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686800" cy="914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Encapsulation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09800"/>
            <a:ext cx="8763000" cy="3429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Encapsulation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one of the four fundamental OOP concepts. The other three are inheritance, polymorphism, and abstraction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Encapsulation in Java is a mechanism of wrapping the data (variables) and code acting on the data (methods) together as a single unit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encapsulation, the variables of a class will be hidden from other classes, and can be accessed only through the methods of their current class.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31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3400"/>
            <a:ext cx="73914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1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Encapsulation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Ifah</dc:creator>
  <cp:lastModifiedBy>Ifah</cp:lastModifiedBy>
  <cp:revision>3</cp:revision>
  <dcterms:created xsi:type="dcterms:W3CDTF">2006-08-16T00:00:00Z</dcterms:created>
  <dcterms:modified xsi:type="dcterms:W3CDTF">2018-01-09T05:09:40Z</dcterms:modified>
</cp:coreProperties>
</file>