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2018-01-14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2018-01-14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2018-01-14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2018-01-14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2018-01-14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2018-01-14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2018-01-14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2018-01-14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2018-01-14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2018-01-14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2018-01-14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2018-01-14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295400"/>
            <a:ext cx="7772400" cy="628650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Java - Methods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2133600"/>
            <a:ext cx="7772400" cy="2743200"/>
          </a:xfrm>
        </p:spPr>
        <p:txBody>
          <a:bodyPr>
            <a:normAutofit/>
          </a:bodyPr>
          <a:lstStyle/>
          <a:p>
            <a:pPr algn="l"/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 Java method is a collection of statements that are grouped together to perform an operation. </a:t>
            </a:r>
            <a:endParaRPr lang="en-US" sz="2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When 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you call the System.out.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println()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method, for example, the system actually executes several statements in order to display a 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message.</a:t>
            </a:r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4540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solidFill>
                  <a:schemeClr val="tx1"/>
                </a:solidFill>
              </a:rPr>
              <a:t>Creating Method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1752600"/>
            <a:ext cx="8458200" cy="3429000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Considering the </a:t>
            </a:r>
            <a:r>
              <a:rPr lang="en-US" dirty="0" smtClean="0">
                <a:solidFill>
                  <a:schemeClr val="tx1"/>
                </a:solidFill>
              </a:rPr>
              <a:t>following </a:t>
            </a:r>
            <a:r>
              <a:rPr lang="en-US" dirty="0">
                <a:solidFill>
                  <a:schemeClr val="tx1"/>
                </a:solidFill>
              </a:rPr>
              <a:t>example to explain the syntax of a method </a:t>
            </a:r>
            <a:r>
              <a:rPr lang="en-US" dirty="0" smtClean="0">
                <a:solidFill>
                  <a:schemeClr val="tx1"/>
                </a:solidFill>
              </a:rPr>
              <a:t>−</a:t>
            </a:r>
          </a:p>
          <a:p>
            <a:pPr algn="l"/>
            <a:r>
              <a:rPr lang="en-US" b="1" dirty="0" smtClean="0">
                <a:solidFill>
                  <a:schemeClr val="tx1"/>
                </a:solidFill>
              </a:rPr>
              <a:t>Syntax:</a:t>
            </a:r>
          </a:p>
          <a:p>
            <a:pPr algn="l"/>
            <a:endParaRPr lang="en-US" b="1" dirty="0" smtClean="0">
              <a:solidFill>
                <a:schemeClr val="tx1"/>
              </a:solidFill>
            </a:endParaRPr>
          </a:p>
          <a:p>
            <a:pPr algn="l"/>
            <a:r>
              <a:rPr lang="en-US" dirty="0">
                <a:solidFill>
                  <a:schemeClr val="tx1"/>
                </a:solidFill>
              </a:rPr>
              <a:t>public static </a:t>
            </a:r>
            <a:r>
              <a:rPr lang="en-US" dirty="0" err="1">
                <a:solidFill>
                  <a:schemeClr val="tx1"/>
                </a:solidFill>
              </a:rPr>
              <a:t>int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methodName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int</a:t>
            </a:r>
            <a:r>
              <a:rPr lang="en-US" dirty="0">
                <a:solidFill>
                  <a:schemeClr val="tx1"/>
                </a:solidFill>
              </a:rPr>
              <a:t> a, </a:t>
            </a:r>
            <a:r>
              <a:rPr lang="en-US" dirty="0" err="1">
                <a:solidFill>
                  <a:schemeClr val="tx1"/>
                </a:solidFill>
              </a:rPr>
              <a:t>int</a:t>
            </a:r>
            <a:r>
              <a:rPr lang="en-US" dirty="0">
                <a:solidFill>
                  <a:schemeClr val="tx1"/>
                </a:solidFill>
              </a:rPr>
              <a:t> b) </a:t>
            </a:r>
            <a:endParaRPr lang="en-US" dirty="0" smtClean="0">
              <a:solidFill>
                <a:schemeClr val="tx1"/>
              </a:solidFill>
            </a:endParaRP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{ </a:t>
            </a:r>
          </a:p>
          <a:p>
            <a:pPr algn="l"/>
            <a:endParaRPr lang="en-US" dirty="0" smtClean="0">
              <a:solidFill>
                <a:schemeClr val="tx1"/>
              </a:solidFill>
            </a:endParaRP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// body</a:t>
            </a:r>
          </a:p>
          <a:p>
            <a:pPr algn="l"/>
            <a:endParaRPr lang="en-US" dirty="0">
              <a:solidFill>
                <a:schemeClr val="tx1"/>
              </a:solidFill>
            </a:endParaRP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83240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533400"/>
            <a:ext cx="7848600" cy="5943600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Here,</a:t>
            </a:r>
          </a:p>
          <a:p>
            <a:pPr algn="l"/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public static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− modifier</a:t>
            </a:r>
          </a:p>
          <a:p>
            <a:pPr algn="l"/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− return type</a:t>
            </a:r>
          </a:p>
          <a:p>
            <a:pPr algn="l"/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methodName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− name of the method</a:t>
            </a:r>
          </a:p>
          <a:p>
            <a:pPr algn="l"/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a, b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− formal parameters</a:t>
            </a:r>
          </a:p>
          <a:p>
            <a:pPr algn="l"/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a,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b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− list of parameters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Method definition consists of a method header and a method body. The same is shown in the following syntax 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−</a:t>
            </a:r>
          </a:p>
          <a:p>
            <a:pPr algn="l"/>
            <a:r>
              <a:rPr lang="en-US" sz="2400" b="1" dirty="0" smtClean="0">
                <a:solidFill>
                  <a:schemeClr val="tx1"/>
                </a:solidFill>
              </a:rPr>
              <a:t>Syntax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</a:rPr>
              <a:t>modifier returnType nameOfMethod (Parameter List) </a:t>
            </a:r>
            <a:endParaRPr lang="en-US" sz="2400" dirty="0" smtClean="0">
              <a:solidFill>
                <a:schemeClr val="tx1"/>
              </a:solidFill>
            </a:endParaRPr>
          </a:p>
          <a:p>
            <a:pPr algn="l"/>
            <a:r>
              <a:rPr lang="en-US" sz="2400" dirty="0" smtClean="0">
                <a:solidFill>
                  <a:schemeClr val="tx1"/>
                </a:solidFill>
              </a:rPr>
              <a:t>{ </a:t>
            </a:r>
          </a:p>
          <a:p>
            <a:pPr algn="l"/>
            <a:r>
              <a:rPr lang="en-US" sz="2400" dirty="0" smtClean="0">
                <a:solidFill>
                  <a:schemeClr val="tx1"/>
                </a:solidFill>
              </a:rPr>
              <a:t>// </a:t>
            </a:r>
            <a:r>
              <a:rPr lang="en-US" sz="2400" dirty="0">
                <a:solidFill>
                  <a:schemeClr val="tx1"/>
                </a:solidFill>
              </a:rPr>
              <a:t>method </a:t>
            </a:r>
            <a:r>
              <a:rPr lang="en-US" sz="2400" dirty="0" smtClean="0">
                <a:solidFill>
                  <a:schemeClr val="tx1"/>
                </a:solidFill>
              </a:rPr>
              <a:t>body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</a:rPr>
              <a:t>}</a:t>
            </a:r>
            <a:endParaRPr lang="en-US" sz="2400" dirty="0" smtClean="0">
              <a:solidFill>
                <a:schemeClr val="tx1"/>
              </a:solidFill>
            </a:endParaRPr>
          </a:p>
          <a:p>
            <a:r>
              <a:rPr lang="en-US" sz="2400" dirty="0" smtClean="0"/>
              <a:t> </a:t>
            </a:r>
            <a:r>
              <a:rPr lang="en-US" sz="2400" dirty="0"/>
              <a:t>}</a:t>
            </a:r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2332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762000"/>
            <a:ext cx="7620000" cy="4953000"/>
          </a:xfrm>
        </p:spPr>
        <p:txBody>
          <a:bodyPr>
            <a:normAutofit/>
          </a:bodyPr>
          <a:lstStyle/>
          <a:p>
            <a:pPr algn="l"/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syntax shown above includes −</a:t>
            </a:r>
          </a:p>
          <a:p>
            <a:pPr algn="l"/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modifier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− It defines the access type of the method and it is optional to use.</a:t>
            </a:r>
          </a:p>
          <a:p>
            <a:pPr algn="l"/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returnType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− Method may return a value.</a:t>
            </a:r>
          </a:p>
          <a:p>
            <a:pPr algn="l"/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nameOfMethod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− This is the method name. The method 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consists of the method name and the parameter list.</a:t>
            </a:r>
          </a:p>
          <a:p>
            <a:pPr algn="l"/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Parameter List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− The list of parameters, it is the type, order, and number of parameters of a 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method.</a:t>
            </a:r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method body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− The method body defines what the method does with the statements.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6091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1447800"/>
            <a:ext cx="7772400" cy="457200"/>
          </a:xfrm>
        </p:spPr>
        <p:txBody>
          <a:bodyPr>
            <a:normAutofit fontScale="90000"/>
          </a:bodyPr>
          <a:lstStyle/>
          <a:p>
            <a:r>
              <a:rPr lang="en-US" sz="31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Method Overloading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1828800"/>
            <a:ext cx="7391400" cy="3200401"/>
          </a:xfrm>
        </p:spPr>
        <p:txBody>
          <a:bodyPr>
            <a:normAutofit/>
          </a:bodyPr>
          <a:lstStyle/>
          <a:p>
            <a:pPr algn="l"/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When a class has two or more methods by the same name but different parameters, it is known as method overloading. </a:t>
            </a:r>
            <a:endParaRPr lang="en-US" sz="2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It 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is different from overriding. In overriding, a method has the same method name, type, number of parameters, etc.</a:t>
            </a:r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57152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1" y="0"/>
            <a:ext cx="5181600" cy="5791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6024" y="5791200"/>
            <a:ext cx="2238376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4790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22</TotalTime>
  <Words>117</Words>
  <Application>Microsoft Office PowerPoint</Application>
  <PresentationFormat>On-screen Show (4:3)</PresentationFormat>
  <Paragraphs>35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Waveform</vt:lpstr>
      <vt:lpstr>Java - Methods </vt:lpstr>
      <vt:lpstr>Creating Method  </vt:lpstr>
      <vt:lpstr>PowerPoint Presentation</vt:lpstr>
      <vt:lpstr>PowerPoint Presentation</vt:lpstr>
      <vt:lpstr>Method Overloading 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- Methods </dc:title>
  <dc:creator>User</dc:creator>
  <cp:lastModifiedBy>User</cp:lastModifiedBy>
  <cp:revision>13</cp:revision>
  <dcterms:created xsi:type="dcterms:W3CDTF">2006-08-16T00:00:00Z</dcterms:created>
  <dcterms:modified xsi:type="dcterms:W3CDTF">2018-01-14T08:00:15Z</dcterms:modified>
</cp:coreProperties>
</file>