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76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Object-Oriented Programming Language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305800" cy="52578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Java is a computer programming language that is concurrent, class-based and object-oriented. The advantages of object oriented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software development are shown below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Modular development of code, which leads to easy maintenance and modification.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Reusability of code.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Improved reliability and flexibility of code.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Increased understanding of code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Object-oriented programming contains many significant features, such as encapsulation, inheritance, polymorphism and abstraction.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3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"/>
            <a:ext cx="638651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50379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47739"/>
              </p:ext>
            </p:extLst>
          </p:nvPr>
        </p:nvGraphicFramePr>
        <p:xfrm>
          <a:off x="228600" y="27709"/>
          <a:ext cx="8534400" cy="6603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419600"/>
              </a:tblGrid>
              <a:tr h="79701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Structured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Oriented Programming</a:t>
                      </a:r>
                      <a:endParaRPr lang="en-US" dirty="0"/>
                    </a:p>
                  </a:txBody>
                  <a:tcPr/>
                </a:tc>
              </a:tr>
              <a:tr h="8979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Structured Programming is designed which focuses on </a:t>
                      </a:r>
                      <a:r>
                        <a:rPr lang="en-US" sz="16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process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/ logical structure and then data required for that process.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Object Oriented Programming is designed which focuses on </a:t>
                      </a:r>
                      <a:r>
                        <a:rPr lang="en-US" sz="16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data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70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Structured programming follows</a:t>
                      </a:r>
                      <a:r>
                        <a:rPr lang="en-US" sz="16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top-down approach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Object oriented programming follows </a:t>
                      </a:r>
                      <a:r>
                        <a:rPr lang="en-US" sz="16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bottom-up approach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70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Structured Programming is also known as 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Modular Programming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.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Object Oriented Programming supports </a:t>
                      </a:r>
                      <a:r>
                        <a:rPr lang="en-US" sz="16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inheritance, encapsulation, abstraction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lang="en-US" sz="16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polymorphism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etc.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70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Structured Programming, Programs are divided into small self contained </a:t>
                      </a:r>
                      <a:r>
                        <a:rPr lang="en-US" sz="16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functions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 Object Oriented Programming, Programs are divided into small entities called </a:t>
                      </a:r>
                      <a:r>
                        <a:rPr lang="en-US" sz="1600" b="1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objects</a:t>
                      </a:r>
                      <a:r>
                        <a:rPr lang="en-US" sz="16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70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Structured Programming is 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less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secure as there is </a:t>
                      </a: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no 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way of 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data hiding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Object Oriented Programming is more secure as having </a:t>
                      </a:r>
                      <a:r>
                        <a:rPr lang="en-US" sz="1600" b="1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data hiding 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feature.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701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Structured Programming provides less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reusability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more function dependency.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Object Oriented Programming provides more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reusability,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less function dependency.</a:t>
                      </a:r>
                    </a:p>
                  </a:txBody>
                  <a:tcPr marL="9525" marR="9525" marT="9525" marB="9525" anchor="ctr"/>
                </a:tc>
              </a:tr>
              <a:tr h="79701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Less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abstraction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less flexibility.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More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abstraction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more flexibility.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8001000" cy="533400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Terminologies You Need to Know Before You Start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- JVM (Java Virtual Machine) is an abstract machine that enables your computer to run a Java program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- JRE (Java Runtime Environment) contains JVM, supporting libraries, and other components to run a Java program. However, it doesn't contain any compiler and debugger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- JDK (Java Development Kit) contains JRE and tools such as compilers and debuggers for developing Java applications.</a:t>
            </a:r>
          </a:p>
          <a:p>
            <a:endParaRPr lang="en-US" sz="3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9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Primitive Data Types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85800"/>
            <a:ext cx="7848600" cy="5791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 byte data type is an 8-bit signed two's complement integer. It has a minimum value of -128 and a maximum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127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short: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 short data type is a 16-bit signed two's complement integer. It has a minimum value of -32,768 and a maximum value 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32,767. 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int: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default, the int data type is a 32-bit signed two's complement integer, which has a minimum value </a:t>
            </a:r>
            <a:r>
              <a:rPr lang="en-US" sz="2000" dirty="0">
                <a:solidFill>
                  <a:schemeClr val="tx1"/>
                </a:solidFill>
              </a:rPr>
              <a:t>of -2</a:t>
            </a:r>
            <a:r>
              <a:rPr lang="en-US" sz="2000" baseline="30000" dirty="0">
                <a:solidFill>
                  <a:schemeClr val="tx1"/>
                </a:solidFill>
              </a:rPr>
              <a:t>31</a:t>
            </a:r>
            <a:r>
              <a:rPr lang="en-US" sz="2000" dirty="0">
                <a:solidFill>
                  <a:schemeClr val="tx1"/>
                </a:solidFill>
              </a:rPr>
              <a:t> and 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maximum value of 2</a:t>
            </a:r>
            <a:r>
              <a:rPr lang="en-US" sz="2000" baseline="30000" dirty="0">
                <a:solidFill>
                  <a:schemeClr val="tx1"/>
                </a:solidFill>
              </a:rPr>
              <a:t>31</a:t>
            </a:r>
            <a:r>
              <a:rPr lang="en-US" sz="2000" dirty="0">
                <a:solidFill>
                  <a:schemeClr val="tx1"/>
                </a:solidFill>
              </a:rPr>
              <a:t>-1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long</a:t>
            </a:r>
            <a:r>
              <a:rPr lang="en-US" sz="2000" dirty="0">
                <a:solidFill>
                  <a:schemeClr val="tx1"/>
                </a:solidFill>
              </a:rPr>
              <a:t>: The long data type is a 64-bit two's complement integer. The signed long has a minimum value of -2</a:t>
            </a:r>
            <a:r>
              <a:rPr lang="en-US" sz="2000" baseline="30000" dirty="0">
                <a:solidFill>
                  <a:schemeClr val="tx1"/>
                </a:solidFill>
              </a:rPr>
              <a:t>63</a:t>
            </a:r>
            <a:r>
              <a:rPr lang="en-US" sz="2000" dirty="0">
                <a:solidFill>
                  <a:schemeClr val="tx1"/>
                </a:solidFill>
              </a:rPr>
              <a:t> and a maximum value of 2</a:t>
            </a:r>
            <a:r>
              <a:rPr lang="en-US" sz="2000" baseline="30000" dirty="0">
                <a:solidFill>
                  <a:schemeClr val="tx1"/>
                </a:solidFill>
              </a:rPr>
              <a:t>63</a:t>
            </a:r>
            <a:r>
              <a:rPr lang="en-US" sz="2000" dirty="0">
                <a:solidFill>
                  <a:schemeClr val="tx1"/>
                </a:solidFill>
              </a:rPr>
              <a:t>-1.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 float data type is a single-precision 32-bit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floating point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 double data type is a double-precision 64-bit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floating point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 boolean data type has only two possible values: true and 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false.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 char data type is a single 16-bit Unicode character. </a:t>
            </a:r>
          </a:p>
        </p:txBody>
      </p:sp>
    </p:spTree>
    <p:extLst>
      <p:ext uri="{BB962C8B-B14F-4D97-AF65-F5344CB8AC3E}">
        <p14:creationId xmlns:p14="http://schemas.microsoft.com/office/powerpoint/2010/main" val="13233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238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Object-Oriented Programming Language</vt:lpstr>
      <vt:lpstr>PowerPoint Presentation</vt:lpstr>
      <vt:lpstr>PowerPoint Presentation</vt:lpstr>
      <vt:lpstr>PowerPoint Presentation</vt:lpstr>
      <vt:lpstr>Primitive Data Types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Ifah</dc:creator>
  <cp:lastModifiedBy>User</cp:lastModifiedBy>
  <cp:revision>11</cp:revision>
  <dcterms:created xsi:type="dcterms:W3CDTF">2006-08-16T00:00:00Z</dcterms:created>
  <dcterms:modified xsi:type="dcterms:W3CDTF">2018-01-09T05:18:44Z</dcterms:modified>
</cp:coreProperties>
</file>