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9056722-735F-4CAF-BA11-F92761E1404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airbnb projects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36E6B6F-E8C5-48E7-BEAC-7333F2BAE35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7/20/2023 9:37:55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1ED01FF-8342-4295-A42B-8085697BAD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2" y="0"/>
            <a:ext cx="11703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2023-07-21T01:37:55Z</dcterms:created>
  <dcterms:modified xsi:type="dcterms:W3CDTF">2023-07-21T01:37:55Z</dcterms:modified>
</cp:coreProperties>
</file>