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omairaasim/machine-learning-project-5-predict-salary-using-decision-tree-regression-cf1fe0cce169?source=your_stories_page---------------------------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077200" cy="4422775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 smtClean="0"/>
              <a:t>Name:Dipu</a:t>
            </a:r>
            <a:r>
              <a:rPr lang="en-US" sz="4800" dirty="0" smtClean="0"/>
              <a:t> Chandra </a:t>
            </a:r>
            <a:r>
              <a:rPr lang="en-US" sz="4800" dirty="0" err="1" smtClean="0"/>
              <a:t>Malo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Id:1712419042</a:t>
            </a:r>
            <a:br>
              <a:rPr lang="en-US" sz="4800" dirty="0" smtClean="0"/>
            </a:br>
            <a:r>
              <a:rPr lang="en-US" sz="4800" dirty="0" smtClean="0"/>
              <a:t>Section</a:t>
            </a:r>
            <a:r>
              <a:rPr lang="en-US" sz="4800" dirty="0" smtClean="0">
                <a:sym typeface="Wingdings" pitchFamily="2" charset="2"/>
              </a:rPr>
              <a:t>:01</a:t>
            </a:r>
            <a:br>
              <a:rPr lang="en-US" sz="4800" dirty="0" smtClean="0">
                <a:sym typeface="Wingdings" pitchFamily="2" charset="2"/>
              </a:rPr>
            </a:br>
            <a:r>
              <a:rPr lang="en-US" sz="4800" dirty="0" smtClean="0">
                <a:sym typeface="Wingdings" pitchFamily="2" charset="2"/>
              </a:rPr>
              <a:t>Crouse:Cse445</a:t>
            </a:r>
            <a:br>
              <a:rPr lang="en-US" sz="4800" dirty="0" smtClean="0">
                <a:sym typeface="Wingdings" pitchFamily="2" charset="2"/>
              </a:rPr>
            </a:br>
            <a:r>
              <a:rPr lang="en-US" sz="4800" dirty="0" err="1">
                <a:sym typeface="Wingdings" pitchFamily="2" charset="2"/>
              </a:rPr>
              <a:t>F</a:t>
            </a:r>
            <a:r>
              <a:rPr lang="en-US" sz="4800" dirty="0" err="1" smtClean="0">
                <a:sym typeface="Wingdings" pitchFamily="2" charset="2"/>
              </a:rPr>
              <a:t>aculty:Azk</a:t>
            </a:r>
            <a:r>
              <a:rPr lang="en-US" sz="4800" dirty="0" smtClean="0">
                <a:sym typeface="Wingdings" pitchFamily="2" charset="2"/>
              </a:rPr>
              <a:t/>
            </a:r>
            <a:br>
              <a:rPr lang="en-US" sz="4800" dirty="0" smtClean="0">
                <a:sym typeface="Wingdings" pitchFamily="2" charset="2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45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hlinkClick r:id="rId2"/>
              </a:rPr>
              <a:t> </a:t>
            </a:r>
            <a:r>
              <a:rPr lang="en-US" sz="4800" dirty="0" smtClean="0">
                <a:hlinkClick r:id="rId2"/>
              </a:rPr>
              <a:t>Project </a:t>
            </a:r>
            <a:r>
              <a:rPr lang="en-US" sz="4800" dirty="0" err="1" smtClean="0">
                <a:hlinkClick r:id="rId2"/>
              </a:rPr>
              <a:t>name:Predict</a:t>
            </a:r>
            <a:r>
              <a:rPr lang="en-US" sz="4800" dirty="0" smtClean="0">
                <a:hlinkClick r:id="rId2"/>
              </a:rPr>
              <a:t> </a:t>
            </a:r>
            <a:r>
              <a:rPr lang="en-US" sz="4800" dirty="0">
                <a:hlinkClick r:id="rId2"/>
              </a:rPr>
              <a:t>Salary using Random </a:t>
            </a:r>
            <a:r>
              <a:rPr lang="en-US" sz="4800" dirty="0" smtClean="0">
                <a:hlinkClick r:id="rId2"/>
              </a:rPr>
              <a:t>Forest</a:t>
            </a:r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/>
              <a:t> </a:t>
            </a:r>
            <a:r>
              <a:rPr lang="en-US" sz="4800" dirty="0" smtClean="0"/>
              <a:t>  Algorithm :Random </a:t>
            </a:r>
            <a:r>
              <a:rPr lang="en-US" sz="4800" dirty="0" smtClean="0"/>
              <a:t>forest or Neural Network.</a:t>
            </a:r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3134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144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Language </a:t>
            </a:r>
            <a:r>
              <a:rPr lang="en-US" sz="3600" smtClean="0"/>
              <a:t>: Python</a:t>
            </a:r>
            <a:r>
              <a:rPr lang="en-US" sz="3600" dirty="0" smtClean="0"/>
              <a:t>. </a:t>
            </a:r>
            <a:endParaRPr lang="en-US" sz="3600" dirty="0"/>
          </a:p>
          <a:p>
            <a:pPr algn="ctr"/>
            <a:r>
              <a:rPr lang="en-US" sz="3600" b="1" dirty="0" smtClean="0"/>
              <a:t>Library </a:t>
            </a:r>
            <a:r>
              <a:rPr lang="en-US" sz="3600" dirty="0" smtClean="0"/>
              <a:t>: </a:t>
            </a:r>
            <a:r>
              <a:rPr lang="en-US" sz="3600" dirty="0" err="1" smtClean="0"/>
              <a:t>scikit</a:t>
            </a:r>
            <a:r>
              <a:rPr lang="en-US" sz="3600" dirty="0" smtClean="0"/>
              <a:t>-learn(Ml </a:t>
            </a:r>
            <a:r>
              <a:rPr lang="en-US" sz="3600" dirty="0"/>
              <a:t>algorithm</a:t>
            </a:r>
            <a:r>
              <a:rPr lang="en-US" sz="3600" dirty="0" smtClean="0"/>
              <a:t>),</a:t>
            </a:r>
            <a:endParaRPr lang="en-US" sz="3600" dirty="0"/>
          </a:p>
          <a:p>
            <a:pPr algn="ctr"/>
            <a:r>
              <a:rPr lang="en-US" sz="3600" dirty="0"/>
              <a:t> </a:t>
            </a:r>
            <a:r>
              <a:rPr lang="en-US" sz="3600" dirty="0" err="1"/>
              <a:t>numpy</a:t>
            </a:r>
            <a:r>
              <a:rPr lang="en-US" sz="3600" dirty="0"/>
              <a:t>(Mathematical function</a:t>
            </a:r>
            <a:r>
              <a:rPr lang="en-US" sz="3600" dirty="0" smtClean="0"/>
              <a:t>),</a:t>
            </a:r>
            <a:endParaRPr lang="en-US" sz="3600" dirty="0"/>
          </a:p>
          <a:p>
            <a:pPr algn="ctr"/>
            <a:r>
              <a:rPr lang="en-US" sz="3600" dirty="0"/>
              <a:t> pandas(data analysis tool</a:t>
            </a:r>
            <a:r>
              <a:rPr lang="en-US" sz="3600" dirty="0" smtClean="0"/>
              <a:t>).</a:t>
            </a:r>
            <a:endParaRPr lang="en-US" sz="3600" dirty="0"/>
          </a:p>
          <a:p>
            <a:pPr algn="ctr"/>
            <a:r>
              <a:rPr lang="en-US" sz="3600" b="1" dirty="0"/>
              <a:t>Dataset</a:t>
            </a:r>
            <a:r>
              <a:rPr lang="en-US" sz="3600" dirty="0"/>
              <a:t>: Job Salary </a:t>
            </a:r>
            <a:r>
              <a:rPr lang="en-US" sz="3600" dirty="0" smtClean="0"/>
              <a:t>Prediction.</a:t>
            </a:r>
            <a:endParaRPr lang="en-US" sz="3600" dirty="0"/>
          </a:p>
          <a:p>
            <a:pPr algn="ctr"/>
            <a:r>
              <a:rPr lang="en-US" sz="3600" b="1" dirty="0"/>
              <a:t>Source</a:t>
            </a:r>
            <a:r>
              <a:rPr lang="en-US" sz="3600" dirty="0"/>
              <a:t>: </a:t>
            </a:r>
            <a:r>
              <a:rPr lang="en-US" sz="3600" dirty="0" err="1" smtClean="0"/>
              <a:t>Kaggle</a:t>
            </a:r>
            <a:r>
              <a:rPr lang="en-US" sz="3600" dirty="0" smtClean="0"/>
              <a:t>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0295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287</TotalTime>
  <Words>31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Name:Dipu Chandra Malo Id:1712419042 Section:01 Crouse:Cse445 Faculty:Azk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Dipu Chandra Malo</dc:creator>
  <cp:lastModifiedBy>HP</cp:lastModifiedBy>
  <cp:revision>9</cp:revision>
  <dcterms:created xsi:type="dcterms:W3CDTF">2006-08-16T00:00:00Z</dcterms:created>
  <dcterms:modified xsi:type="dcterms:W3CDTF">2020-03-04T03:30:48Z</dcterms:modified>
</cp:coreProperties>
</file>