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6" r:id="rId3"/>
    <p:sldId id="258" r:id="rId4"/>
    <p:sldId id="259" r:id="rId5"/>
    <p:sldId id="260" r:id="rId6"/>
    <p:sldId id="263" r:id="rId7"/>
    <p:sldId id="264"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20BB"/>
    <a:srgbClr val="DC1414"/>
    <a:srgbClr val="DFD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F5EF87E-2B1D-42BE-B525-F1814938FE21}" type="datetimeFigureOut">
              <a:rPr lang="en-US" smtClean="0"/>
              <a:t>10/23/2019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F8425D8-86E9-4A3F-A359-E43C5C11FCD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5EF87E-2B1D-42BE-B525-F1814938FE21}"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425D8-86E9-4A3F-A359-E43C5C11FC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5EF87E-2B1D-42BE-B525-F1814938FE21}"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425D8-86E9-4A3F-A359-E43C5C11FC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5EF87E-2B1D-42BE-B525-F1814938FE21}"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425D8-86E9-4A3F-A359-E43C5C11FC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F5EF87E-2B1D-42BE-B525-F1814938FE21}"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425D8-86E9-4A3F-A359-E43C5C11FCD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F5EF87E-2B1D-42BE-B525-F1814938FE21}" type="datetimeFigureOut">
              <a:rPr lang="en-US" smtClean="0"/>
              <a:t>10/23/2019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8425D8-86E9-4A3F-A359-E43C5C11FC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F5EF87E-2B1D-42BE-B525-F1814938FE21}" type="datetimeFigureOut">
              <a:rPr lang="en-US" smtClean="0"/>
              <a:t>10/23/2019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8425D8-86E9-4A3F-A359-E43C5C11FC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F5EF87E-2B1D-42BE-B525-F1814938FE21}" type="datetimeFigureOut">
              <a:rPr lang="en-US" smtClean="0"/>
              <a:t>10/23/2019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8425D8-86E9-4A3F-A359-E43C5C11FCD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5EF87E-2B1D-42BE-B525-F1814938FE21}" type="datetimeFigureOut">
              <a:rPr lang="en-US" smtClean="0"/>
              <a:t>10/23/2019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8425D8-86E9-4A3F-A359-E43C5C11FC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F5EF87E-2B1D-42BE-B525-F1814938FE21}" type="datetimeFigureOut">
              <a:rPr lang="en-US" smtClean="0"/>
              <a:t>10/23/2019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8425D8-86E9-4A3F-A359-E43C5C11FC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F5EF87E-2B1D-42BE-B525-F1814938FE21}" type="datetimeFigureOut">
              <a:rPr lang="en-US" smtClean="0"/>
              <a:t>10/23/2019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F8425D8-86E9-4A3F-A359-E43C5C11FCD9}"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F5EF87E-2B1D-42BE-B525-F1814938FE21}" type="datetimeFigureOut">
              <a:rPr lang="en-US" smtClean="0"/>
              <a:t>10/23/2019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F8425D8-86E9-4A3F-A359-E43C5C11FCD9}"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66800" y="1143000"/>
            <a:ext cx="7467600" cy="4648200"/>
          </a:xfrm>
        </p:spPr>
        <p:txBody>
          <a:bodyPr>
            <a:normAutofit/>
          </a:bodyPr>
          <a:lstStyle/>
          <a:p>
            <a:pPr algn="ctr"/>
            <a:r>
              <a:rPr lang="en-US" sz="4000" b="1" dirty="0" smtClean="0"/>
              <a:t>  JAVA </a:t>
            </a:r>
            <a:r>
              <a:rPr lang="en-US" sz="4000" b="1" dirty="0" err="1" smtClean="0"/>
              <a:t>Scipt</a:t>
            </a:r>
            <a:r>
              <a:rPr lang="en-US" sz="4000" b="1" dirty="0" smtClean="0"/>
              <a:t>,</a:t>
            </a:r>
          </a:p>
          <a:p>
            <a:pPr algn="ctr"/>
            <a:r>
              <a:rPr lang="en-US" sz="4000" b="1" dirty="0" err="1"/>
              <a:t>Microservices</a:t>
            </a:r>
            <a:r>
              <a:rPr lang="en-US" sz="4000" b="1" dirty="0"/>
              <a:t> </a:t>
            </a:r>
            <a:r>
              <a:rPr lang="en-US" sz="4000" b="1" dirty="0" smtClean="0"/>
              <a:t>,</a:t>
            </a:r>
            <a:r>
              <a:rPr lang="en-US" sz="4000" b="1" dirty="0" err="1" smtClean="0"/>
              <a:t>Async</a:t>
            </a:r>
            <a:r>
              <a:rPr lang="en-US" sz="4000" b="1" dirty="0" smtClean="0"/>
              <a:t>/Io  Distribution  Messaging </a:t>
            </a:r>
          </a:p>
          <a:p>
            <a:pPr algn="ctr"/>
            <a:r>
              <a:rPr lang="en-US" sz="4000" b="1" dirty="0" smtClean="0"/>
              <a:t>Pros-</a:t>
            </a:r>
            <a:r>
              <a:rPr lang="en-US" sz="4000" b="1" dirty="0" err="1" smtClean="0"/>
              <a:t>crons,Comparision</a:t>
            </a:r>
            <a:r>
              <a:rPr lang="en-US" sz="4000" b="1" dirty="0" smtClean="0"/>
              <a:t> and Bench-marking</a:t>
            </a:r>
            <a:endParaRPr lang="en-US" sz="4000" b="1" dirty="0"/>
          </a:p>
        </p:txBody>
      </p:sp>
    </p:spTree>
    <p:extLst>
      <p:ext uri="{BB962C8B-B14F-4D97-AF65-F5344CB8AC3E}">
        <p14:creationId xmlns:p14="http://schemas.microsoft.com/office/powerpoint/2010/main" val="547935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1143000"/>
            <a:ext cx="6400800" cy="4953000"/>
          </a:xfrm>
        </p:spPr>
        <p:txBody>
          <a:bodyPr>
            <a:normAutofit/>
          </a:bodyPr>
          <a:lstStyle/>
          <a:p>
            <a:pPr lvl="0" algn="l"/>
            <a:r>
              <a:rPr lang="en-US" b="1" dirty="0" smtClean="0"/>
              <a:t>1.Name - Pinky </a:t>
            </a:r>
            <a:r>
              <a:rPr lang="en-US" b="1" dirty="0" err="1"/>
              <a:t>B</a:t>
            </a:r>
            <a:r>
              <a:rPr lang="en-US" b="1" dirty="0" err="1" smtClean="0"/>
              <a:t>iswas</a:t>
            </a:r>
            <a:endParaRPr lang="en-US" b="1" dirty="0" smtClean="0"/>
          </a:p>
          <a:p>
            <a:pPr algn="l"/>
            <a:r>
              <a:rPr lang="en-US" b="1" dirty="0" smtClean="0"/>
              <a:t>Id - 1621276042</a:t>
            </a:r>
          </a:p>
          <a:p>
            <a:pPr algn="l"/>
            <a:r>
              <a:rPr lang="en-US" b="1" dirty="0" smtClean="0"/>
              <a:t>2.Name: : </a:t>
            </a:r>
            <a:r>
              <a:rPr lang="en-US" b="1" dirty="0" err="1"/>
              <a:t>D</a:t>
            </a:r>
            <a:r>
              <a:rPr lang="en-US" b="1" dirty="0" err="1" smtClean="0"/>
              <a:t>ipu</a:t>
            </a:r>
            <a:r>
              <a:rPr lang="en-US" b="1" dirty="0" smtClean="0"/>
              <a:t> </a:t>
            </a:r>
            <a:r>
              <a:rPr lang="en-US" b="1" dirty="0"/>
              <a:t>C</a:t>
            </a:r>
            <a:r>
              <a:rPr lang="en-US" b="1" dirty="0" smtClean="0"/>
              <a:t>handra </a:t>
            </a:r>
            <a:r>
              <a:rPr lang="en-US" b="1" dirty="0" err="1"/>
              <a:t>M</a:t>
            </a:r>
            <a:r>
              <a:rPr lang="en-US" b="1" dirty="0" err="1" smtClean="0"/>
              <a:t>alo</a:t>
            </a:r>
            <a:endParaRPr lang="en-US" b="1" dirty="0" smtClean="0"/>
          </a:p>
          <a:p>
            <a:pPr algn="l"/>
            <a:r>
              <a:rPr lang="en-US" b="1" dirty="0" smtClean="0"/>
              <a:t>Id: 1712419642</a:t>
            </a:r>
          </a:p>
          <a:p>
            <a:pPr algn="l"/>
            <a:r>
              <a:rPr lang="en-US" b="1" dirty="0" smtClean="0"/>
              <a:t>3.Name: </a:t>
            </a:r>
            <a:r>
              <a:rPr lang="en-US" b="1" dirty="0" err="1"/>
              <a:t>K</a:t>
            </a:r>
            <a:r>
              <a:rPr lang="en-US" b="1" dirty="0" err="1" smtClean="0"/>
              <a:t>horshadul</a:t>
            </a:r>
            <a:r>
              <a:rPr lang="en-US" b="1" dirty="0" smtClean="0"/>
              <a:t> </a:t>
            </a:r>
            <a:r>
              <a:rPr lang="en-US" b="1" dirty="0"/>
              <a:t>I</a:t>
            </a:r>
            <a:r>
              <a:rPr lang="en-US" b="1" dirty="0" smtClean="0"/>
              <a:t>slam</a:t>
            </a:r>
          </a:p>
          <a:p>
            <a:pPr algn="l"/>
            <a:r>
              <a:rPr lang="en-US" b="1" dirty="0" smtClean="0"/>
              <a:t>Id:1521333642</a:t>
            </a:r>
          </a:p>
          <a:p>
            <a:pPr algn="l"/>
            <a:r>
              <a:rPr lang="en-US" b="1" dirty="0" smtClean="0"/>
              <a:t>4.Name:FAHAD </a:t>
            </a:r>
            <a:r>
              <a:rPr lang="en-US" b="1" dirty="0"/>
              <a:t>A</a:t>
            </a:r>
            <a:r>
              <a:rPr lang="en-US" b="1" dirty="0" smtClean="0"/>
              <a:t>hmed </a:t>
            </a:r>
            <a:r>
              <a:rPr lang="en-US" b="1" dirty="0" err="1"/>
              <a:t>P</a:t>
            </a:r>
            <a:r>
              <a:rPr lang="en-US" b="1" dirty="0" err="1" smtClean="0"/>
              <a:t>ranto</a:t>
            </a:r>
            <a:r>
              <a:rPr lang="en-US" b="1" dirty="0" smtClean="0"/>
              <a:t> </a:t>
            </a:r>
          </a:p>
          <a:p>
            <a:pPr algn="l"/>
            <a:r>
              <a:rPr lang="en-US" b="1" dirty="0" smtClean="0"/>
              <a:t>ID: 1612607042</a:t>
            </a:r>
          </a:p>
          <a:p>
            <a:pPr algn="l"/>
            <a:endParaRPr lang="en-US" b="1" dirty="0">
              <a:solidFill>
                <a:srgbClr val="C00000"/>
              </a:solidFill>
            </a:endParaRPr>
          </a:p>
        </p:txBody>
      </p:sp>
    </p:spTree>
    <p:extLst>
      <p:ext uri="{BB962C8B-B14F-4D97-AF65-F5344CB8AC3E}">
        <p14:creationId xmlns:p14="http://schemas.microsoft.com/office/powerpoint/2010/main" val="3506225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371600"/>
            <a:ext cx="7854696" cy="4267200"/>
          </a:xfrm>
        </p:spPr>
        <p:txBody>
          <a:bodyPr/>
          <a:lstStyle/>
          <a:p>
            <a:pPr algn="ctr"/>
            <a:r>
              <a:rPr lang="en-US" dirty="0" smtClean="0"/>
              <a:t>Java </a:t>
            </a:r>
            <a:r>
              <a:rPr lang="en-US" dirty="0" err="1" smtClean="0"/>
              <a:t>Scipt</a:t>
            </a:r>
            <a:endParaRPr lang="en-US" dirty="0" smtClean="0"/>
          </a:p>
          <a:p>
            <a:pPr algn="l"/>
            <a:r>
              <a:rPr lang="en-US" b="1" dirty="0"/>
              <a:t>Description</a:t>
            </a:r>
          </a:p>
          <a:p>
            <a:pPr algn="l"/>
            <a:r>
              <a:rPr lang="en-US" dirty="0"/>
              <a:t>JavaScript, often abbreviated as JS, is a high-level, interpreted scripting language that conforms to the </a:t>
            </a:r>
            <a:r>
              <a:rPr lang="en-US" dirty="0" err="1"/>
              <a:t>ECMAScript</a:t>
            </a:r>
            <a:r>
              <a:rPr lang="en-US" dirty="0"/>
              <a:t> specification. JavaScript has curly-bracket syntax, dynamic typing, prototype-based object-orientation, and first-class </a:t>
            </a:r>
            <a:r>
              <a:rPr lang="en-US" dirty="0" smtClean="0"/>
              <a:t>functions.</a:t>
            </a:r>
            <a:endParaRPr lang="en-US" dirty="0"/>
          </a:p>
        </p:txBody>
      </p:sp>
    </p:spTree>
    <p:extLst>
      <p:ext uri="{BB962C8B-B14F-4D97-AF65-F5344CB8AC3E}">
        <p14:creationId xmlns:p14="http://schemas.microsoft.com/office/powerpoint/2010/main" val="469923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066800"/>
            <a:ext cx="7854696" cy="5181600"/>
          </a:xfrm>
        </p:spPr>
        <p:txBody>
          <a:bodyPr/>
          <a:lstStyle/>
          <a:p>
            <a:pPr algn="ctr"/>
            <a:r>
              <a:rPr lang="en-US" sz="2800" dirty="0" err="1">
                <a:solidFill>
                  <a:srgbClr val="FFC000"/>
                </a:solidFill>
              </a:rPr>
              <a:t>Microservices</a:t>
            </a:r>
            <a:r>
              <a:rPr lang="en-US" sz="2800" dirty="0">
                <a:solidFill>
                  <a:srgbClr val="FFC000"/>
                </a:solidFill>
              </a:rPr>
              <a:t> </a:t>
            </a:r>
            <a:endParaRPr lang="en-US" sz="2800" dirty="0" smtClean="0">
              <a:solidFill>
                <a:srgbClr val="FFC000"/>
              </a:solidFill>
            </a:endParaRPr>
          </a:p>
          <a:p>
            <a:pPr algn="ctr"/>
            <a:r>
              <a:rPr lang="en-US" b="1" dirty="0" err="1" smtClean="0"/>
              <a:t>Microservices</a:t>
            </a:r>
            <a:r>
              <a:rPr lang="en-US" dirty="0"/>
              <a:t> are a software development technique—a variant of the service-oriented architecture (SOA) architectural style that structures an application as a collection of loosely coupled services. In a </a:t>
            </a:r>
            <a:r>
              <a:rPr lang="en-US" b="1" dirty="0" err="1"/>
              <a:t>microservices</a:t>
            </a:r>
            <a:r>
              <a:rPr lang="en-US" dirty="0"/>
              <a:t> architecture, services are fine-grained and the protocols are lightweight.</a:t>
            </a:r>
            <a:endParaRPr lang="en-US" b="1" dirty="0"/>
          </a:p>
        </p:txBody>
      </p:sp>
    </p:spTree>
    <p:extLst>
      <p:ext uri="{BB962C8B-B14F-4D97-AF65-F5344CB8AC3E}">
        <p14:creationId xmlns:p14="http://schemas.microsoft.com/office/powerpoint/2010/main" val="3899847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295400"/>
            <a:ext cx="7854696" cy="4343400"/>
          </a:xfrm>
        </p:spPr>
        <p:txBody>
          <a:bodyPr/>
          <a:lstStyle/>
          <a:p>
            <a:pPr algn="ctr"/>
            <a:r>
              <a:rPr lang="en-US" sz="2800" b="1" dirty="0" err="1" smtClean="0">
                <a:solidFill>
                  <a:schemeClr val="bg1">
                    <a:lumMod val="95000"/>
                    <a:lumOff val="5000"/>
                  </a:schemeClr>
                </a:solidFill>
              </a:rPr>
              <a:t>Async</a:t>
            </a:r>
            <a:r>
              <a:rPr lang="en-US" sz="2800" b="1" dirty="0">
                <a:solidFill>
                  <a:schemeClr val="bg1">
                    <a:lumMod val="95000"/>
                    <a:lumOff val="5000"/>
                  </a:schemeClr>
                </a:solidFill>
              </a:rPr>
              <a:t> </a:t>
            </a:r>
            <a:r>
              <a:rPr lang="en-US" sz="2800" b="1" dirty="0" smtClean="0">
                <a:solidFill>
                  <a:schemeClr val="bg1">
                    <a:lumMod val="95000"/>
                    <a:lumOff val="5000"/>
                  </a:schemeClr>
                </a:solidFill>
              </a:rPr>
              <a:t>I/o </a:t>
            </a:r>
          </a:p>
          <a:p>
            <a:pPr algn="l"/>
            <a:r>
              <a:rPr lang="en-US" dirty="0" err="1"/>
              <a:t>Async</a:t>
            </a:r>
            <a:r>
              <a:rPr lang="en-US" dirty="0"/>
              <a:t> IO is a concurrent programming design that has received dedicated support in </a:t>
            </a:r>
            <a:r>
              <a:rPr lang="en-US" dirty="0" smtClean="0"/>
              <a:t>Python.</a:t>
            </a:r>
            <a:endParaRPr lang="en-US" b="1" dirty="0"/>
          </a:p>
        </p:txBody>
      </p:sp>
    </p:spTree>
    <p:extLst>
      <p:ext uri="{BB962C8B-B14F-4D97-AF65-F5344CB8AC3E}">
        <p14:creationId xmlns:p14="http://schemas.microsoft.com/office/powerpoint/2010/main" val="4182969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838200"/>
            <a:ext cx="8610600" cy="5486400"/>
          </a:xfrm>
        </p:spPr>
        <p:txBody>
          <a:bodyPr>
            <a:normAutofit fontScale="92500" lnSpcReduction="10000"/>
          </a:bodyPr>
          <a:lstStyle/>
          <a:p>
            <a:pPr algn="ctr"/>
            <a:r>
              <a:rPr lang="en-US" b="1" dirty="0">
                <a:solidFill>
                  <a:schemeClr val="bg1"/>
                </a:solidFill>
              </a:rPr>
              <a:t>Distributed </a:t>
            </a:r>
            <a:r>
              <a:rPr lang="en-US" b="1" dirty="0" smtClean="0">
                <a:solidFill>
                  <a:schemeClr val="bg1"/>
                </a:solidFill>
              </a:rPr>
              <a:t>Messaging</a:t>
            </a:r>
            <a:endParaRPr lang="en-US" dirty="0">
              <a:solidFill>
                <a:schemeClr val="bg1"/>
              </a:solidFill>
            </a:endParaRPr>
          </a:p>
          <a:p>
            <a:pPr algn="l"/>
            <a:r>
              <a:rPr lang="en-US" dirty="0"/>
              <a:t>Distributed messaging is based on the concept of reliable message queuing. Messages are queued asynchronously between client applications and messaging systems.</a:t>
            </a:r>
          </a:p>
          <a:p>
            <a:pPr algn="l"/>
            <a:r>
              <a:rPr lang="en-US" dirty="0"/>
              <a:t>Most of the messaging patterns follow the  </a:t>
            </a:r>
            <a:r>
              <a:rPr lang="en-US" b="1" dirty="0"/>
              <a:t>publish-subscribe</a:t>
            </a:r>
            <a:r>
              <a:rPr lang="en-US" dirty="0"/>
              <a:t> model (simply </a:t>
            </a:r>
            <a:r>
              <a:rPr lang="en-US" b="1" dirty="0"/>
              <a:t>Pub-Sub</a:t>
            </a:r>
            <a:r>
              <a:rPr lang="en-US" dirty="0"/>
              <a:t>) where the senders of the messages are called </a:t>
            </a:r>
            <a:r>
              <a:rPr lang="en-US" b="1" dirty="0"/>
              <a:t>publishers</a:t>
            </a:r>
            <a:r>
              <a:rPr lang="en-US" dirty="0"/>
              <a:t> and those who want to receive the messages are called </a:t>
            </a:r>
            <a:r>
              <a:rPr lang="en-US" b="1" dirty="0"/>
              <a:t>subscribers</a:t>
            </a:r>
            <a:r>
              <a:rPr lang="en-US" dirty="0"/>
              <a:t>.</a:t>
            </a:r>
          </a:p>
          <a:p>
            <a:pPr algn="l"/>
            <a:r>
              <a:rPr lang="en-US" dirty="0"/>
              <a:t>Once the message has been published by the sender, the subscribers can receive the selected message with the help of a filtering option. </a:t>
            </a:r>
          </a:p>
          <a:p>
            <a:pPr algn="l"/>
            <a:r>
              <a:rPr lang="en-US" dirty="0"/>
              <a:t>The pub-sub model can communicate only via messages.  Many of the message patterns enable with message broker to exchange publish messages for timely access by many subscriber.</a:t>
            </a:r>
          </a:p>
        </p:txBody>
      </p:sp>
    </p:spTree>
    <p:extLst>
      <p:ext uri="{BB962C8B-B14F-4D97-AF65-F5344CB8AC3E}">
        <p14:creationId xmlns:p14="http://schemas.microsoft.com/office/powerpoint/2010/main" val="2272308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914400"/>
            <a:ext cx="7854696" cy="5486400"/>
          </a:xfrm>
        </p:spPr>
        <p:txBody>
          <a:bodyPr/>
          <a:lstStyle/>
          <a:p>
            <a:endParaRPr lang="en-US" dirty="0"/>
          </a:p>
        </p:txBody>
      </p:sp>
      <p:pic>
        <p:nvPicPr>
          <p:cNvPr id="4" name="Picture 3" descr="Messaging System"/>
          <p:cNvPicPr/>
          <p:nvPr/>
        </p:nvPicPr>
        <p:blipFill>
          <a:blip r:embed="rId2">
            <a:extLst>
              <a:ext uri="{28A0092B-C50C-407E-A947-70E740481C1C}">
                <a14:useLocalDpi xmlns:a14="http://schemas.microsoft.com/office/drawing/2010/main" val="0"/>
              </a:ext>
            </a:extLst>
          </a:blip>
          <a:srcRect/>
          <a:stretch>
            <a:fillRect/>
          </a:stretch>
        </p:blipFill>
        <p:spPr bwMode="auto">
          <a:xfrm>
            <a:off x="609600" y="990600"/>
            <a:ext cx="7696200" cy="5257800"/>
          </a:xfrm>
          <a:prstGeom prst="rect">
            <a:avLst/>
          </a:prstGeom>
          <a:noFill/>
          <a:ln>
            <a:noFill/>
          </a:ln>
        </p:spPr>
      </p:pic>
    </p:spTree>
    <p:extLst>
      <p:ext uri="{BB962C8B-B14F-4D97-AF65-F5344CB8AC3E}">
        <p14:creationId xmlns:p14="http://schemas.microsoft.com/office/powerpoint/2010/main" val="1355715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914400"/>
            <a:ext cx="7854696" cy="4066736"/>
          </a:xfrm>
        </p:spPr>
        <p:txBody>
          <a:bodyPr>
            <a:normAutofit lnSpcReduction="10000"/>
          </a:bodyPr>
          <a:lstStyle/>
          <a:p>
            <a:pPr algn="ctr"/>
            <a:r>
              <a:rPr lang="en-US" sz="3200" b="1" dirty="0" smtClean="0"/>
              <a:t>Goals</a:t>
            </a:r>
          </a:p>
          <a:p>
            <a:pPr algn="l"/>
            <a:r>
              <a:rPr lang="en-US" dirty="0" smtClean="0"/>
              <a:t>There </a:t>
            </a:r>
            <a:r>
              <a:rPr lang="en-US" dirty="0"/>
              <a:t>are several programming languages and designing tools that exist today. However, some are used more frequently and popular than others. This is due to certain characteristics and features that they possess. Our goal is to presents a comparative study of this </a:t>
            </a:r>
            <a:r>
              <a:rPr lang="en-US" dirty="0" smtClean="0"/>
              <a:t>four </a:t>
            </a:r>
            <a:r>
              <a:rPr lang="en-US" sz="2800" b="1" dirty="0" smtClean="0"/>
              <a:t> </a:t>
            </a:r>
            <a:r>
              <a:rPr lang="en-US" sz="2400" b="1" dirty="0" smtClean="0"/>
              <a:t>JAVA </a:t>
            </a:r>
            <a:r>
              <a:rPr lang="en-US" sz="2400" b="1" dirty="0" err="1" smtClean="0"/>
              <a:t>Scipt,Microservices</a:t>
            </a:r>
            <a:r>
              <a:rPr lang="en-US" sz="2400" b="1" dirty="0"/>
              <a:t> ,</a:t>
            </a:r>
            <a:r>
              <a:rPr lang="en-US" sz="2400" b="1" dirty="0" err="1" smtClean="0"/>
              <a:t>Async</a:t>
            </a:r>
            <a:r>
              <a:rPr lang="en-US" sz="2400" b="1" dirty="0" smtClean="0"/>
              <a:t>/Io  Distribution  </a:t>
            </a:r>
            <a:r>
              <a:rPr lang="en-US" sz="2400" b="1" dirty="0"/>
              <a:t>Messaging </a:t>
            </a:r>
            <a:r>
              <a:rPr lang="en-US" dirty="0" smtClean="0"/>
              <a:t>and </a:t>
            </a:r>
            <a:r>
              <a:rPr lang="en-US" dirty="0"/>
              <a:t>evaluate their pros and </a:t>
            </a:r>
            <a:r>
              <a:rPr lang="en-US" dirty="0" err="1" smtClean="0"/>
              <a:t>cons.we</a:t>
            </a:r>
            <a:r>
              <a:rPr lang="en-US" dirty="0" smtClean="0"/>
              <a:t> find best one for those four </a:t>
            </a:r>
            <a:r>
              <a:rPr lang="en-US" dirty="0" err="1" smtClean="0"/>
              <a:t>thing.we</a:t>
            </a:r>
            <a:r>
              <a:rPr lang="en-US" dirty="0" smtClean="0"/>
              <a:t> </a:t>
            </a:r>
            <a:r>
              <a:rPr lang="en-US" dirty="0" err="1" smtClean="0"/>
              <a:t>desides</a:t>
            </a:r>
            <a:r>
              <a:rPr lang="en-US" dirty="0" smtClean="0"/>
              <a:t> which one best </a:t>
            </a:r>
            <a:r>
              <a:rPr lang="en-US" smtClean="0"/>
              <a:t>for using.</a:t>
            </a:r>
            <a:endParaRPr lang="en-US" dirty="0"/>
          </a:p>
        </p:txBody>
      </p:sp>
    </p:spTree>
    <p:extLst>
      <p:ext uri="{BB962C8B-B14F-4D97-AF65-F5344CB8AC3E}">
        <p14:creationId xmlns:p14="http://schemas.microsoft.com/office/powerpoint/2010/main" val="3370571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102</TotalTime>
  <Words>252</Words>
  <Application>Microsoft Office PowerPoint</Application>
  <PresentationFormat>On-screen Show (4:3)</PresentationFormat>
  <Paragraphs>25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8</cp:revision>
  <dcterms:created xsi:type="dcterms:W3CDTF">2019-10-22T12:32:11Z</dcterms:created>
  <dcterms:modified xsi:type="dcterms:W3CDTF">2019-10-23T17:50:56Z</dcterms:modified>
</cp:coreProperties>
</file>