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70" r:id="rId3"/>
    <p:sldId id="273" r:id="rId4"/>
    <p:sldId id="278" r:id="rId5"/>
    <p:sldId id="277" r:id="rId6"/>
    <p:sldId id="280" r:id="rId7"/>
    <p:sldId id="281" r:id="rId8"/>
    <p:sldId id="282" r:id="rId9"/>
    <p:sldId id="283" r:id="rId10"/>
    <p:sldId id="285" r:id="rId11"/>
    <p:sldId id="284" r:id="rId12"/>
    <p:sldId id="290" r:id="rId13"/>
    <p:sldId id="291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BAA"/>
    <a:srgbClr val="1B4D7B"/>
    <a:srgbClr val="0066CC"/>
    <a:srgbClr val="71ACE1"/>
    <a:srgbClr val="051C2C"/>
    <a:srgbClr val="293D68"/>
    <a:srgbClr val="F2F2F2"/>
    <a:srgbClr val="6C8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8.svg"/><Relationship Id="rId16" Type="http://schemas.openxmlformats.org/officeDocument/2006/relationships/image" Target="../media/image12.svg"/><Relationship Id="rId1" Type="http://schemas.openxmlformats.org/officeDocument/2006/relationships/image" Target="../media/image27.png"/><Relationship Id="rId6" Type="http://schemas.openxmlformats.org/officeDocument/2006/relationships/image" Target="../media/image18.svg"/><Relationship Id="rId11" Type="http://schemas.openxmlformats.org/officeDocument/2006/relationships/image" Target="../media/image3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32.svg"/><Relationship Id="rId4" Type="http://schemas.openxmlformats.org/officeDocument/2006/relationships/image" Target="../media/image20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25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24.svg"/><Relationship Id="rId2" Type="http://schemas.openxmlformats.org/officeDocument/2006/relationships/image" Target="../media/image38.svg"/><Relationship Id="rId16" Type="http://schemas.openxmlformats.org/officeDocument/2006/relationships/image" Target="../media/image4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23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26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8.svg"/><Relationship Id="rId16" Type="http://schemas.openxmlformats.org/officeDocument/2006/relationships/image" Target="../media/image12.svg"/><Relationship Id="rId1" Type="http://schemas.openxmlformats.org/officeDocument/2006/relationships/image" Target="../media/image27.png"/><Relationship Id="rId6" Type="http://schemas.openxmlformats.org/officeDocument/2006/relationships/image" Target="../media/image18.svg"/><Relationship Id="rId11" Type="http://schemas.openxmlformats.org/officeDocument/2006/relationships/image" Target="../media/image3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32.svg"/><Relationship Id="rId4" Type="http://schemas.openxmlformats.org/officeDocument/2006/relationships/image" Target="../media/image20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25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24.svg"/><Relationship Id="rId2" Type="http://schemas.openxmlformats.org/officeDocument/2006/relationships/image" Target="../media/image38.svg"/><Relationship Id="rId16" Type="http://schemas.openxmlformats.org/officeDocument/2006/relationships/image" Target="../media/image4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23.png"/><Relationship Id="rId5" Type="http://schemas.openxmlformats.org/officeDocument/2006/relationships/image" Target="../media/image41.png"/><Relationship Id="rId15" Type="http://schemas.openxmlformats.org/officeDocument/2006/relationships/image" Target="../media/image47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Relationship Id="rId14" Type="http://schemas.openxmlformats.org/officeDocument/2006/relationships/image" Target="../media/image26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EC2CC-AE31-41C3-AB68-DBD7175AE358}" type="doc">
      <dgm:prSet loTypeId="urn:microsoft.com/office/officeart/2005/8/layout/target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895B245-7866-47B2-9B9A-BDD9B5C4996C}">
      <dgm:prSet custT="1"/>
      <dgm:spPr/>
      <dgm:t>
        <a:bodyPr/>
        <a:lstStyle/>
        <a:p>
          <a:pPr algn="l">
            <a:buChar char="•"/>
          </a:pPr>
          <a:r>
            <a:rPr lang="en-US" sz="20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Assess whether E-Ventura should enter the Indian E2W Scooter market </a:t>
          </a:r>
          <a:endParaRPr lang="en-GB" sz="20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12E7E72-7F23-4244-9F89-678C6C65B1A4}" type="parTrans" cxnId="{3B9A817B-0276-47E0-ADB7-1E9844BDF447}">
      <dgm:prSet/>
      <dgm:spPr/>
      <dgm:t>
        <a:bodyPr/>
        <a:lstStyle/>
        <a:p>
          <a:endParaRPr lang="en-GB"/>
        </a:p>
      </dgm:t>
    </dgm:pt>
    <dgm:pt modelId="{755C070A-08DC-4B49-AFE8-1D2228099F75}" type="sibTrans" cxnId="{3B9A817B-0276-47E0-ADB7-1E9844BDF447}">
      <dgm:prSet/>
      <dgm:spPr/>
      <dgm:t>
        <a:bodyPr/>
        <a:lstStyle/>
        <a:p>
          <a:endParaRPr lang="en-GB"/>
        </a:p>
      </dgm:t>
    </dgm:pt>
    <dgm:pt modelId="{D1F57676-A347-404A-9A2D-76FDD6CD1B63}">
      <dgm:prSet custT="1"/>
      <dgm:spPr/>
      <dgm:t>
        <a:bodyPr/>
        <a:lstStyle/>
        <a:p>
          <a:pPr algn="l">
            <a:buChar char="•"/>
          </a:pPr>
          <a:r>
            <a: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Devise a GTM Strategy </a:t>
          </a:r>
          <a:endParaRPr lang="en-GB" sz="20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5C6CD2D-8D2B-4772-AEEC-7A85A6283AEF}" type="parTrans" cxnId="{90998ECE-384A-4585-B15F-7DBC64386708}">
      <dgm:prSet/>
      <dgm:spPr/>
      <dgm:t>
        <a:bodyPr/>
        <a:lstStyle/>
        <a:p>
          <a:endParaRPr lang="en-GB"/>
        </a:p>
      </dgm:t>
    </dgm:pt>
    <dgm:pt modelId="{5A7D9204-01E0-4AC1-A4BC-3C884FD99E58}" type="sibTrans" cxnId="{90998ECE-384A-4585-B15F-7DBC64386708}">
      <dgm:prSet/>
      <dgm:spPr/>
      <dgm:t>
        <a:bodyPr/>
        <a:lstStyle/>
        <a:p>
          <a:endParaRPr lang="en-GB"/>
        </a:p>
      </dgm:t>
    </dgm:pt>
    <dgm:pt modelId="{56715750-004E-4FCE-BC7D-B7F5CCC0B3BD}">
      <dgm:prSet custT="1"/>
      <dgm:spPr/>
      <dgm:t>
        <a:bodyPr/>
        <a:lstStyle/>
        <a:p>
          <a:pPr algn="l">
            <a:buChar char="•"/>
          </a:pPr>
          <a:r>
            <a: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If yes, determine the most viable mode of entry and strategy for success.</a:t>
          </a:r>
          <a:endParaRPr lang="en-GB" sz="2000" b="1" i="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261C99F-CA73-42D4-9D22-71A7A21F2C79}" type="sibTrans" cxnId="{F965E50D-7654-4BA1-A08E-DDFEAF59FDF4}">
      <dgm:prSet/>
      <dgm:spPr/>
      <dgm:t>
        <a:bodyPr/>
        <a:lstStyle/>
        <a:p>
          <a:endParaRPr lang="en-GB"/>
        </a:p>
      </dgm:t>
    </dgm:pt>
    <dgm:pt modelId="{39FB716F-2E30-4A93-A94A-F26D3B77A81B}" type="parTrans" cxnId="{F965E50D-7654-4BA1-A08E-DDFEAF59FDF4}">
      <dgm:prSet/>
      <dgm:spPr/>
      <dgm:t>
        <a:bodyPr/>
        <a:lstStyle/>
        <a:p>
          <a:endParaRPr lang="en-GB"/>
        </a:p>
      </dgm:t>
    </dgm:pt>
    <dgm:pt modelId="{46377C06-D67C-40DF-A95F-06039D57EF6D}" type="pres">
      <dgm:prSet presAssocID="{2BDEC2CC-AE31-41C3-AB68-DBD7175AE358}" presName="composite" presStyleCnt="0">
        <dgm:presLayoutVars>
          <dgm:chMax val="5"/>
          <dgm:dir/>
          <dgm:resizeHandles val="exact"/>
        </dgm:presLayoutVars>
      </dgm:prSet>
      <dgm:spPr/>
    </dgm:pt>
    <dgm:pt modelId="{AF9B4FFA-BF4E-41A3-934C-4A7A9592773A}" type="pres">
      <dgm:prSet presAssocID="{C895B245-7866-47B2-9B9A-BDD9B5C4996C}" presName="circle1" presStyleLbl="lnNode1" presStyleIdx="0" presStyleCnt="3"/>
      <dgm:spPr>
        <a:solidFill>
          <a:schemeClr val="tx2">
            <a:lumMod val="25000"/>
            <a:lumOff val="75000"/>
          </a:schemeClr>
        </a:solidFill>
      </dgm:spPr>
    </dgm:pt>
    <dgm:pt modelId="{3B5012F0-16A7-4A9C-8551-47FC7326F34E}" type="pres">
      <dgm:prSet presAssocID="{C895B245-7866-47B2-9B9A-BDD9B5C4996C}" presName="text1" presStyleLbl="revTx" presStyleIdx="0" presStyleCnt="3" custScaleX="203894" custLinFactNeighborX="47633" custLinFactNeighborY="28951">
        <dgm:presLayoutVars>
          <dgm:bulletEnabled val="1"/>
        </dgm:presLayoutVars>
      </dgm:prSet>
      <dgm:spPr/>
    </dgm:pt>
    <dgm:pt modelId="{18C2605F-5C26-4A7B-95E5-1E7821FB4306}" type="pres">
      <dgm:prSet presAssocID="{C895B245-7866-47B2-9B9A-BDD9B5C4996C}" presName="line1" presStyleLbl="callout" presStyleIdx="0" presStyleCnt="6"/>
      <dgm:spPr/>
    </dgm:pt>
    <dgm:pt modelId="{89EDC337-59CC-4EAC-9A9C-663B3D3D08BF}" type="pres">
      <dgm:prSet presAssocID="{C895B245-7866-47B2-9B9A-BDD9B5C4996C}" presName="d1" presStyleLbl="callout" presStyleIdx="1" presStyleCnt="6"/>
      <dgm:spPr/>
    </dgm:pt>
    <dgm:pt modelId="{609F8B18-EE0C-4501-9F07-BA64B359392B}" type="pres">
      <dgm:prSet presAssocID="{56715750-004E-4FCE-BC7D-B7F5CCC0B3BD}" presName="circle2" presStyleLbl="lnNode1" presStyleIdx="1" presStyleCnt="3"/>
      <dgm:spPr>
        <a:solidFill>
          <a:schemeClr val="tx2">
            <a:lumMod val="50000"/>
            <a:lumOff val="50000"/>
          </a:schemeClr>
        </a:solidFill>
      </dgm:spPr>
    </dgm:pt>
    <dgm:pt modelId="{3FE5D1A2-1CE6-4E04-8E37-ECF505586E8A}" type="pres">
      <dgm:prSet presAssocID="{56715750-004E-4FCE-BC7D-B7F5CCC0B3BD}" presName="text2" presStyleLbl="revTx" presStyleIdx="1" presStyleCnt="3" custScaleX="200917" custLinFactNeighborX="47633" custLinFactNeighborY="30684">
        <dgm:presLayoutVars>
          <dgm:bulletEnabled val="1"/>
        </dgm:presLayoutVars>
      </dgm:prSet>
      <dgm:spPr/>
    </dgm:pt>
    <dgm:pt modelId="{64474A70-FF5D-4F30-A2A1-EE3EE76FEFB9}" type="pres">
      <dgm:prSet presAssocID="{56715750-004E-4FCE-BC7D-B7F5CCC0B3BD}" presName="line2" presStyleLbl="callout" presStyleIdx="2" presStyleCnt="6"/>
      <dgm:spPr/>
    </dgm:pt>
    <dgm:pt modelId="{C3E0D7B0-709A-43D4-9ED4-5F6C40A0E2E7}" type="pres">
      <dgm:prSet presAssocID="{56715750-004E-4FCE-BC7D-B7F5CCC0B3BD}" presName="d2" presStyleLbl="callout" presStyleIdx="3" presStyleCnt="6"/>
      <dgm:spPr/>
    </dgm:pt>
    <dgm:pt modelId="{D2FAB2F0-40B8-40FC-9129-EB3C39517690}" type="pres">
      <dgm:prSet presAssocID="{D1F57676-A347-404A-9A2D-76FDD6CD1B63}" presName="circle3" presStyleLbl="lnNode1" presStyleIdx="2" presStyleCnt="3"/>
      <dgm:spPr>
        <a:solidFill>
          <a:schemeClr val="tx2">
            <a:lumMod val="90000"/>
            <a:lumOff val="10000"/>
          </a:schemeClr>
        </a:solidFill>
      </dgm:spPr>
    </dgm:pt>
    <dgm:pt modelId="{645F3121-8121-41AA-9A46-BC7704F96BAA}" type="pres">
      <dgm:prSet presAssocID="{D1F57676-A347-404A-9A2D-76FDD6CD1B63}" presName="text3" presStyleLbl="revTx" presStyleIdx="2" presStyleCnt="3" custScaleX="102138" custScaleY="118364" custLinFactNeighborX="-1221" custLinFactNeighborY="16716">
        <dgm:presLayoutVars>
          <dgm:bulletEnabled val="1"/>
        </dgm:presLayoutVars>
      </dgm:prSet>
      <dgm:spPr/>
    </dgm:pt>
    <dgm:pt modelId="{D702BC12-C6B3-44F2-8E8F-4AF34CF3D45C}" type="pres">
      <dgm:prSet presAssocID="{D1F57676-A347-404A-9A2D-76FDD6CD1B63}" presName="line3" presStyleLbl="callout" presStyleIdx="4" presStyleCnt="6"/>
      <dgm:spPr/>
    </dgm:pt>
    <dgm:pt modelId="{FEAE919B-651C-4115-A12D-016F322D0D63}" type="pres">
      <dgm:prSet presAssocID="{D1F57676-A347-404A-9A2D-76FDD6CD1B63}" presName="d3" presStyleLbl="callout" presStyleIdx="5" presStyleCnt="6"/>
      <dgm:spPr/>
    </dgm:pt>
  </dgm:ptLst>
  <dgm:cxnLst>
    <dgm:cxn modelId="{F965E50D-7654-4BA1-A08E-DDFEAF59FDF4}" srcId="{2BDEC2CC-AE31-41C3-AB68-DBD7175AE358}" destId="{56715750-004E-4FCE-BC7D-B7F5CCC0B3BD}" srcOrd="1" destOrd="0" parTransId="{39FB716F-2E30-4A93-A94A-F26D3B77A81B}" sibTransId="{C261C99F-CA73-42D4-9D22-71A7A21F2C79}"/>
    <dgm:cxn modelId="{4181C712-5EB9-4DD3-893F-734055FAABDE}" type="presOf" srcId="{D1F57676-A347-404A-9A2D-76FDD6CD1B63}" destId="{645F3121-8121-41AA-9A46-BC7704F96BAA}" srcOrd="0" destOrd="0" presId="urn:microsoft.com/office/officeart/2005/8/layout/target1"/>
    <dgm:cxn modelId="{96E0F63C-E820-483C-8BB5-AC8EED13DFAB}" type="presOf" srcId="{C895B245-7866-47B2-9B9A-BDD9B5C4996C}" destId="{3B5012F0-16A7-4A9C-8551-47FC7326F34E}" srcOrd="0" destOrd="0" presId="urn:microsoft.com/office/officeart/2005/8/layout/target1"/>
    <dgm:cxn modelId="{3B9A817B-0276-47E0-ADB7-1E9844BDF447}" srcId="{2BDEC2CC-AE31-41C3-AB68-DBD7175AE358}" destId="{C895B245-7866-47B2-9B9A-BDD9B5C4996C}" srcOrd="0" destOrd="0" parTransId="{512E7E72-7F23-4244-9F89-678C6C65B1A4}" sibTransId="{755C070A-08DC-4B49-AFE8-1D2228099F75}"/>
    <dgm:cxn modelId="{3E7AACA0-0FA4-4F41-A016-728E815AC1DE}" type="presOf" srcId="{2BDEC2CC-AE31-41C3-AB68-DBD7175AE358}" destId="{46377C06-D67C-40DF-A95F-06039D57EF6D}" srcOrd="0" destOrd="0" presId="urn:microsoft.com/office/officeart/2005/8/layout/target1"/>
    <dgm:cxn modelId="{80E3EBA9-9C72-4C9C-890F-41CEEBA865AD}" type="presOf" srcId="{56715750-004E-4FCE-BC7D-B7F5CCC0B3BD}" destId="{3FE5D1A2-1CE6-4E04-8E37-ECF505586E8A}" srcOrd="0" destOrd="0" presId="urn:microsoft.com/office/officeart/2005/8/layout/target1"/>
    <dgm:cxn modelId="{90998ECE-384A-4585-B15F-7DBC64386708}" srcId="{2BDEC2CC-AE31-41C3-AB68-DBD7175AE358}" destId="{D1F57676-A347-404A-9A2D-76FDD6CD1B63}" srcOrd="2" destOrd="0" parTransId="{25C6CD2D-8D2B-4772-AEEC-7A85A6283AEF}" sibTransId="{5A7D9204-01E0-4AC1-A4BC-3C884FD99E58}"/>
    <dgm:cxn modelId="{58F88912-8471-456C-BCC3-553C9EEFAA2E}" type="presParOf" srcId="{46377C06-D67C-40DF-A95F-06039D57EF6D}" destId="{AF9B4FFA-BF4E-41A3-934C-4A7A9592773A}" srcOrd="0" destOrd="0" presId="urn:microsoft.com/office/officeart/2005/8/layout/target1"/>
    <dgm:cxn modelId="{6EDEFF27-386C-4C96-80F6-A09E984B8B63}" type="presParOf" srcId="{46377C06-D67C-40DF-A95F-06039D57EF6D}" destId="{3B5012F0-16A7-4A9C-8551-47FC7326F34E}" srcOrd="1" destOrd="0" presId="urn:microsoft.com/office/officeart/2005/8/layout/target1"/>
    <dgm:cxn modelId="{D8E2CA3C-20AD-4DA6-9537-15910412DBA1}" type="presParOf" srcId="{46377C06-D67C-40DF-A95F-06039D57EF6D}" destId="{18C2605F-5C26-4A7B-95E5-1E7821FB4306}" srcOrd="2" destOrd="0" presId="urn:microsoft.com/office/officeart/2005/8/layout/target1"/>
    <dgm:cxn modelId="{B9AFED5D-C61C-48EA-8E16-4C811DD5CDCE}" type="presParOf" srcId="{46377C06-D67C-40DF-A95F-06039D57EF6D}" destId="{89EDC337-59CC-4EAC-9A9C-663B3D3D08BF}" srcOrd="3" destOrd="0" presId="urn:microsoft.com/office/officeart/2005/8/layout/target1"/>
    <dgm:cxn modelId="{4B677C29-6866-415C-9913-2868470E1177}" type="presParOf" srcId="{46377C06-D67C-40DF-A95F-06039D57EF6D}" destId="{609F8B18-EE0C-4501-9F07-BA64B359392B}" srcOrd="4" destOrd="0" presId="urn:microsoft.com/office/officeart/2005/8/layout/target1"/>
    <dgm:cxn modelId="{F4B138F0-9AD5-4D7A-8F40-CA896057A997}" type="presParOf" srcId="{46377C06-D67C-40DF-A95F-06039D57EF6D}" destId="{3FE5D1A2-1CE6-4E04-8E37-ECF505586E8A}" srcOrd="5" destOrd="0" presId="urn:microsoft.com/office/officeart/2005/8/layout/target1"/>
    <dgm:cxn modelId="{6EB3C09B-4B39-48DB-A932-3440665946C0}" type="presParOf" srcId="{46377C06-D67C-40DF-A95F-06039D57EF6D}" destId="{64474A70-FF5D-4F30-A2A1-EE3EE76FEFB9}" srcOrd="6" destOrd="0" presId="urn:microsoft.com/office/officeart/2005/8/layout/target1"/>
    <dgm:cxn modelId="{991EA196-B6F2-44A2-9F4F-36A4EC6B7E9C}" type="presParOf" srcId="{46377C06-D67C-40DF-A95F-06039D57EF6D}" destId="{C3E0D7B0-709A-43D4-9ED4-5F6C40A0E2E7}" srcOrd="7" destOrd="0" presId="urn:microsoft.com/office/officeart/2005/8/layout/target1"/>
    <dgm:cxn modelId="{425148C7-D31C-4CCC-B0DA-AECF061642EC}" type="presParOf" srcId="{46377C06-D67C-40DF-A95F-06039D57EF6D}" destId="{D2FAB2F0-40B8-40FC-9129-EB3C39517690}" srcOrd="8" destOrd="0" presId="urn:microsoft.com/office/officeart/2005/8/layout/target1"/>
    <dgm:cxn modelId="{734529F5-01CA-4791-8188-46E3A400B94B}" type="presParOf" srcId="{46377C06-D67C-40DF-A95F-06039D57EF6D}" destId="{645F3121-8121-41AA-9A46-BC7704F96BAA}" srcOrd="9" destOrd="0" presId="urn:microsoft.com/office/officeart/2005/8/layout/target1"/>
    <dgm:cxn modelId="{FBFDF974-CEB5-46E6-B93D-7648963A7342}" type="presParOf" srcId="{46377C06-D67C-40DF-A95F-06039D57EF6D}" destId="{D702BC12-C6B3-44F2-8E8F-4AF34CF3D45C}" srcOrd="10" destOrd="0" presId="urn:microsoft.com/office/officeart/2005/8/layout/target1"/>
    <dgm:cxn modelId="{427571FB-F517-4550-923B-A740F031C040}" type="presParOf" srcId="{46377C06-D67C-40DF-A95F-06039D57EF6D}" destId="{FEAE919B-651C-4115-A12D-016F322D0D63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7A76BA-39C6-42FD-AC4E-C8A7B18BB7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76DE0871-7960-4CE4-9808-92F1052373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Pilot Programme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342158E-FAA8-47BE-9024-63DAD04C8AD6}" type="parTrans" cxnId="{AFC0ABB2-4FDC-4F75-A84A-EEEC8B528963}">
      <dgm:prSet/>
      <dgm:spPr/>
      <dgm:t>
        <a:bodyPr/>
        <a:lstStyle/>
        <a:p>
          <a:endParaRPr lang="en-GB"/>
        </a:p>
      </dgm:t>
    </dgm:pt>
    <dgm:pt modelId="{05EB5ADD-86FA-4A76-A678-09B8FBDF0587}" type="sibTrans" cxnId="{AFC0ABB2-4FDC-4F75-A84A-EEEC8B528963}">
      <dgm:prSet/>
      <dgm:spPr/>
      <dgm:t>
        <a:bodyPr/>
        <a:lstStyle/>
        <a:p>
          <a:endParaRPr lang="en-GB"/>
        </a:p>
      </dgm:t>
    </dgm:pt>
    <dgm:pt modelId="{6EE9CA53-4512-4E36-9CEC-9A9060F3DD2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Deploy 50 scooters in 2 metro cities (e.g., Pune, Bangalore) to gather feedback.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1F3833-851B-4C80-AF6F-7BCC7F27157F}" type="parTrans" cxnId="{056ED0B0-31A1-4AA9-BC5D-BA4EE898E780}">
      <dgm:prSet/>
      <dgm:spPr/>
      <dgm:t>
        <a:bodyPr/>
        <a:lstStyle/>
        <a:p>
          <a:endParaRPr lang="en-GB"/>
        </a:p>
      </dgm:t>
    </dgm:pt>
    <dgm:pt modelId="{C7DDF8C8-0B2E-4953-8632-36C9969FBF64}" type="sibTrans" cxnId="{056ED0B0-31A1-4AA9-BC5D-BA4EE898E780}">
      <dgm:prSet/>
      <dgm:spPr/>
      <dgm:t>
        <a:bodyPr/>
        <a:lstStyle/>
        <a:p>
          <a:endParaRPr lang="en-GB"/>
        </a:p>
      </dgm:t>
    </dgm:pt>
    <dgm:pt modelId="{65454E6C-3717-4719-9899-E6152C50E7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Partnership Engagement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47181B6-05C1-4910-AC43-54E2537C20DB}" type="parTrans" cxnId="{E77E4CBF-C1AC-4E4F-B3BB-FA6CE0DC252F}">
      <dgm:prSet/>
      <dgm:spPr/>
      <dgm:t>
        <a:bodyPr/>
        <a:lstStyle/>
        <a:p>
          <a:endParaRPr lang="en-GB"/>
        </a:p>
      </dgm:t>
    </dgm:pt>
    <dgm:pt modelId="{9C884B78-1CBE-4C73-9656-44E661B3CA9C}" type="sibTrans" cxnId="{E77E4CBF-C1AC-4E4F-B3BB-FA6CE0DC252F}">
      <dgm:prSet/>
      <dgm:spPr/>
      <dgm:t>
        <a:bodyPr/>
        <a:lstStyle/>
        <a:p>
          <a:endParaRPr lang="en-GB"/>
        </a:p>
      </dgm:t>
    </dgm:pt>
    <dgm:pt modelId="{C8C3E449-0F8B-49E3-8CC7-5833569FCB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Fleet Sales Outreach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29DCFC-AFDB-4727-BB19-0064A38791B5}" type="parTrans" cxnId="{09534AB2-8645-4D31-8B7B-0AC01891E665}">
      <dgm:prSet/>
      <dgm:spPr/>
      <dgm:t>
        <a:bodyPr/>
        <a:lstStyle/>
        <a:p>
          <a:endParaRPr lang="en-GB"/>
        </a:p>
      </dgm:t>
    </dgm:pt>
    <dgm:pt modelId="{E71DD4E0-4331-4589-957E-3268AEEE74C9}" type="sibTrans" cxnId="{09534AB2-8645-4D31-8B7B-0AC01891E665}">
      <dgm:prSet/>
      <dgm:spPr/>
      <dgm:t>
        <a:bodyPr/>
        <a:lstStyle/>
        <a:p>
          <a:endParaRPr lang="en-GB"/>
        </a:p>
      </dgm:t>
    </dgm:pt>
    <dgm:pt modelId="{904F8207-AA3F-47C8-BE3F-B280550C194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Engage with fleet buyers (e.g., Zomato, Swiggy, e-commerce delivery providers).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7EE2E8F-2A44-4C80-9F98-55C309C3F9A3}" type="parTrans" cxnId="{037544DB-1E30-4583-BF1D-A6B1F587D6D9}">
      <dgm:prSet/>
      <dgm:spPr/>
      <dgm:t>
        <a:bodyPr/>
        <a:lstStyle/>
        <a:p>
          <a:endParaRPr lang="en-GB"/>
        </a:p>
      </dgm:t>
    </dgm:pt>
    <dgm:pt modelId="{63977C52-5ED8-4FEB-9004-79C1354FF527}" type="sibTrans" cxnId="{037544DB-1E30-4583-BF1D-A6B1F587D6D9}">
      <dgm:prSet/>
      <dgm:spPr/>
      <dgm:t>
        <a:bodyPr/>
        <a:lstStyle/>
        <a:p>
          <a:endParaRPr lang="en-GB"/>
        </a:p>
      </dgm:t>
    </dgm:pt>
    <dgm:pt modelId="{0E736647-AEBB-47F7-801C-48E63AF7DC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Influencer Marketing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30F71FD-6716-4AB0-82BA-44FD4F30CD3E}" type="parTrans" cxnId="{3CBA58C1-7FD5-4471-93A8-683EBBEEA7F6}">
      <dgm:prSet/>
      <dgm:spPr/>
      <dgm:t>
        <a:bodyPr/>
        <a:lstStyle/>
        <a:p>
          <a:endParaRPr lang="en-GB"/>
        </a:p>
      </dgm:t>
    </dgm:pt>
    <dgm:pt modelId="{69277D1C-E438-4996-AB06-646A6458A315}" type="sibTrans" cxnId="{3CBA58C1-7FD5-4471-93A8-683EBBEEA7F6}">
      <dgm:prSet/>
      <dgm:spPr/>
      <dgm:t>
        <a:bodyPr/>
        <a:lstStyle/>
        <a:p>
          <a:endParaRPr lang="en-GB"/>
        </a:p>
      </dgm:t>
    </dgm:pt>
    <dgm:pt modelId="{261ADF3A-7633-49EB-BECE-4FC4B13BFBD9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Collaborate with regional influencers to promote EV adoption and sustainability.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0ACE2D5-D003-4097-B5DA-7703920CB3D0}" type="parTrans" cxnId="{E722D0B1-6300-4DCF-821C-A1AC0F1E529E}">
      <dgm:prSet/>
      <dgm:spPr/>
      <dgm:t>
        <a:bodyPr/>
        <a:lstStyle/>
        <a:p>
          <a:endParaRPr lang="en-GB"/>
        </a:p>
      </dgm:t>
    </dgm:pt>
    <dgm:pt modelId="{EF26FC60-7A34-49D6-B9EC-1850C05BDA2F}" type="sibTrans" cxnId="{E722D0B1-6300-4DCF-821C-A1AC0F1E529E}">
      <dgm:prSet/>
      <dgm:spPr/>
      <dgm:t>
        <a:bodyPr/>
        <a:lstStyle/>
        <a:p>
          <a:endParaRPr lang="en-GB"/>
        </a:p>
      </dgm:t>
    </dgm:pt>
    <dgm:pt modelId="{C721B4D0-8AC1-4847-83C4-F30B2CA3CD0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Onboard charging infrastructure partners (e.g., malls, fuel stations, corporates).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99EFBC4-7C2C-45C4-B29D-8186E3E5106A}" type="parTrans" cxnId="{5F9A1132-7BE1-4F1A-9B38-82D5B5A606EB}">
      <dgm:prSet/>
      <dgm:spPr/>
      <dgm:t>
        <a:bodyPr/>
        <a:lstStyle/>
        <a:p>
          <a:endParaRPr lang="en-GB"/>
        </a:p>
      </dgm:t>
    </dgm:pt>
    <dgm:pt modelId="{2E61BDA0-C229-4F54-9674-8EEEEB187FDC}" type="sibTrans" cxnId="{5F9A1132-7BE1-4F1A-9B38-82D5B5A606EB}">
      <dgm:prSet/>
      <dgm:spPr/>
      <dgm:t>
        <a:bodyPr/>
        <a:lstStyle/>
        <a:p>
          <a:endParaRPr lang="en-GB"/>
        </a:p>
      </dgm:t>
    </dgm:pt>
    <dgm:pt modelId="{C2CA5BC7-8CB9-42D0-B1B1-F1593B9585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Green Drive Initiative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AC322E-62E8-435A-A621-E6E8A7BD7632}" type="parTrans" cxnId="{427CA98B-F0F4-443F-9086-E582B5F4554B}">
      <dgm:prSet/>
      <dgm:spPr/>
      <dgm:t>
        <a:bodyPr/>
        <a:lstStyle/>
        <a:p>
          <a:endParaRPr lang="en-GB"/>
        </a:p>
      </dgm:t>
    </dgm:pt>
    <dgm:pt modelId="{5A63B0B6-B7F5-4469-A513-3EA2B67B8A90}" type="sibTrans" cxnId="{427CA98B-F0F4-443F-9086-E582B5F4554B}">
      <dgm:prSet/>
      <dgm:spPr/>
      <dgm:t>
        <a:bodyPr/>
        <a:lstStyle/>
        <a:p>
          <a:endParaRPr lang="en-GB"/>
        </a:p>
      </dgm:t>
    </dgm:pt>
    <dgm:pt modelId="{C16A4864-2578-4825-9490-35AD97C1944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100" b="1" i="0" u="none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Organise</a:t>
          </a:r>
          <a:r>
            <a:rPr lang="en-US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city-wide tree-planting campaigns tied to the brand’s eco-friendly promise.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DD654A2-C33E-4983-9450-344822096AE8}" type="parTrans" cxnId="{B92F6ABB-AF17-4644-B2EF-EF4DB7C7FA65}">
      <dgm:prSet/>
      <dgm:spPr/>
      <dgm:t>
        <a:bodyPr/>
        <a:lstStyle/>
        <a:p>
          <a:endParaRPr lang="en-GB"/>
        </a:p>
      </dgm:t>
    </dgm:pt>
    <dgm:pt modelId="{2EEABA29-27A2-44C3-8B5E-E5B6CB096A4D}" type="sibTrans" cxnId="{B92F6ABB-AF17-4644-B2EF-EF4DB7C7FA65}">
      <dgm:prSet/>
      <dgm:spPr/>
      <dgm:t>
        <a:bodyPr/>
        <a:lstStyle/>
        <a:p>
          <a:endParaRPr lang="en-GB"/>
        </a:p>
      </dgm:t>
    </dgm:pt>
    <dgm:pt modelId="{8E430582-8DA6-4FCE-BA32-FE275BBEC41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1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50 units in 2 metro cities, 200+ customer feedback collected 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B48A35D-97A8-4CF4-884D-52F138EB4951}" type="parTrans" cxnId="{F33172B3-DFB3-4B62-8B16-0B64926D1AF9}">
      <dgm:prSet/>
      <dgm:spPr/>
      <dgm:t>
        <a:bodyPr/>
        <a:lstStyle/>
        <a:p>
          <a:endParaRPr lang="en-GB"/>
        </a:p>
      </dgm:t>
    </dgm:pt>
    <dgm:pt modelId="{4E7C705B-348E-4E5D-8656-B86826DEAF20}" type="sibTrans" cxnId="{F33172B3-DFB3-4B62-8B16-0B64926D1AF9}">
      <dgm:prSet/>
      <dgm:spPr/>
      <dgm:t>
        <a:bodyPr/>
        <a:lstStyle/>
        <a:p>
          <a:endParaRPr lang="en-GB"/>
        </a:p>
      </dgm:t>
    </dgm:pt>
    <dgm:pt modelId="{0952CD98-F643-4348-8D50-B531DA3C2BE9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1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50+ stations secured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81D436A-6F58-4148-98F2-91AD4FF193DD}" type="parTrans" cxnId="{443B86C8-D9EA-4852-B9AB-0B0D9484BB92}">
      <dgm:prSet/>
      <dgm:spPr/>
      <dgm:t>
        <a:bodyPr/>
        <a:lstStyle/>
        <a:p>
          <a:endParaRPr lang="en-GB"/>
        </a:p>
      </dgm:t>
    </dgm:pt>
    <dgm:pt modelId="{39E4E109-FC69-47B9-B9D4-12A03E2E719F}" type="sibTrans" cxnId="{443B86C8-D9EA-4852-B9AB-0B0D9484BB92}">
      <dgm:prSet/>
      <dgm:spPr/>
      <dgm:t>
        <a:bodyPr/>
        <a:lstStyle/>
        <a:p>
          <a:endParaRPr lang="en-GB"/>
        </a:p>
      </dgm:t>
    </dgm:pt>
    <dgm:pt modelId="{B3559B04-785F-4947-AE68-C65DF42D3C3D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1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3+ fleet partnerships confirmed for pre-launch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6DFBB8C-D2A3-495F-AB25-EB0B5F56E7EB}" type="parTrans" cxnId="{6832D267-3F11-4089-AB4A-621EB9F0BFBA}">
      <dgm:prSet/>
      <dgm:spPr/>
      <dgm:t>
        <a:bodyPr/>
        <a:lstStyle/>
        <a:p>
          <a:endParaRPr lang="en-GB"/>
        </a:p>
      </dgm:t>
    </dgm:pt>
    <dgm:pt modelId="{7A82CD56-C6F9-4308-86D4-81243CF83144}" type="sibTrans" cxnId="{6832D267-3F11-4089-AB4A-621EB9F0BFBA}">
      <dgm:prSet/>
      <dgm:spPr/>
      <dgm:t>
        <a:bodyPr/>
        <a:lstStyle/>
        <a:p>
          <a:endParaRPr lang="en-GB"/>
        </a:p>
      </dgm:t>
    </dgm:pt>
    <dgm:pt modelId="{DB9AFDC2-640E-435A-B8C7-D22A2DD2DF3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1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30K audience reached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865DFDA-60E1-4174-8A7D-3F2F65FEF307}" type="parTrans" cxnId="{DA746B1D-4129-4E2F-9053-49267A9408D4}">
      <dgm:prSet/>
      <dgm:spPr/>
      <dgm:t>
        <a:bodyPr/>
        <a:lstStyle/>
        <a:p>
          <a:endParaRPr lang="en-GB"/>
        </a:p>
      </dgm:t>
    </dgm:pt>
    <dgm:pt modelId="{78547A6B-0EAD-4B48-85AE-9123181381AC}" type="sibTrans" cxnId="{DA746B1D-4129-4E2F-9053-49267A9408D4}">
      <dgm:prSet/>
      <dgm:spPr/>
      <dgm:t>
        <a:bodyPr/>
        <a:lstStyle/>
        <a:p>
          <a:endParaRPr lang="en-GB"/>
        </a:p>
      </dgm:t>
    </dgm:pt>
    <dgm:pt modelId="{94012518-147C-4BA6-8264-2264158DE36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1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5000 trees planted.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A1398B-DF7B-4248-9CBC-6C3D727E395F}" type="parTrans" cxnId="{D73CB819-3046-4E46-BAEE-75E610691E45}">
      <dgm:prSet/>
      <dgm:spPr/>
      <dgm:t>
        <a:bodyPr/>
        <a:lstStyle/>
        <a:p>
          <a:endParaRPr lang="en-GB"/>
        </a:p>
      </dgm:t>
    </dgm:pt>
    <dgm:pt modelId="{FC25E8CA-2A14-4F39-9D35-F6B29E46CE29}" type="sibTrans" cxnId="{D73CB819-3046-4E46-BAEE-75E610691E45}">
      <dgm:prSet/>
      <dgm:spPr/>
      <dgm:t>
        <a:bodyPr/>
        <a:lstStyle/>
        <a:p>
          <a:endParaRPr lang="en-GB"/>
        </a:p>
      </dgm:t>
    </dgm:pt>
    <dgm:pt modelId="{838BC1A7-1768-404E-BD43-3AD790316CC0}" type="pres">
      <dgm:prSet presAssocID="{047A76BA-39C6-42FD-AC4E-C8A7B18BB7C3}" presName="root" presStyleCnt="0">
        <dgm:presLayoutVars>
          <dgm:dir/>
          <dgm:resizeHandles val="exact"/>
        </dgm:presLayoutVars>
      </dgm:prSet>
      <dgm:spPr/>
    </dgm:pt>
    <dgm:pt modelId="{C2F72758-657E-45D0-B2A6-B7A87ACE960B}" type="pres">
      <dgm:prSet presAssocID="{76DE0871-7960-4CE4-9808-92F10523734F}" presName="compNode" presStyleCnt="0"/>
      <dgm:spPr/>
    </dgm:pt>
    <dgm:pt modelId="{686FA562-95B2-489E-B49A-C0156DB9BAC0}" type="pres">
      <dgm:prSet presAssocID="{76DE0871-7960-4CE4-9808-92F10523734F}" presName="bgRect" presStyleLbl="bgShp" presStyleIdx="0" presStyleCnt="5"/>
      <dgm:spPr>
        <a:solidFill>
          <a:schemeClr val="tx2">
            <a:lumMod val="90000"/>
            <a:lumOff val="10000"/>
          </a:schemeClr>
        </a:solidFill>
      </dgm:spPr>
    </dgm:pt>
    <dgm:pt modelId="{E420B137-A0A8-477E-ABD1-F717D48364B2}" type="pres">
      <dgm:prSet presAssocID="{76DE0871-7960-4CE4-9808-92F1052373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71844F7B-B520-491C-97C4-2E3C6642CD05}" type="pres">
      <dgm:prSet presAssocID="{76DE0871-7960-4CE4-9808-92F10523734F}" presName="spaceRect" presStyleCnt="0"/>
      <dgm:spPr/>
    </dgm:pt>
    <dgm:pt modelId="{EC292A43-7CE0-4FED-B7FE-DB25D1A3927A}" type="pres">
      <dgm:prSet presAssocID="{76DE0871-7960-4CE4-9808-92F10523734F}" presName="parTx" presStyleLbl="revTx" presStyleIdx="0" presStyleCnt="10">
        <dgm:presLayoutVars>
          <dgm:chMax val="0"/>
          <dgm:chPref val="0"/>
        </dgm:presLayoutVars>
      </dgm:prSet>
      <dgm:spPr/>
    </dgm:pt>
    <dgm:pt modelId="{85C47826-651D-4391-BBAF-218908D77725}" type="pres">
      <dgm:prSet presAssocID="{76DE0871-7960-4CE4-9808-92F10523734F}" presName="desTx" presStyleLbl="revTx" presStyleIdx="1" presStyleCnt="10">
        <dgm:presLayoutVars/>
      </dgm:prSet>
      <dgm:spPr/>
    </dgm:pt>
    <dgm:pt modelId="{4F62C880-CE4E-46CA-94BD-3AE81105687F}" type="pres">
      <dgm:prSet presAssocID="{05EB5ADD-86FA-4A76-A678-09B8FBDF0587}" presName="sibTrans" presStyleCnt="0"/>
      <dgm:spPr/>
    </dgm:pt>
    <dgm:pt modelId="{7DB84913-9EB3-4C78-8977-3DA9CA3A3C07}" type="pres">
      <dgm:prSet presAssocID="{65454E6C-3717-4719-9899-E6152C50E748}" presName="compNode" presStyleCnt="0"/>
      <dgm:spPr/>
    </dgm:pt>
    <dgm:pt modelId="{946B24BF-D1B9-4D6B-830E-52D07D2CF39C}" type="pres">
      <dgm:prSet presAssocID="{65454E6C-3717-4719-9899-E6152C50E748}" presName="bgRect" presStyleLbl="bgShp" presStyleIdx="1" presStyleCnt="5"/>
      <dgm:spPr>
        <a:solidFill>
          <a:schemeClr val="tx2">
            <a:lumMod val="90000"/>
            <a:lumOff val="10000"/>
          </a:schemeClr>
        </a:solidFill>
      </dgm:spPr>
    </dgm:pt>
    <dgm:pt modelId="{6EC74D12-4EFB-4272-8CCE-CBAAA444E494}" type="pres">
      <dgm:prSet presAssocID="{65454E6C-3717-4719-9899-E6152C50E7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32CED9AE-E367-4B95-A355-E8F2C237845A}" type="pres">
      <dgm:prSet presAssocID="{65454E6C-3717-4719-9899-E6152C50E748}" presName="spaceRect" presStyleCnt="0"/>
      <dgm:spPr/>
    </dgm:pt>
    <dgm:pt modelId="{0E80E6A8-0F47-4D6F-AFFF-1FDAC47159AE}" type="pres">
      <dgm:prSet presAssocID="{65454E6C-3717-4719-9899-E6152C50E748}" presName="parTx" presStyleLbl="revTx" presStyleIdx="2" presStyleCnt="10">
        <dgm:presLayoutVars>
          <dgm:chMax val="0"/>
          <dgm:chPref val="0"/>
        </dgm:presLayoutVars>
      </dgm:prSet>
      <dgm:spPr/>
    </dgm:pt>
    <dgm:pt modelId="{6583A7A2-481F-40E6-BA0B-DDA4B6CEFCFB}" type="pres">
      <dgm:prSet presAssocID="{65454E6C-3717-4719-9899-E6152C50E748}" presName="desTx" presStyleLbl="revTx" presStyleIdx="3" presStyleCnt="10">
        <dgm:presLayoutVars/>
      </dgm:prSet>
      <dgm:spPr/>
    </dgm:pt>
    <dgm:pt modelId="{39ADDEC0-97B7-438C-AF2E-7F15CB4C0975}" type="pres">
      <dgm:prSet presAssocID="{9C884B78-1CBE-4C73-9656-44E661B3CA9C}" presName="sibTrans" presStyleCnt="0"/>
      <dgm:spPr/>
    </dgm:pt>
    <dgm:pt modelId="{55424139-953E-4EE3-8102-FF9DE3065C1E}" type="pres">
      <dgm:prSet presAssocID="{C8C3E449-0F8B-49E3-8CC7-5833569FCBC0}" presName="compNode" presStyleCnt="0"/>
      <dgm:spPr/>
    </dgm:pt>
    <dgm:pt modelId="{7C6A5783-73C2-4264-BE87-A25C9078D10E}" type="pres">
      <dgm:prSet presAssocID="{C8C3E449-0F8B-49E3-8CC7-5833569FCBC0}" presName="bgRect" presStyleLbl="bgShp" presStyleIdx="2" presStyleCnt="5"/>
      <dgm:spPr>
        <a:solidFill>
          <a:schemeClr val="tx2">
            <a:lumMod val="90000"/>
            <a:lumOff val="10000"/>
          </a:schemeClr>
        </a:solidFill>
      </dgm:spPr>
    </dgm:pt>
    <dgm:pt modelId="{9141ED2B-2556-4D91-9264-77B4311CD3B3}" type="pres">
      <dgm:prSet presAssocID="{C8C3E449-0F8B-49E3-8CC7-5833569FCBC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9A178C6B-2F18-4967-A4D2-C52CBC70C49D}" type="pres">
      <dgm:prSet presAssocID="{C8C3E449-0F8B-49E3-8CC7-5833569FCBC0}" presName="spaceRect" presStyleCnt="0"/>
      <dgm:spPr/>
    </dgm:pt>
    <dgm:pt modelId="{8D0BF2A9-572A-49A4-8291-9A9D80BCC8DD}" type="pres">
      <dgm:prSet presAssocID="{C8C3E449-0F8B-49E3-8CC7-5833569FCBC0}" presName="parTx" presStyleLbl="revTx" presStyleIdx="4" presStyleCnt="10">
        <dgm:presLayoutVars>
          <dgm:chMax val="0"/>
          <dgm:chPref val="0"/>
        </dgm:presLayoutVars>
      </dgm:prSet>
      <dgm:spPr/>
    </dgm:pt>
    <dgm:pt modelId="{EE157121-0035-40A0-A117-04DC9131ECA3}" type="pres">
      <dgm:prSet presAssocID="{C8C3E449-0F8B-49E3-8CC7-5833569FCBC0}" presName="desTx" presStyleLbl="revTx" presStyleIdx="5" presStyleCnt="10">
        <dgm:presLayoutVars/>
      </dgm:prSet>
      <dgm:spPr/>
    </dgm:pt>
    <dgm:pt modelId="{A6D4D79D-F0EE-46E6-94BC-D67081CBC877}" type="pres">
      <dgm:prSet presAssocID="{E71DD4E0-4331-4589-957E-3268AEEE74C9}" presName="sibTrans" presStyleCnt="0"/>
      <dgm:spPr/>
    </dgm:pt>
    <dgm:pt modelId="{0680B74C-6255-4618-9B85-3E73203E330F}" type="pres">
      <dgm:prSet presAssocID="{0E736647-AEBB-47F7-801C-48E63AF7DCE4}" presName="compNode" presStyleCnt="0"/>
      <dgm:spPr/>
    </dgm:pt>
    <dgm:pt modelId="{57A40322-4251-4C8A-8937-07F5CE4EDAD5}" type="pres">
      <dgm:prSet presAssocID="{0E736647-AEBB-47F7-801C-48E63AF7DCE4}" presName="bgRect" presStyleLbl="bgShp" presStyleIdx="3" presStyleCnt="5"/>
      <dgm:spPr>
        <a:solidFill>
          <a:schemeClr val="tx2">
            <a:lumMod val="90000"/>
            <a:lumOff val="10000"/>
          </a:schemeClr>
        </a:solidFill>
      </dgm:spPr>
    </dgm:pt>
    <dgm:pt modelId="{C1027996-4D6D-44A0-9FB4-EA3BBC59D9B7}" type="pres">
      <dgm:prSet presAssocID="{0E736647-AEBB-47F7-801C-48E63AF7DC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49A138B6-4027-410C-AF97-DCE12B4D2AE0}" type="pres">
      <dgm:prSet presAssocID="{0E736647-AEBB-47F7-801C-48E63AF7DCE4}" presName="spaceRect" presStyleCnt="0"/>
      <dgm:spPr/>
    </dgm:pt>
    <dgm:pt modelId="{3CE95D28-DB20-42FC-9788-9947F8A3F391}" type="pres">
      <dgm:prSet presAssocID="{0E736647-AEBB-47F7-801C-48E63AF7DCE4}" presName="parTx" presStyleLbl="revTx" presStyleIdx="6" presStyleCnt="10">
        <dgm:presLayoutVars>
          <dgm:chMax val="0"/>
          <dgm:chPref val="0"/>
        </dgm:presLayoutVars>
      </dgm:prSet>
      <dgm:spPr/>
    </dgm:pt>
    <dgm:pt modelId="{A00C88AA-40D4-492F-A0B2-CAF23D96ABBB}" type="pres">
      <dgm:prSet presAssocID="{0E736647-AEBB-47F7-801C-48E63AF7DCE4}" presName="desTx" presStyleLbl="revTx" presStyleIdx="7" presStyleCnt="10">
        <dgm:presLayoutVars/>
      </dgm:prSet>
      <dgm:spPr/>
    </dgm:pt>
    <dgm:pt modelId="{BB1ECE2F-DC86-4990-8429-E23AFF6861D0}" type="pres">
      <dgm:prSet presAssocID="{69277D1C-E438-4996-AB06-646A6458A315}" presName="sibTrans" presStyleCnt="0"/>
      <dgm:spPr/>
    </dgm:pt>
    <dgm:pt modelId="{5BE60EDF-BE15-42C8-A2FC-808528F4E329}" type="pres">
      <dgm:prSet presAssocID="{C2CA5BC7-8CB9-42D0-B1B1-F1593B9585CD}" presName="compNode" presStyleCnt="0"/>
      <dgm:spPr/>
    </dgm:pt>
    <dgm:pt modelId="{5737C764-9DE1-4CF1-9EE9-9F497C49B0BB}" type="pres">
      <dgm:prSet presAssocID="{C2CA5BC7-8CB9-42D0-B1B1-F1593B9585CD}" presName="bgRect" presStyleLbl="bgShp" presStyleIdx="4" presStyleCnt="5"/>
      <dgm:spPr>
        <a:solidFill>
          <a:schemeClr val="tx2">
            <a:lumMod val="90000"/>
            <a:lumOff val="10000"/>
          </a:schemeClr>
        </a:solidFill>
      </dgm:spPr>
    </dgm:pt>
    <dgm:pt modelId="{3FF83C0C-1DB6-4A9C-BE39-3D102E1E8973}" type="pres">
      <dgm:prSet presAssocID="{C2CA5BC7-8CB9-42D0-B1B1-F1593B958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8437E03-176F-4B59-A78B-C6384D7B19DB}" type="pres">
      <dgm:prSet presAssocID="{C2CA5BC7-8CB9-42D0-B1B1-F1593B9585CD}" presName="spaceRect" presStyleCnt="0"/>
      <dgm:spPr/>
    </dgm:pt>
    <dgm:pt modelId="{C3C75C36-53A1-45FF-947E-30E90B65102A}" type="pres">
      <dgm:prSet presAssocID="{C2CA5BC7-8CB9-42D0-B1B1-F1593B9585CD}" presName="parTx" presStyleLbl="revTx" presStyleIdx="8" presStyleCnt="10">
        <dgm:presLayoutVars>
          <dgm:chMax val="0"/>
          <dgm:chPref val="0"/>
        </dgm:presLayoutVars>
      </dgm:prSet>
      <dgm:spPr/>
    </dgm:pt>
    <dgm:pt modelId="{E8C9ED65-582C-423F-94A4-C26D825EA019}" type="pres">
      <dgm:prSet presAssocID="{C2CA5BC7-8CB9-42D0-B1B1-F1593B9585CD}" presName="desTx" presStyleLbl="revTx" presStyleIdx="9" presStyleCnt="10">
        <dgm:presLayoutVars/>
      </dgm:prSet>
      <dgm:spPr/>
    </dgm:pt>
  </dgm:ptLst>
  <dgm:cxnLst>
    <dgm:cxn modelId="{BB94F301-4138-420A-BF03-086CD225D027}" type="presOf" srcId="{B3559B04-785F-4947-AE68-C65DF42D3C3D}" destId="{EE157121-0035-40A0-A117-04DC9131ECA3}" srcOrd="0" destOrd="1" presId="urn:microsoft.com/office/officeart/2018/2/layout/IconVerticalSolidList"/>
    <dgm:cxn modelId="{B5A60002-6C19-4BBC-BFB1-4B7F34A9424D}" type="presOf" srcId="{C2CA5BC7-8CB9-42D0-B1B1-F1593B9585CD}" destId="{C3C75C36-53A1-45FF-947E-30E90B65102A}" srcOrd="0" destOrd="0" presId="urn:microsoft.com/office/officeart/2018/2/layout/IconVerticalSolidList"/>
    <dgm:cxn modelId="{5D310106-2639-4662-81C3-FE4F7ED1FD2B}" type="presOf" srcId="{261ADF3A-7633-49EB-BECE-4FC4B13BFBD9}" destId="{A00C88AA-40D4-492F-A0B2-CAF23D96ABBB}" srcOrd="0" destOrd="0" presId="urn:microsoft.com/office/officeart/2018/2/layout/IconVerticalSolidList"/>
    <dgm:cxn modelId="{BE1F6008-E07D-4208-B9F1-8E80F2B0D9BE}" type="presOf" srcId="{C8C3E449-0F8B-49E3-8CC7-5833569FCBC0}" destId="{8D0BF2A9-572A-49A4-8291-9A9D80BCC8DD}" srcOrd="0" destOrd="0" presId="urn:microsoft.com/office/officeart/2018/2/layout/IconVerticalSolidList"/>
    <dgm:cxn modelId="{D73CB819-3046-4E46-BAEE-75E610691E45}" srcId="{C2CA5BC7-8CB9-42D0-B1B1-F1593B9585CD}" destId="{94012518-147C-4BA6-8264-2264158DE36C}" srcOrd="1" destOrd="0" parTransId="{FAA1398B-DF7B-4248-9CBC-6C3D727E395F}" sibTransId="{FC25E8CA-2A14-4F39-9D35-F6B29E46CE29}"/>
    <dgm:cxn modelId="{DA746B1D-4129-4E2F-9053-49267A9408D4}" srcId="{0E736647-AEBB-47F7-801C-48E63AF7DCE4}" destId="{DB9AFDC2-640E-435A-B8C7-D22A2DD2DF31}" srcOrd="1" destOrd="0" parTransId="{C865DFDA-60E1-4174-8A7D-3F2F65FEF307}" sibTransId="{78547A6B-0EAD-4B48-85AE-9123181381AC}"/>
    <dgm:cxn modelId="{5F9A1132-7BE1-4F1A-9B38-82D5B5A606EB}" srcId="{65454E6C-3717-4719-9899-E6152C50E748}" destId="{C721B4D0-8AC1-4847-83C4-F30B2CA3CD02}" srcOrd="0" destOrd="0" parTransId="{399EFBC4-7C2C-45C4-B29D-8186E3E5106A}" sibTransId="{2E61BDA0-C229-4F54-9674-8EEEEB187FDC}"/>
    <dgm:cxn modelId="{A0192F35-05F3-413D-86B2-70AB81A0E809}" type="presOf" srcId="{DB9AFDC2-640E-435A-B8C7-D22A2DD2DF31}" destId="{A00C88AA-40D4-492F-A0B2-CAF23D96ABBB}" srcOrd="0" destOrd="1" presId="urn:microsoft.com/office/officeart/2018/2/layout/IconVerticalSolidList"/>
    <dgm:cxn modelId="{89717B35-F4B9-4DCC-80BA-954F930D911F}" type="presOf" srcId="{0952CD98-F643-4348-8D50-B531DA3C2BE9}" destId="{6583A7A2-481F-40E6-BA0B-DDA4B6CEFCFB}" srcOrd="0" destOrd="1" presId="urn:microsoft.com/office/officeart/2018/2/layout/IconVerticalSolidList"/>
    <dgm:cxn modelId="{E42F7137-1A91-40DD-B1BB-7DBE021941D6}" type="presOf" srcId="{65454E6C-3717-4719-9899-E6152C50E748}" destId="{0E80E6A8-0F47-4D6F-AFFF-1FDAC47159AE}" srcOrd="0" destOrd="0" presId="urn:microsoft.com/office/officeart/2018/2/layout/IconVerticalSolidList"/>
    <dgm:cxn modelId="{6832D267-3F11-4089-AB4A-621EB9F0BFBA}" srcId="{C8C3E449-0F8B-49E3-8CC7-5833569FCBC0}" destId="{B3559B04-785F-4947-AE68-C65DF42D3C3D}" srcOrd="1" destOrd="0" parTransId="{56DFBB8C-D2A3-495F-AB25-EB0B5F56E7EB}" sibTransId="{7A82CD56-C6F9-4308-86D4-81243CF83144}"/>
    <dgm:cxn modelId="{03902E78-9C96-4724-B288-BA91282BF96C}" type="presOf" srcId="{047A76BA-39C6-42FD-AC4E-C8A7B18BB7C3}" destId="{838BC1A7-1768-404E-BD43-3AD790316CC0}" srcOrd="0" destOrd="0" presId="urn:microsoft.com/office/officeart/2018/2/layout/IconVerticalSolidList"/>
    <dgm:cxn modelId="{8B779E83-AEA0-4DCF-BDC5-6EF261253443}" type="presOf" srcId="{C16A4864-2578-4825-9490-35AD97C19447}" destId="{E8C9ED65-582C-423F-94A4-C26D825EA019}" srcOrd="0" destOrd="0" presId="urn:microsoft.com/office/officeart/2018/2/layout/IconVerticalSolidList"/>
    <dgm:cxn modelId="{427CA98B-F0F4-443F-9086-E582B5F4554B}" srcId="{047A76BA-39C6-42FD-AC4E-C8A7B18BB7C3}" destId="{C2CA5BC7-8CB9-42D0-B1B1-F1593B9585CD}" srcOrd="4" destOrd="0" parTransId="{27AC322E-62E8-435A-A621-E6E8A7BD7632}" sibTransId="{5A63B0B6-B7F5-4469-A513-3EA2B67B8A90}"/>
    <dgm:cxn modelId="{D5B1DA94-43C2-45B8-A0CE-2045DB895346}" type="presOf" srcId="{76DE0871-7960-4CE4-9808-92F10523734F}" destId="{EC292A43-7CE0-4FED-B7FE-DB25D1A3927A}" srcOrd="0" destOrd="0" presId="urn:microsoft.com/office/officeart/2018/2/layout/IconVerticalSolidList"/>
    <dgm:cxn modelId="{BB139FA0-DCBD-4B46-8E5E-ABADADEA17C1}" type="presOf" srcId="{8E430582-8DA6-4FCE-BA32-FE275BBEC418}" destId="{85C47826-651D-4391-BBAF-218908D77725}" srcOrd="0" destOrd="1" presId="urn:microsoft.com/office/officeart/2018/2/layout/IconVerticalSolidList"/>
    <dgm:cxn modelId="{83E60BAF-FBE4-41E9-AADA-3E1DA98C4E47}" type="presOf" srcId="{94012518-147C-4BA6-8264-2264158DE36C}" destId="{E8C9ED65-582C-423F-94A4-C26D825EA019}" srcOrd="0" destOrd="1" presId="urn:microsoft.com/office/officeart/2018/2/layout/IconVerticalSolidList"/>
    <dgm:cxn modelId="{C18092B0-9EEE-43EE-9877-9E201AD4A75A}" type="presOf" srcId="{6EE9CA53-4512-4E36-9CEC-9A9060F3DD2C}" destId="{85C47826-651D-4391-BBAF-218908D77725}" srcOrd="0" destOrd="0" presId="urn:microsoft.com/office/officeart/2018/2/layout/IconVerticalSolidList"/>
    <dgm:cxn modelId="{056ED0B0-31A1-4AA9-BC5D-BA4EE898E780}" srcId="{76DE0871-7960-4CE4-9808-92F10523734F}" destId="{6EE9CA53-4512-4E36-9CEC-9A9060F3DD2C}" srcOrd="0" destOrd="0" parTransId="{B71F3833-851B-4C80-AF6F-7BCC7F27157F}" sibTransId="{C7DDF8C8-0B2E-4953-8632-36C9969FBF64}"/>
    <dgm:cxn modelId="{E722D0B1-6300-4DCF-821C-A1AC0F1E529E}" srcId="{0E736647-AEBB-47F7-801C-48E63AF7DCE4}" destId="{261ADF3A-7633-49EB-BECE-4FC4B13BFBD9}" srcOrd="0" destOrd="0" parTransId="{50ACE2D5-D003-4097-B5DA-7703920CB3D0}" sibTransId="{EF26FC60-7A34-49D6-B9EC-1850C05BDA2F}"/>
    <dgm:cxn modelId="{09534AB2-8645-4D31-8B7B-0AC01891E665}" srcId="{047A76BA-39C6-42FD-AC4E-C8A7B18BB7C3}" destId="{C8C3E449-0F8B-49E3-8CC7-5833569FCBC0}" srcOrd="2" destOrd="0" parTransId="{4C29DCFC-AFDB-4727-BB19-0064A38791B5}" sibTransId="{E71DD4E0-4331-4589-957E-3268AEEE74C9}"/>
    <dgm:cxn modelId="{AFC0ABB2-4FDC-4F75-A84A-EEEC8B528963}" srcId="{047A76BA-39C6-42FD-AC4E-C8A7B18BB7C3}" destId="{76DE0871-7960-4CE4-9808-92F10523734F}" srcOrd="0" destOrd="0" parTransId="{4342158E-FAA8-47BE-9024-63DAD04C8AD6}" sibTransId="{05EB5ADD-86FA-4A76-A678-09B8FBDF0587}"/>
    <dgm:cxn modelId="{DAA265B3-2D5D-488F-AB8F-213BFA997EB7}" type="presOf" srcId="{0E736647-AEBB-47F7-801C-48E63AF7DCE4}" destId="{3CE95D28-DB20-42FC-9788-9947F8A3F391}" srcOrd="0" destOrd="0" presId="urn:microsoft.com/office/officeart/2018/2/layout/IconVerticalSolidList"/>
    <dgm:cxn modelId="{F33172B3-DFB3-4B62-8B16-0B64926D1AF9}" srcId="{76DE0871-7960-4CE4-9808-92F10523734F}" destId="{8E430582-8DA6-4FCE-BA32-FE275BBEC418}" srcOrd="1" destOrd="0" parTransId="{1B48A35D-97A8-4CF4-884D-52F138EB4951}" sibTransId="{4E7C705B-348E-4E5D-8656-B86826DEAF20}"/>
    <dgm:cxn modelId="{E7A753B7-E839-450C-A8EA-588F51CB8D88}" type="presOf" srcId="{C721B4D0-8AC1-4847-83C4-F30B2CA3CD02}" destId="{6583A7A2-481F-40E6-BA0B-DDA4B6CEFCFB}" srcOrd="0" destOrd="0" presId="urn:microsoft.com/office/officeart/2018/2/layout/IconVerticalSolidList"/>
    <dgm:cxn modelId="{B92F6ABB-AF17-4644-B2EF-EF4DB7C7FA65}" srcId="{C2CA5BC7-8CB9-42D0-B1B1-F1593B9585CD}" destId="{C16A4864-2578-4825-9490-35AD97C19447}" srcOrd="0" destOrd="0" parTransId="{4DD654A2-C33E-4983-9450-344822096AE8}" sibTransId="{2EEABA29-27A2-44C3-8B5E-E5B6CB096A4D}"/>
    <dgm:cxn modelId="{E77E4CBF-C1AC-4E4F-B3BB-FA6CE0DC252F}" srcId="{047A76BA-39C6-42FD-AC4E-C8A7B18BB7C3}" destId="{65454E6C-3717-4719-9899-E6152C50E748}" srcOrd="1" destOrd="0" parTransId="{047181B6-05C1-4910-AC43-54E2537C20DB}" sibTransId="{9C884B78-1CBE-4C73-9656-44E661B3CA9C}"/>
    <dgm:cxn modelId="{3CBA58C1-7FD5-4471-93A8-683EBBEEA7F6}" srcId="{047A76BA-39C6-42FD-AC4E-C8A7B18BB7C3}" destId="{0E736647-AEBB-47F7-801C-48E63AF7DCE4}" srcOrd="3" destOrd="0" parTransId="{A30F71FD-6716-4AB0-82BA-44FD4F30CD3E}" sibTransId="{69277D1C-E438-4996-AB06-646A6458A315}"/>
    <dgm:cxn modelId="{443B86C8-D9EA-4852-B9AB-0B0D9484BB92}" srcId="{65454E6C-3717-4719-9899-E6152C50E748}" destId="{0952CD98-F643-4348-8D50-B531DA3C2BE9}" srcOrd="1" destOrd="0" parTransId="{B81D436A-6F58-4148-98F2-91AD4FF193DD}" sibTransId="{39E4E109-FC69-47B9-B9D4-12A03E2E719F}"/>
    <dgm:cxn modelId="{037544DB-1E30-4583-BF1D-A6B1F587D6D9}" srcId="{C8C3E449-0F8B-49E3-8CC7-5833569FCBC0}" destId="{904F8207-AA3F-47C8-BE3F-B280550C1948}" srcOrd="0" destOrd="0" parTransId="{D7EE2E8F-2A44-4C80-9F98-55C309C3F9A3}" sibTransId="{63977C52-5ED8-4FEB-9004-79C1354FF527}"/>
    <dgm:cxn modelId="{59A613E2-402E-471D-A5AE-B5784E190BE6}" type="presOf" srcId="{904F8207-AA3F-47C8-BE3F-B280550C1948}" destId="{EE157121-0035-40A0-A117-04DC9131ECA3}" srcOrd="0" destOrd="0" presId="urn:microsoft.com/office/officeart/2018/2/layout/IconVerticalSolidList"/>
    <dgm:cxn modelId="{ED7186AA-A279-4DD0-8C4E-D6588FBCC40D}" type="presParOf" srcId="{838BC1A7-1768-404E-BD43-3AD790316CC0}" destId="{C2F72758-657E-45D0-B2A6-B7A87ACE960B}" srcOrd="0" destOrd="0" presId="urn:microsoft.com/office/officeart/2018/2/layout/IconVerticalSolidList"/>
    <dgm:cxn modelId="{852575A4-9681-4880-B8DD-C7B8C7EF0B2D}" type="presParOf" srcId="{C2F72758-657E-45D0-B2A6-B7A87ACE960B}" destId="{686FA562-95B2-489E-B49A-C0156DB9BAC0}" srcOrd="0" destOrd="0" presId="urn:microsoft.com/office/officeart/2018/2/layout/IconVerticalSolidList"/>
    <dgm:cxn modelId="{14074D9D-6A96-41D2-BF1C-EBD8A4332A00}" type="presParOf" srcId="{C2F72758-657E-45D0-B2A6-B7A87ACE960B}" destId="{E420B137-A0A8-477E-ABD1-F717D48364B2}" srcOrd="1" destOrd="0" presId="urn:microsoft.com/office/officeart/2018/2/layout/IconVerticalSolidList"/>
    <dgm:cxn modelId="{1F8E10EB-A111-421F-8BFE-82AE183F9222}" type="presParOf" srcId="{C2F72758-657E-45D0-B2A6-B7A87ACE960B}" destId="{71844F7B-B520-491C-97C4-2E3C6642CD05}" srcOrd="2" destOrd="0" presId="urn:microsoft.com/office/officeart/2018/2/layout/IconVerticalSolidList"/>
    <dgm:cxn modelId="{A47B591B-E304-4991-A694-535B2E8C55B0}" type="presParOf" srcId="{C2F72758-657E-45D0-B2A6-B7A87ACE960B}" destId="{EC292A43-7CE0-4FED-B7FE-DB25D1A3927A}" srcOrd="3" destOrd="0" presId="urn:microsoft.com/office/officeart/2018/2/layout/IconVerticalSolidList"/>
    <dgm:cxn modelId="{8BD24596-8E5C-4C3E-838F-5FD94DD2166C}" type="presParOf" srcId="{C2F72758-657E-45D0-B2A6-B7A87ACE960B}" destId="{85C47826-651D-4391-BBAF-218908D77725}" srcOrd="4" destOrd="0" presId="urn:microsoft.com/office/officeart/2018/2/layout/IconVerticalSolidList"/>
    <dgm:cxn modelId="{7AC4E6B6-98FB-4A87-A318-652A3CB5840E}" type="presParOf" srcId="{838BC1A7-1768-404E-BD43-3AD790316CC0}" destId="{4F62C880-CE4E-46CA-94BD-3AE81105687F}" srcOrd="1" destOrd="0" presId="urn:microsoft.com/office/officeart/2018/2/layout/IconVerticalSolidList"/>
    <dgm:cxn modelId="{5ECC0EFC-4090-4C6F-8F7B-4CDA192C931E}" type="presParOf" srcId="{838BC1A7-1768-404E-BD43-3AD790316CC0}" destId="{7DB84913-9EB3-4C78-8977-3DA9CA3A3C07}" srcOrd="2" destOrd="0" presId="urn:microsoft.com/office/officeart/2018/2/layout/IconVerticalSolidList"/>
    <dgm:cxn modelId="{C1DAA1DC-BD3A-44EF-BEB6-A79E0905DDDE}" type="presParOf" srcId="{7DB84913-9EB3-4C78-8977-3DA9CA3A3C07}" destId="{946B24BF-D1B9-4D6B-830E-52D07D2CF39C}" srcOrd="0" destOrd="0" presId="urn:microsoft.com/office/officeart/2018/2/layout/IconVerticalSolidList"/>
    <dgm:cxn modelId="{6DFF060A-66A3-408C-8659-0C3ECAE64065}" type="presParOf" srcId="{7DB84913-9EB3-4C78-8977-3DA9CA3A3C07}" destId="{6EC74D12-4EFB-4272-8CCE-CBAAA444E494}" srcOrd="1" destOrd="0" presId="urn:microsoft.com/office/officeart/2018/2/layout/IconVerticalSolidList"/>
    <dgm:cxn modelId="{70520D44-1C6E-4B27-BC88-BC9BEB07DA02}" type="presParOf" srcId="{7DB84913-9EB3-4C78-8977-3DA9CA3A3C07}" destId="{32CED9AE-E367-4B95-A355-E8F2C237845A}" srcOrd="2" destOrd="0" presId="urn:microsoft.com/office/officeart/2018/2/layout/IconVerticalSolidList"/>
    <dgm:cxn modelId="{837FE7A9-E515-4300-BDB0-FFB0B25BE2F0}" type="presParOf" srcId="{7DB84913-9EB3-4C78-8977-3DA9CA3A3C07}" destId="{0E80E6A8-0F47-4D6F-AFFF-1FDAC47159AE}" srcOrd="3" destOrd="0" presId="urn:microsoft.com/office/officeart/2018/2/layout/IconVerticalSolidList"/>
    <dgm:cxn modelId="{99E234B4-B57C-458A-8FF7-BEE8C90DF8CB}" type="presParOf" srcId="{7DB84913-9EB3-4C78-8977-3DA9CA3A3C07}" destId="{6583A7A2-481F-40E6-BA0B-DDA4B6CEFCFB}" srcOrd="4" destOrd="0" presId="urn:microsoft.com/office/officeart/2018/2/layout/IconVerticalSolidList"/>
    <dgm:cxn modelId="{AA6BFE89-E90D-420C-9438-55351630AEC0}" type="presParOf" srcId="{838BC1A7-1768-404E-BD43-3AD790316CC0}" destId="{39ADDEC0-97B7-438C-AF2E-7F15CB4C0975}" srcOrd="3" destOrd="0" presId="urn:microsoft.com/office/officeart/2018/2/layout/IconVerticalSolidList"/>
    <dgm:cxn modelId="{60968C59-0D55-4537-A9B1-A7A9E4850B53}" type="presParOf" srcId="{838BC1A7-1768-404E-BD43-3AD790316CC0}" destId="{55424139-953E-4EE3-8102-FF9DE3065C1E}" srcOrd="4" destOrd="0" presId="urn:microsoft.com/office/officeart/2018/2/layout/IconVerticalSolidList"/>
    <dgm:cxn modelId="{FB05E40C-4C7C-4C27-991B-219CB1982615}" type="presParOf" srcId="{55424139-953E-4EE3-8102-FF9DE3065C1E}" destId="{7C6A5783-73C2-4264-BE87-A25C9078D10E}" srcOrd="0" destOrd="0" presId="urn:microsoft.com/office/officeart/2018/2/layout/IconVerticalSolidList"/>
    <dgm:cxn modelId="{3CDA8104-9DB1-4E4C-8464-B00C76001BCD}" type="presParOf" srcId="{55424139-953E-4EE3-8102-FF9DE3065C1E}" destId="{9141ED2B-2556-4D91-9264-77B4311CD3B3}" srcOrd="1" destOrd="0" presId="urn:microsoft.com/office/officeart/2018/2/layout/IconVerticalSolidList"/>
    <dgm:cxn modelId="{B26C7D47-9B00-43A0-AA78-E0892BC52201}" type="presParOf" srcId="{55424139-953E-4EE3-8102-FF9DE3065C1E}" destId="{9A178C6B-2F18-4967-A4D2-C52CBC70C49D}" srcOrd="2" destOrd="0" presId="urn:microsoft.com/office/officeart/2018/2/layout/IconVerticalSolidList"/>
    <dgm:cxn modelId="{4EFEAA04-B599-4853-9E1E-4FF29CBA3CA7}" type="presParOf" srcId="{55424139-953E-4EE3-8102-FF9DE3065C1E}" destId="{8D0BF2A9-572A-49A4-8291-9A9D80BCC8DD}" srcOrd="3" destOrd="0" presId="urn:microsoft.com/office/officeart/2018/2/layout/IconVerticalSolidList"/>
    <dgm:cxn modelId="{66864F8A-868F-4810-A5DC-90DA1A435535}" type="presParOf" srcId="{55424139-953E-4EE3-8102-FF9DE3065C1E}" destId="{EE157121-0035-40A0-A117-04DC9131ECA3}" srcOrd="4" destOrd="0" presId="urn:microsoft.com/office/officeart/2018/2/layout/IconVerticalSolidList"/>
    <dgm:cxn modelId="{959A9626-AC69-468C-A69A-78E3C4625D72}" type="presParOf" srcId="{838BC1A7-1768-404E-BD43-3AD790316CC0}" destId="{A6D4D79D-F0EE-46E6-94BC-D67081CBC877}" srcOrd="5" destOrd="0" presId="urn:microsoft.com/office/officeart/2018/2/layout/IconVerticalSolidList"/>
    <dgm:cxn modelId="{923ACAA6-B3A9-4F82-AA1A-DA0E29221BDE}" type="presParOf" srcId="{838BC1A7-1768-404E-BD43-3AD790316CC0}" destId="{0680B74C-6255-4618-9B85-3E73203E330F}" srcOrd="6" destOrd="0" presId="urn:microsoft.com/office/officeart/2018/2/layout/IconVerticalSolidList"/>
    <dgm:cxn modelId="{D7947B6C-0645-4D97-8825-0024C9BA416E}" type="presParOf" srcId="{0680B74C-6255-4618-9B85-3E73203E330F}" destId="{57A40322-4251-4C8A-8937-07F5CE4EDAD5}" srcOrd="0" destOrd="0" presId="urn:microsoft.com/office/officeart/2018/2/layout/IconVerticalSolidList"/>
    <dgm:cxn modelId="{3A39D076-8A2F-4111-A57B-6FD4B3EF89DF}" type="presParOf" srcId="{0680B74C-6255-4618-9B85-3E73203E330F}" destId="{C1027996-4D6D-44A0-9FB4-EA3BBC59D9B7}" srcOrd="1" destOrd="0" presId="urn:microsoft.com/office/officeart/2018/2/layout/IconVerticalSolidList"/>
    <dgm:cxn modelId="{B92E907B-79F8-46E9-9DB8-39715160E8B0}" type="presParOf" srcId="{0680B74C-6255-4618-9B85-3E73203E330F}" destId="{49A138B6-4027-410C-AF97-DCE12B4D2AE0}" srcOrd="2" destOrd="0" presId="urn:microsoft.com/office/officeart/2018/2/layout/IconVerticalSolidList"/>
    <dgm:cxn modelId="{27C2A3A8-C8E1-4126-813F-2F9E23FB8E5E}" type="presParOf" srcId="{0680B74C-6255-4618-9B85-3E73203E330F}" destId="{3CE95D28-DB20-42FC-9788-9947F8A3F391}" srcOrd="3" destOrd="0" presId="urn:microsoft.com/office/officeart/2018/2/layout/IconVerticalSolidList"/>
    <dgm:cxn modelId="{520C3A92-4536-4CFA-BAFA-208F3250222F}" type="presParOf" srcId="{0680B74C-6255-4618-9B85-3E73203E330F}" destId="{A00C88AA-40D4-492F-A0B2-CAF23D96ABBB}" srcOrd="4" destOrd="0" presId="urn:microsoft.com/office/officeart/2018/2/layout/IconVerticalSolidList"/>
    <dgm:cxn modelId="{EB7E0BC2-76B4-4074-A45D-2CC762CA8921}" type="presParOf" srcId="{838BC1A7-1768-404E-BD43-3AD790316CC0}" destId="{BB1ECE2F-DC86-4990-8429-E23AFF6861D0}" srcOrd="7" destOrd="0" presId="urn:microsoft.com/office/officeart/2018/2/layout/IconVerticalSolidList"/>
    <dgm:cxn modelId="{6B60FD1B-9C1B-402A-829C-C10548B3B506}" type="presParOf" srcId="{838BC1A7-1768-404E-BD43-3AD790316CC0}" destId="{5BE60EDF-BE15-42C8-A2FC-808528F4E329}" srcOrd="8" destOrd="0" presId="urn:microsoft.com/office/officeart/2018/2/layout/IconVerticalSolidList"/>
    <dgm:cxn modelId="{93CC5946-452F-457C-9450-50C8B57ED34A}" type="presParOf" srcId="{5BE60EDF-BE15-42C8-A2FC-808528F4E329}" destId="{5737C764-9DE1-4CF1-9EE9-9F497C49B0BB}" srcOrd="0" destOrd="0" presId="urn:microsoft.com/office/officeart/2018/2/layout/IconVerticalSolidList"/>
    <dgm:cxn modelId="{78F22B2F-38A3-40A0-AB8D-57063F92067A}" type="presParOf" srcId="{5BE60EDF-BE15-42C8-A2FC-808528F4E329}" destId="{3FF83C0C-1DB6-4A9C-BE39-3D102E1E8973}" srcOrd="1" destOrd="0" presId="urn:microsoft.com/office/officeart/2018/2/layout/IconVerticalSolidList"/>
    <dgm:cxn modelId="{CCC15F54-3447-4BFE-8AC3-65345ED8BD85}" type="presParOf" srcId="{5BE60EDF-BE15-42C8-A2FC-808528F4E329}" destId="{D8437E03-176F-4B59-A78B-C6384D7B19DB}" srcOrd="2" destOrd="0" presId="urn:microsoft.com/office/officeart/2018/2/layout/IconVerticalSolidList"/>
    <dgm:cxn modelId="{DD9ED4E0-B553-4B78-B11C-B7EC34E6FDF3}" type="presParOf" srcId="{5BE60EDF-BE15-42C8-A2FC-808528F4E329}" destId="{C3C75C36-53A1-45FF-947E-30E90B65102A}" srcOrd="3" destOrd="0" presId="urn:microsoft.com/office/officeart/2018/2/layout/IconVerticalSolidList"/>
    <dgm:cxn modelId="{048B398A-14A3-46BC-8B3E-922D1BE265AB}" type="presParOf" srcId="{5BE60EDF-BE15-42C8-A2FC-808528F4E329}" destId="{E8C9ED65-582C-423F-94A4-C26D825EA01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47A76BA-39C6-42FD-AC4E-C8A7B18BB7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76DE0871-7960-4CE4-9808-92F1052373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Direct-to-Consumer (D2C)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342158E-FAA8-47BE-9024-63DAD04C8AD6}" type="parTrans" cxnId="{AFC0ABB2-4FDC-4F75-A84A-EEEC8B528963}">
      <dgm:prSet/>
      <dgm:spPr/>
      <dgm:t>
        <a:bodyPr/>
        <a:lstStyle/>
        <a:p>
          <a:endParaRPr lang="en-GB"/>
        </a:p>
      </dgm:t>
    </dgm:pt>
    <dgm:pt modelId="{05EB5ADD-86FA-4A76-A678-09B8FBDF0587}" type="sibTrans" cxnId="{AFC0ABB2-4FDC-4F75-A84A-EEEC8B528963}">
      <dgm:prSet/>
      <dgm:spPr/>
      <dgm:t>
        <a:bodyPr/>
        <a:lstStyle/>
        <a:p>
          <a:endParaRPr lang="en-GB"/>
        </a:p>
      </dgm:t>
    </dgm:pt>
    <dgm:pt modelId="{6EE9CA53-4512-4E36-9CEC-9A9060F3DD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Launch an e-commerce platform with doorstep delivery options and EMI financing.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1F3833-851B-4C80-AF6F-7BCC7F27157F}" type="parTrans" cxnId="{056ED0B0-31A1-4AA9-BC5D-BA4EE898E780}">
      <dgm:prSet/>
      <dgm:spPr/>
      <dgm:t>
        <a:bodyPr/>
        <a:lstStyle/>
        <a:p>
          <a:endParaRPr lang="en-GB"/>
        </a:p>
      </dgm:t>
    </dgm:pt>
    <dgm:pt modelId="{C7DDF8C8-0B2E-4953-8632-36C9969FBF64}" type="sibTrans" cxnId="{056ED0B0-31A1-4AA9-BC5D-BA4EE898E780}">
      <dgm:prSet/>
      <dgm:spPr/>
      <dgm:t>
        <a:bodyPr/>
        <a:lstStyle/>
        <a:p>
          <a:endParaRPr lang="en-GB"/>
        </a:p>
      </dgm:t>
    </dgm:pt>
    <dgm:pt modelId="{65454E6C-3717-4719-9899-E6152C50E7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Experience Centres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47181B6-05C1-4910-AC43-54E2537C20DB}" type="parTrans" cxnId="{E77E4CBF-C1AC-4E4F-B3BB-FA6CE0DC252F}">
      <dgm:prSet/>
      <dgm:spPr/>
      <dgm:t>
        <a:bodyPr/>
        <a:lstStyle/>
        <a:p>
          <a:endParaRPr lang="en-GB"/>
        </a:p>
      </dgm:t>
    </dgm:pt>
    <dgm:pt modelId="{9C884B78-1CBE-4C73-9656-44E661B3CA9C}" type="sibTrans" cxnId="{E77E4CBF-C1AC-4E4F-B3BB-FA6CE0DC252F}">
      <dgm:prSet/>
      <dgm:spPr/>
      <dgm:t>
        <a:bodyPr/>
        <a:lstStyle/>
        <a:p>
          <a:endParaRPr lang="en-GB"/>
        </a:p>
      </dgm:t>
    </dgm:pt>
    <dgm:pt modelId="{C8C3E449-0F8B-49E3-8CC7-5833569FCB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Dealership Network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29DCFC-AFDB-4727-BB19-0064A38791B5}" type="parTrans" cxnId="{09534AB2-8645-4D31-8B7B-0AC01891E665}">
      <dgm:prSet/>
      <dgm:spPr/>
      <dgm:t>
        <a:bodyPr/>
        <a:lstStyle/>
        <a:p>
          <a:endParaRPr lang="en-GB"/>
        </a:p>
      </dgm:t>
    </dgm:pt>
    <dgm:pt modelId="{E71DD4E0-4331-4589-957E-3268AEEE74C9}" type="sibTrans" cxnId="{09534AB2-8645-4D31-8B7B-0AC01891E665}">
      <dgm:prSet/>
      <dgm:spPr/>
      <dgm:t>
        <a:bodyPr/>
        <a:lstStyle/>
        <a:p>
          <a:endParaRPr lang="en-GB"/>
        </a:p>
      </dgm:t>
    </dgm:pt>
    <dgm:pt modelId="{904F8207-AA3F-47C8-BE3F-B280550C19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Partner with dealerships in Tier-2 cities to provide </a:t>
          </a:r>
          <a:r>
            <a:rPr lang="en-US" sz="900" b="1" i="0" u="none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localised</a:t>
          </a: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access to scooters.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7EE2E8F-2A44-4C80-9F98-55C309C3F9A3}" type="parTrans" cxnId="{037544DB-1E30-4583-BF1D-A6B1F587D6D9}">
      <dgm:prSet/>
      <dgm:spPr/>
      <dgm:t>
        <a:bodyPr/>
        <a:lstStyle/>
        <a:p>
          <a:endParaRPr lang="en-GB"/>
        </a:p>
      </dgm:t>
    </dgm:pt>
    <dgm:pt modelId="{63977C52-5ED8-4FEB-9004-79C1354FF527}" type="sibTrans" cxnId="{037544DB-1E30-4583-BF1D-A6B1F587D6D9}">
      <dgm:prSet/>
      <dgm:spPr/>
      <dgm:t>
        <a:bodyPr/>
        <a:lstStyle/>
        <a:p>
          <a:endParaRPr lang="en-GB"/>
        </a:p>
      </dgm:t>
    </dgm:pt>
    <dgm:pt modelId="{0E736647-AEBB-47F7-801C-48E63AF7DC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Fleet Sales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30F71FD-6716-4AB0-82BA-44FD4F30CD3E}" type="parTrans" cxnId="{3CBA58C1-7FD5-4471-93A8-683EBBEEA7F6}">
      <dgm:prSet/>
      <dgm:spPr/>
      <dgm:t>
        <a:bodyPr/>
        <a:lstStyle/>
        <a:p>
          <a:endParaRPr lang="en-GB"/>
        </a:p>
      </dgm:t>
    </dgm:pt>
    <dgm:pt modelId="{69277D1C-E438-4996-AB06-646A6458A315}" type="sibTrans" cxnId="{3CBA58C1-7FD5-4471-93A8-683EBBEEA7F6}">
      <dgm:prSet/>
      <dgm:spPr/>
      <dgm:t>
        <a:bodyPr/>
        <a:lstStyle/>
        <a:p>
          <a:endParaRPr lang="en-GB"/>
        </a:p>
      </dgm:t>
    </dgm:pt>
    <dgm:pt modelId="{261ADF3A-7633-49EB-BECE-4FC4B13BFB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u="none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Finalise</a:t>
          </a: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contracts with corporate buyers and delivery companies.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0ACE2D5-D003-4097-B5DA-7703920CB3D0}" type="parTrans" cxnId="{E722D0B1-6300-4DCF-821C-A1AC0F1E529E}">
      <dgm:prSet/>
      <dgm:spPr/>
      <dgm:t>
        <a:bodyPr/>
        <a:lstStyle/>
        <a:p>
          <a:endParaRPr lang="en-GB"/>
        </a:p>
      </dgm:t>
    </dgm:pt>
    <dgm:pt modelId="{EF26FC60-7A34-49D6-B9EC-1850C05BDA2F}" type="sibTrans" cxnId="{E722D0B1-6300-4DCF-821C-A1AC0F1E529E}">
      <dgm:prSet/>
      <dgm:spPr/>
      <dgm:t>
        <a:bodyPr/>
        <a:lstStyle/>
        <a:p>
          <a:endParaRPr lang="en-GB"/>
        </a:p>
      </dgm:t>
    </dgm:pt>
    <dgm:pt modelId="{C721B4D0-8AC1-4847-83C4-F30B2CA3CD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Onboard charging infrastructure partners (e.g., malls, fuel stations, corporates).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99EFBC4-7C2C-45C4-B29D-8186E3E5106A}" type="parTrans" cxnId="{5F9A1132-7BE1-4F1A-9B38-82D5B5A606EB}">
      <dgm:prSet/>
      <dgm:spPr/>
      <dgm:t>
        <a:bodyPr/>
        <a:lstStyle/>
        <a:p>
          <a:endParaRPr lang="en-GB"/>
        </a:p>
      </dgm:t>
    </dgm:pt>
    <dgm:pt modelId="{2E61BDA0-C229-4F54-9674-8EEEEB187FDC}" type="sibTrans" cxnId="{5F9A1132-7BE1-4F1A-9B38-82D5B5A606EB}">
      <dgm:prSet/>
      <dgm:spPr/>
      <dgm:t>
        <a:bodyPr/>
        <a:lstStyle/>
        <a:p>
          <a:endParaRPr lang="en-GB"/>
        </a:p>
      </dgm:t>
    </dgm:pt>
    <dgm:pt modelId="{C2CA5BC7-8CB9-42D0-B1B1-F1593B9585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Launch Event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AC322E-62E8-435A-A621-E6E8A7BD7632}" type="parTrans" cxnId="{427CA98B-F0F4-443F-9086-E582B5F4554B}">
      <dgm:prSet/>
      <dgm:spPr/>
      <dgm:t>
        <a:bodyPr/>
        <a:lstStyle/>
        <a:p>
          <a:endParaRPr lang="en-GB"/>
        </a:p>
      </dgm:t>
    </dgm:pt>
    <dgm:pt modelId="{5A63B0B6-B7F5-4469-A513-3EA2B67B8A90}" type="sibTrans" cxnId="{427CA98B-F0F4-443F-9086-E582B5F4554B}">
      <dgm:prSet/>
      <dgm:spPr/>
      <dgm:t>
        <a:bodyPr/>
        <a:lstStyle/>
        <a:p>
          <a:endParaRPr lang="en-GB"/>
        </a:p>
      </dgm:t>
    </dgm:pt>
    <dgm:pt modelId="{C16A4864-2578-4825-9490-35AD97C194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 launch events in key metros with live demos, test rides, and influencer participation.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DD654A2-C33E-4983-9450-344822096AE8}" type="parTrans" cxnId="{B92F6ABB-AF17-4644-B2EF-EF4DB7C7FA65}">
      <dgm:prSet/>
      <dgm:spPr/>
      <dgm:t>
        <a:bodyPr/>
        <a:lstStyle/>
        <a:p>
          <a:endParaRPr lang="en-GB"/>
        </a:p>
      </dgm:t>
    </dgm:pt>
    <dgm:pt modelId="{2EEABA29-27A2-44C3-8B5E-E5B6CB096A4D}" type="sibTrans" cxnId="{B92F6ABB-AF17-4644-B2EF-EF4DB7C7FA65}">
      <dgm:prSet/>
      <dgm:spPr/>
      <dgm:t>
        <a:bodyPr/>
        <a:lstStyle/>
        <a:p>
          <a:endParaRPr lang="en-GB"/>
        </a:p>
      </dgm:t>
    </dgm:pt>
    <dgm:pt modelId="{DC47A3E0-7702-494F-9B96-7B6ED9DB7A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2K scooters sold online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A9AFE0-0415-4232-BAF5-53DC17113731}" type="parTrans" cxnId="{04BC1900-E95E-4B8C-8FC6-E40B27C8BECF}">
      <dgm:prSet/>
      <dgm:spPr/>
      <dgm:t>
        <a:bodyPr/>
        <a:lstStyle/>
        <a:p>
          <a:endParaRPr lang="en-GB"/>
        </a:p>
      </dgm:t>
    </dgm:pt>
    <dgm:pt modelId="{3BB08BE0-DFFC-4631-AD6C-4C0F840E9FFF}" type="sibTrans" cxnId="{04BC1900-E95E-4B8C-8FC6-E40B27C8BECF}">
      <dgm:prSet/>
      <dgm:spPr/>
      <dgm:t>
        <a:bodyPr/>
        <a:lstStyle/>
        <a:p>
          <a:endParaRPr lang="en-GB"/>
        </a:p>
      </dgm:t>
    </dgm:pt>
    <dgm:pt modelId="{CCB273FD-C36C-4807-89EE-1FCB4A79E2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Digital Marketing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E853BEF-4AB0-477D-99D9-747DD9751F74}" type="parTrans" cxnId="{9124FC3E-F184-487C-A3B0-021A8BAB0E79}">
      <dgm:prSet/>
      <dgm:spPr/>
      <dgm:t>
        <a:bodyPr/>
        <a:lstStyle/>
        <a:p>
          <a:endParaRPr lang="en-GB"/>
        </a:p>
      </dgm:t>
    </dgm:pt>
    <dgm:pt modelId="{166DB38A-B799-4492-B249-2E747D370933}" type="sibTrans" cxnId="{9124FC3E-F184-487C-A3B0-021A8BAB0E79}">
      <dgm:prSet/>
      <dgm:spPr/>
      <dgm:t>
        <a:bodyPr/>
        <a:lstStyle/>
        <a:p>
          <a:endParaRPr lang="en-GB"/>
        </a:p>
      </dgm:t>
    </dgm:pt>
    <dgm:pt modelId="{AFBF9697-70CA-4141-81C2-D0C37A3BC6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Regional Advertising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D612BD-3389-4864-98CD-14A8FDB3AC17}" type="parTrans" cxnId="{E5CE3C7A-F4E1-4A72-A42C-C045383E2739}">
      <dgm:prSet/>
      <dgm:spPr/>
      <dgm:t>
        <a:bodyPr/>
        <a:lstStyle/>
        <a:p>
          <a:endParaRPr lang="en-GB"/>
        </a:p>
      </dgm:t>
    </dgm:pt>
    <dgm:pt modelId="{F48C764B-1B7C-4700-9873-AD88283B8E0C}" type="sibTrans" cxnId="{E5CE3C7A-F4E1-4A72-A42C-C045383E2739}">
      <dgm:prSet/>
      <dgm:spPr/>
      <dgm:t>
        <a:bodyPr/>
        <a:lstStyle/>
        <a:p>
          <a:endParaRPr lang="en-GB"/>
        </a:p>
      </dgm:t>
    </dgm:pt>
    <dgm:pt modelId="{0EE4FA98-6122-4072-B804-A0845925E3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Referral Programmes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BFED9A5-C3E7-45B8-93A1-EB69172AD9F2}" type="parTrans" cxnId="{ABF64AA6-FE32-4113-9F94-A7FB0D70C848}">
      <dgm:prSet/>
      <dgm:spPr/>
      <dgm:t>
        <a:bodyPr/>
        <a:lstStyle/>
        <a:p>
          <a:endParaRPr lang="en-GB"/>
        </a:p>
      </dgm:t>
    </dgm:pt>
    <dgm:pt modelId="{A8ED1CEE-CD07-4F3D-8BAD-A569D9D2D00E}" type="sibTrans" cxnId="{ABF64AA6-FE32-4113-9F94-A7FB0D70C848}">
      <dgm:prSet/>
      <dgm:spPr/>
      <dgm:t>
        <a:bodyPr/>
        <a:lstStyle/>
        <a:p>
          <a:endParaRPr lang="en-GB"/>
        </a:p>
      </dgm:t>
    </dgm:pt>
    <dgm:pt modelId="{1ACED81A-E6EE-4C35-B398-B23CF04A6E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Focus on Google Ads, YouTube, and Instagram with region-specific campaigns.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2EBC4AC-8052-44C6-B1D5-C17F8A1882CD}" type="parTrans" cxnId="{0C428FFF-56F5-4E72-8B9E-9DD33E4F16C1}">
      <dgm:prSet/>
      <dgm:spPr/>
      <dgm:t>
        <a:bodyPr/>
        <a:lstStyle/>
        <a:p>
          <a:endParaRPr lang="en-GB"/>
        </a:p>
      </dgm:t>
    </dgm:pt>
    <dgm:pt modelId="{283A2D48-2338-40EA-8988-027A0AC715AC}" type="sibTrans" cxnId="{0C428FFF-56F5-4E72-8B9E-9DD33E4F16C1}">
      <dgm:prSet/>
      <dgm:spPr/>
      <dgm:t>
        <a:bodyPr/>
        <a:lstStyle/>
        <a:p>
          <a:endParaRPr lang="en-GB"/>
        </a:p>
      </dgm:t>
    </dgm:pt>
    <dgm:pt modelId="{E7CAA488-6443-4CEC-BE10-D637C0553D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Run vernacular campaigns (TV, radio, outdoor) to connect with local audiences.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D0032E1-86BE-42C6-96CF-5F6079F1CDE2}" type="parTrans" cxnId="{1D50A6CA-7BEC-4992-8B7F-8C4DFBC3AACF}">
      <dgm:prSet/>
      <dgm:spPr/>
      <dgm:t>
        <a:bodyPr/>
        <a:lstStyle/>
        <a:p>
          <a:endParaRPr lang="en-GB"/>
        </a:p>
      </dgm:t>
    </dgm:pt>
    <dgm:pt modelId="{AB09DCA8-DB50-43DE-A5FC-FB390E7FD509}" type="sibTrans" cxnId="{1D50A6CA-7BEC-4992-8B7F-8C4DFBC3AACF}">
      <dgm:prSet/>
      <dgm:spPr/>
      <dgm:t>
        <a:bodyPr/>
        <a:lstStyle/>
        <a:p>
          <a:endParaRPr lang="en-GB"/>
        </a:p>
      </dgm:t>
    </dgm:pt>
    <dgm:pt modelId="{B2D180E2-7ACC-497C-BF43-D869CDABF9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Offer incentives for early adopters who refer friends and family.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C57173D-F172-41F0-80CC-D47DDE1F923E}" type="parTrans" cxnId="{E0C24B0B-4303-4CA6-9834-196F69F132B9}">
      <dgm:prSet/>
      <dgm:spPr/>
      <dgm:t>
        <a:bodyPr/>
        <a:lstStyle/>
        <a:p>
          <a:endParaRPr lang="en-GB"/>
        </a:p>
      </dgm:t>
    </dgm:pt>
    <dgm:pt modelId="{1E49D659-CBDA-4297-9318-549475B2560D}" type="sibTrans" cxnId="{E0C24B0B-4303-4CA6-9834-196F69F132B9}">
      <dgm:prSet/>
      <dgm:spPr/>
      <dgm:t>
        <a:bodyPr/>
        <a:lstStyle/>
        <a:p>
          <a:endParaRPr lang="en-GB"/>
        </a:p>
      </dgm:t>
    </dgm:pt>
    <dgm:pt modelId="{86724986-73B7-4D29-89BB-0CDE900BBC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15,000 in-store footfalls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0DF9E4E-B13F-44D6-A8A9-9D0E1673F864}" type="parTrans" cxnId="{075FDB7E-9A5E-4D8D-8689-CB2B85F1B468}">
      <dgm:prSet/>
      <dgm:spPr/>
      <dgm:t>
        <a:bodyPr/>
        <a:lstStyle/>
        <a:p>
          <a:endParaRPr lang="en-GB"/>
        </a:p>
      </dgm:t>
    </dgm:pt>
    <dgm:pt modelId="{A9184822-680D-407E-AC53-330BE12E50B0}" type="sibTrans" cxnId="{075FDB7E-9A5E-4D8D-8689-CB2B85F1B468}">
      <dgm:prSet/>
      <dgm:spPr/>
      <dgm:t>
        <a:bodyPr/>
        <a:lstStyle/>
        <a:p>
          <a:endParaRPr lang="en-GB"/>
        </a:p>
      </dgm:t>
    </dgm:pt>
    <dgm:pt modelId="{7E2E7AD5-B8CF-4C82-AAB9-D6A521BA76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20+ dealerships operational in T1 and T2 cities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982241B-DD5A-42DB-88A6-941FEA4FFAC1}" type="parTrans" cxnId="{41E181E7-2E09-483B-AD19-C4A0E6193DC5}">
      <dgm:prSet/>
      <dgm:spPr/>
      <dgm:t>
        <a:bodyPr/>
        <a:lstStyle/>
        <a:p>
          <a:endParaRPr lang="en-GB"/>
        </a:p>
      </dgm:t>
    </dgm:pt>
    <dgm:pt modelId="{49BBF5C2-40E6-4921-8A32-6FE81931F829}" type="sibTrans" cxnId="{41E181E7-2E09-483B-AD19-C4A0E6193DC5}">
      <dgm:prSet/>
      <dgm:spPr/>
      <dgm:t>
        <a:bodyPr/>
        <a:lstStyle/>
        <a:p>
          <a:endParaRPr lang="en-GB"/>
        </a:p>
      </dgm:t>
    </dgm:pt>
    <dgm:pt modelId="{4CDD29BB-CA77-4535-B946-DDCCEA1C9D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3+ fleet contracts signed, 1,000+ units booked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D2DDECD-F894-47E0-910C-B8B608F170BF}" type="parTrans" cxnId="{8C51F286-3029-451E-B165-C447E5D012F2}">
      <dgm:prSet/>
      <dgm:spPr/>
      <dgm:t>
        <a:bodyPr/>
        <a:lstStyle/>
        <a:p>
          <a:endParaRPr lang="en-GB"/>
        </a:p>
      </dgm:t>
    </dgm:pt>
    <dgm:pt modelId="{321EADE5-6A66-4EDA-A706-DF1CBDB68EFB}" type="sibTrans" cxnId="{8C51F286-3029-451E-B165-C447E5D012F2}">
      <dgm:prSet/>
      <dgm:spPr/>
      <dgm:t>
        <a:bodyPr/>
        <a:lstStyle/>
        <a:p>
          <a:endParaRPr lang="en-GB"/>
        </a:p>
      </dgm:t>
    </dgm:pt>
    <dgm:pt modelId="{7E2B0FC6-E86D-46C4-8F5E-24A5EBFBFA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1,000+ attendees, 300+ test drives conducted and feedback collected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4F47986-E10E-4658-B4D1-B54097318FC4}" type="parTrans" cxnId="{5C9E5831-0883-4214-9C5B-4BEF0F457D9A}">
      <dgm:prSet/>
      <dgm:spPr/>
      <dgm:t>
        <a:bodyPr/>
        <a:lstStyle/>
        <a:p>
          <a:endParaRPr lang="en-GB"/>
        </a:p>
      </dgm:t>
    </dgm:pt>
    <dgm:pt modelId="{51CE08E8-55D3-4DB4-981D-28830678435C}" type="sibTrans" cxnId="{5C9E5831-0883-4214-9C5B-4BEF0F457D9A}">
      <dgm:prSet/>
      <dgm:spPr/>
      <dgm:t>
        <a:bodyPr/>
        <a:lstStyle/>
        <a:p>
          <a:endParaRPr lang="en-GB"/>
        </a:p>
      </dgm:t>
    </dgm:pt>
    <dgm:pt modelId="{48FEAA0A-A197-4974-BB55-A869439725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10,000+ website visits, 5m+ impressions.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89F2BA2-92CB-444F-A246-58AC6757B959}" type="parTrans" cxnId="{20EAC617-3F39-40FC-82A3-A20012ECA2E0}">
      <dgm:prSet/>
      <dgm:spPr/>
      <dgm:t>
        <a:bodyPr/>
        <a:lstStyle/>
        <a:p>
          <a:endParaRPr lang="en-GB"/>
        </a:p>
      </dgm:t>
    </dgm:pt>
    <dgm:pt modelId="{4053914E-1676-4D53-9796-E20BAF2507F8}" type="sibTrans" cxnId="{20EAC617-3F39-40FC-82A3-A20012ECA2E0}">
      <dgm:prSet/>
      <dgm:spPr/>
      <dgm:t>
        <a:bodyPr/>
        <a:lstStyle/>
        <a:p>
          <a:endParaRPr lang="en-GB"/>
        </a:p>
      </dgm:t>
    </dgm:pt>
    <dgm:pt modelId="{38013515-42DA-4E82-A74E-B71B916BCE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70% brand recall in target regions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DC849F1-B1E3-4812-97E2-508FFE95557F}" type="parTrans" cxnId="{D13C61A0-2CDC-4FAA-A6E1-7C3C3306406B}">
      <dgm:prSet/>
      <dgm:spPr/>
      <dgm:t>
        <a:bodyPr/>
        <a:lstStyle/>
        <a:p>
          <a:endParaRPr lang="en-GB"/>
        </a:p>
      </dgm:t>
    </dgm:pt>
    <dgm:pt modelId="{096AD3BD-3BB7-4DD7-B67A-1D65A7C144CA}" type="sibTrans" cxnId="{D13C61A0-2CDC-4FAA-A6E1-7C3C3306406B}">
      <dgm:prSet/>
      <dgm:spPr/>
      <dgm:t>
        <a:bodyPr/>
        <a:lstStyle/>
        <a:p>
          <a:endParaRPr lang="en-GB"/>
        </a:p>
      </dgm:t>
    </dgm:pt>
    <dgm:pt modelId="{AEE28AA7-6071-499F-87BD-8F345A568A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2,000+ referrals generated in 3 months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0C1128-5BB7-4167-A234-4A2FAC8D58C5}" type="parTrans" cxnId="{CD49EFE2-A13D-4DDE-B539-D663C5A80786}">
      <dgm:prSet/>
      <dgm:spPr/>
      <dgm:t>
        <a:bodyPr/>
        <a:lstStyle/>
        <a:p>
          <a:endParaRPr lang="en-GB"/>
        </a:p>
      </dgm:t>
    </dgm:pt>
    <dgm:pt modelId="{7015F760-DF03-4290-A605-914E1DBE76A5}" type="sibTrans" cxnId="{CD49EFE2-A13D-4DDE-B539-D663C5A80786}">
      <dgm:prSet/>
      <dgm:spPr/>
      <dgm:t>
        <a:bodyPr/>
        <a:lstStyle/>
        <a:p>
          <a:endParaRPr lang="en-GB"/>
        </a:p>
      </dgm:t>
    </dgm:pt>
    <dgm:pt modelId="{5D8DCF09-61BC-4081-8680-D343F9D80A0D}" type="pres">
      <dgm:prSet presAssocID="{047A76BA-39C6-42FD-AC4E-C8A7B18BB7C3}" presName="root" presStyleCnt="0">
        <dgm:presLayoutVars>
          <dgm:dir/>
          <dgm:resizeHandles val="exact"/>
        </dgm:presLayoutVars>
      </dgm:prSet>
      <dgm:spPr/>
    </dgm:pt>
    <dgm:pt modelId="{900C7F44-B4DB-4919-A4C5-0E08A336277A}" type="pres">
      <dgm:prSet presAssocID="{76DE0871-7960-4CE4-9808-92F10523734F}" presName="compNode" presStyleCnt="0"/>
      <dgm:spPr/>
    </dgm:pt>
    <dgm:pt modelId="{F8FDD7EA-E299-45C7-81D0-168723362A70}" type="pres">
      <dgm:prSet presAssocID="{76DE0871-7960-4CE4-9808-92F10523734F}" presName="bgRect" presStyleLbl="bgShp" presStyleIdx="0" presStyleCnt="8"/>
      <dgm:spPr>
        <a:solidFill>
          <a:schemeClr val="tx2">
            <a:lumMod val="90000"/>
            <a:lumOff val="10000"/>
          </a:schemeClr>
        </a:solidFill>
      </dgm:spPr>
    </dgm:pt>
    <dgm:pt modelId="{17E38865-8A2C-437E-9020-46ECC9340AC6}" type="pres">
      <dgm:prSet presAssocID="{76DE0871-7960-4CE4-9808-92F10523734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09FB2F18-F0BB-4FC6-85A4-73386BA036BF}" type="pres">
      <dgm:prSet presAssocID="{76DE0871-7960-4CE4-9808-92F10523734F}" presName="spaceRect" presStyleCnt="0"/>
      <dgm:spPr/>
    </dgm:pt>
    <dgm:pt modelId="{6FEB1415-E51D-4BF5-9D30-074A52F6E083}" type="pres">
      <dgm:prSet presAssocID="{76DE0871-7960-4CE4-9808-92F10523734F}" presName="parTx" presStyleLbl="revTx" presStyleIdx="0" presStyleCnt="16">
        <dgm:presLayoutVars>
          <dgm:chMax val="0"/>
          <dgm:chPref val="0"/>
        </dgm:presLayoutVars>
      </dgm:prSet>
      <dgm:spPr/>
    </dgm:pt>
    <dgm:pt modelId="{70577A6A-B9A5-4C55-AD1E-58FB9AA94F0C}" type="pres">
      <dgm:prSet presAssocID="{76DE0871-7960-4CE4-9808-92F10523734F}" presName="desTx" presStyleLbl="revTx" presStyleIdx="1" presStyleCnt="16">
        <dgm:presLayoutVars/>
      </dgm:prSet>
      <dgm:spPr/>
    </dgm:pt>
    <dgm:pt modelId="{BF8D71D5-CACE-4C1C-BA1B-76C106511828}" type="pres">
      <dgm:prSet presAssocID="{05EB5ADD-86FA-4A76-A678-09B8FBDF0587}" presName="sibTrans" presStyleCnt="0"/>
      <dgm:spPr/>
    </dgm:pt>
    <dgm:pt modelId="{2FC92321-F539-4BCA-9E90-16D32FD8E13B}" type="pres">
      <dgm:prSet presAssocID="{65454E6C-3717-4719-9899-E6152C50E748}" presName="compNode" presStyleCnt="0"/>
      <dgm:spPr/>
    </dgm:pt>
    <dgm:pt modelId="{1BBD6FB1-D36F-4DB0-A713-F1C7F7A22C54}" type="pres">
      <dgm:prSet presAssocID="{65454E6C-3717-4719-9899-E6152C50E748}" presName="bgRect" presStyleLbl="bgShp" presStyleIdx="1" presStyleCnt="8"/>
      <dgm:spPr>
        <a:solidFill>
          <a:schemeClr val="tx2">
            <a:lumMod val="90000"/>
            <a:lumOff val="10000"/>
          </a:schemeClr>
        </a:solidFill>
      </dgm:spPr>
    </dgm:pt>
    <dgm:pt modelId="{80993EC8-28C1-4481-95EA-A45A89C31598}" type="pres">
      <dgm:prSet presAssocID="{65454E6C-3717-4719-9899-E6152C50E74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E12A2187-6549-4077-97A5-1D761656D35B}" type="pres">
      <dgm:prSet presAssocID="{65454E6C-3717-4719-9899-E6152C50E748}" presName="spaceRect" presStyleCnt="0"/>
      <dgm:spPr/>
    </dgm:pt>
    <dgm:pt modelId="{039940C4-CDA4-4755-9F2C-6BFFEAC53782}" type="pres">
      <dgm:prSet presAssocID="{65454E6C-3717-4719-9899-E6152C50E748}" presName="parTx" presStyleLbl="revTx" presStyleIdx="2" presStyleCnt="16">
        <dgm:presLayoutVars>
          <dgm:chMax val="0"/>
          <dgm:chPref val="0"/>
        </dgm:presLayoutVars>
      </dgm:prSet>
      <dgm:spPr/>
    </dgm:pt>
    <dgm:pt modelId="{A6B31D5F-22E1-41E8-99A8-D2E7DA545DB0}" type="pres">
      <dgm:prSet presAssocID="{65454E6C-3717-4719-9899-E6152C50E748}" presName="desTx" presStyleLbl="revTx" presStyleIdx="3" presStyleCnt="16">
        <dgm:presLayoutVars/>
      </dgm:prSet>
      <dgm:spPr/>
    </dgm:pt>
    <dgm:pt modelId="{AAAF94BA-C336-4D4D-B0A5-A9913EFE4951}" type="pres">
      <dgm:prSet presAssocID="{9C884B78-1CBE-4C73-9656-44E661B3CA9C}" presName="sibTrans" presStyleCnt="0"/>
      <dgm:spPr/>
    </dgm:pt>
    <dgm:pt modelId="{6543A1A0-0A29-466E-AD7B-74DD635A4063}" type="pres">
      <dgm:prSet presAssocID="{C8C3E449-0F8B-49E3-8CC7-5833569FCBC0}" presName="compNode" presStyleCnt="0"/>
      <dgm:spPr/>
    </dgm:pt>
    <dgm:pt modelId="{A6469159-548C-4CA2-B591-38C60239ADF1}" type="pres">
      <dgm:prSet presAssocID="{C8C3E449-0F8B-49E3-8CC7-5833569FCBC0}" presName="bgRect" presStyleLbl="bgShp" presStyleIdx="2" presStyleCnt="8"/>
      <dgm:spPr>
        <a:solidFill>
          <a:schemeClr val="tx2">
            <a:lumMod val="90000"/>
            <a:lumOff val="10000"/>
          </a:schemeClr>
        </a:solidFill>
      </dgm:spPr>
    </dgm:pt>
    <dgm:pt modelId="{5149B2EC-9FFC-403F-8288-9078333EE53C}" type="pres">
      <dgm:prSet presAssocID="{C8C3E449-0F8B-49E3-8CC7-5833569FCBC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F9B0A960-1621-45F9-8C77-31B3BB5EEC36}" type="pres">
      <dgm:prSet presAssocID="{C8C3E449-0F8B-49E3-8CC7-5833569FCBC0}" presName="spaceRect" presStyleCnt="0"/>
      <dgm:spPr/>
    </dgm:pt>
    <dgm:pt modelId="{FF2332E5-73F0-449D-B813-63193302900C}" type="pres">
      <dgm:prSet presAssocID="{C8C3E449-0F8B-49E3-8CC7-5833569FCBC0}" presName="parTx" presStyleLbl="revTx" presStyleIdx="4" presStyleCnt="16">
        <dgm:presLayoutVars>
          <dgm:chMax val="0"/>
          <dgm:chPref val="0"/>
        </dgm:presLayoutVars>
      </dgm:prSet>
      <dgm:spPr/>
    </dgm:pt>
    <dgm:pt modelId="{9289CB35-7D84-4627-833A-37D26A5813B2}" type="pres">
      <dgm:prSet presAssocID="{C8C3E449-0F8B-49E3-8CC7-5833569FCBC0}" presName="desTx" presStyleLbl="revTx" presStyleIdx="5" presStyleCnt="16">
        <dgm:presLayoutVars/>
      </dgm:prSet>
      <dgm:spPr/>
    </dgm:pt>
    <dgm:pt modelId="{13C7DD9B-6A36-4FF6-AC5A-DE49630D6246}" type="pres">
      <dgm:prSet presAssocID="{E71DD4E0-4331-4589-957E-3268AEEE74C9}" presName="sibTrans" presStyleCnt="0"/>
      <dgm:spPr/>
    </dgm:pt>
    <dgm:pt modelId="{AFF0B66A-5A7F-4B0C-939F-50BF7DCC3A56}" type="pres">
      <dgm:prSet presAssocID="{0E736647-AEBB-47F7-801C-48E63AF7DCE4}" presName="compNode" presStyleCnt="0"/>
      <dgm:spPr/>
    </dgm:pt>
    <dgm:pt modelId="{4D4E83B0-B74E-45E4-A26A-1C3B6F7B0A05}" type="pres">
      <dgm:prSet presAssocID="{0E736647-AEBB-47F7-801C-48E63AF7DCE4}" presName="bgRect" presStyleLbl="bgShp" presStyleIdx="3" presStyleCnt="8"/>
      <dgm:spPr>
        <a:solidFill>
          <a:schemeClr val="tx2">
            <a:lumMod val="90000"/>
            <a:lumOff val="10000"/>
          </a:schemeClr>
        </a:solidFill>
      </dgm:spPr>
    </dgm:pt>
    <dgm:pt modelId="{D00144AE-111C-459C-A668-54BF91634204}" type="pres">
      <dgm:prSet presAssocID="{0E736647-AEBB-47F7-801C-48E63AF7DCE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D6A52AB3-C669-47C8-98BC-93EEF42CE8C3}" type="pres">
      <dgm:prSet presAssocID="{0E736647-AEBB-47F7-801C-48E63AF7DCE4}" presName="spaceRect" presStyleCnt="0"/>
      <dgm:spPr/>
    </dgm:pt>
    <dgm:pt modelId="{F1F175FA-E7CF-4ABB-89EF-54A428701341}" type="pres">
      <dgm:prSet presAssocID="{0E736647-AEBB-47F7-801C-48E63AF7DCE4}" presName="parTx" presStyleLbl="revTx" presStyleIdx="6" presStyleCnt="16">
        <dgm:presLayoutVars>
          <dgm:chMax val="0"/>
          <dgm:chPref val="0"/>
        </dgm:presLayoutVars>
      </dgm:prSet>
      <dgm:spPr/>
    </dgm:pt>
    <dgm:pt modelId="{F288A0DD-409A-40F4-A7E8-A8395AF05147}" type="pres">
      <dgm:prSet presAssocID="{0E736647-AEBB-47F7-801C-48E63AF7DCE4}" presName="desTx" presStyleLbl="revTx" presStyleIdx="7" presStyleCnt="16">
        <dgm:presLayoutVars/>
      </dgm:prSet>
      <dgm:spPr/>
    </dgm:pt>
    <dgm:pt modelId="{C37A9A8C-2D95-4643-9905-811E131ADEE3}" type="pres">
      <dgm:prSet presAssocID="{69277D1C-E438-4996-AB06-646A6458A315}" presName="sibTrans" presStyleCnt="0"/>
      <dgm:spPr/>
    </dgm:pt>
    <dgm:pt modelId="{F52BE956-A24C-44EF-BB48-7180CB0234F9}" type="pres">
      <dgm:prSet presAssocID="{C2CA5BC7-8CB9-42D0-B1B1-F1593B9585CD}" presName="compNode" presStyleCnt="0"/>
      <dgm:spPr/>
    </dgm:pt>
    <dgm:pt modelId="{9310285A-0FEC-4E29-A703-79F524FB2686}" type="pres">
      <dgm:prSet presAssocID="{C2CA5BC7-8CB9-42D0-B1B1-F1593B9585CD}" presName="bgRect" presStyleLbl="bgShp" presStyleIdx="4" presStyleCnt="8"/>
      <dgm:spPr>
        <a:solidFill>
          <a:schemeClr val="tx2">
            <a:lumMod val="90000"/>
            <a:lumOff val="10000"/>
          </a:schemeClr>
        </a:solidFill>
      </dgm:spPr>
    </dgm:pt>
    <dgm:pt modelId="{CB121633-3483-4141-B97A-2540704CE942}" type="pres">
      <dgm:prSet presAssocID="{C2CA5BC7-8CB9-42D0-B1B1-F1593B9585C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1372C4E3-9F82-4C6F-9D5A-76190B48EDFA}" type="pres">
      <dgm:prSet presAssocID="{C2CA5BC7-8CB9-42D0-B1B1-F1593B9585CD}" presName="spaceRect" presStyleCnt="0"/>
      <dgm:spPr/>
    </dgm:pt>
    <dgm:pt modelId="{A2361C76-6600-441A-BD46-1393011BA17E}" type="pres">
      <dgm:prSet presAssocID="{C2CA5BC7-8CB9-42D0-B1B1-F1593B9585CD}" presName="parTx" presStyleLbl="revTx" presStyleIdx="8" presStyleCnt="16">
        <dgm:presLayoutVars>
          <dgm:chMax val="0"/>
          <dgm:chPref val="0"/>
        </dgm:presLayoutVars>
      </dgm:prSet>
      <dgm:spPr/>
    </dgm:pt>
    <dgm:pt modelId="{30850914-926B-405B-8E1E-06C815A55B89}" type="pres">
      <dgm:prSet presAssocID="{C2CA5BC7-8CB9-42D0-B1B1-F1593B9585CD}" presName="desTx" presStyleLbl="revTx" presStyleIdx="9" presStyleCnt="16">
        <dgm:presLayoutVars/>
      </dgm:prSet>
      <dgm:spPr/>
    </dgm:pt>
    <dgm:pt modelId="{A4F60C9F-54BA-4CD1-B761-13BF1DFBDAEF}" type="pres">
      <dgm:prSet presAssocID="{5A63B0B6-B7F5-4469-A513-3EA2B67B8A90}" presName="sibTrans" presStyleCnt="0"/>
      <dgm:spPr/>
    </dgm:pt>
    <dgm:pt modelId="{C85B2C43-38EA-4726-85F8-F69EC5B646D1}" type="pres">
      <dgm:prSet presAssocID="{CCB273FD-C36C-4807-89EE-1FCB4A79E269}" presName="compNode" presStyleCnt="0"/>
      <dgm:spPr/>
    </dgm:pt>
    <dgm:pt modelId="{9D9133F5-F024-47A7-83C6-105CEBF37AC9}" type="pres">
      <dgm:prSet presAssocID="{CCB273FD-C36C-4807-89EE-1FCB4A79E269}" presName="bgRect" presStyleLbl="bgShp" presStyleIdx="5" presStyleCnt="8"/>
      <dgm:spPr>
        <a:solidFill>
          <a:schemeClr val="tx2">
            <a:lumMod val="90000"/>
            <a:lumOff val="10000"/>
          </a:schemeClr>
        </a:solidFill>
      </dgm:spPr>
    </dgm:pt>
    <dgm:pt modelId="{B16F7E88-9474-42B3-8F1D-E91972BB909D}" type="pres">
      <dgm:prSet presAssocID="{CCB273FD-C36C-4807-89EE-1FCB4A79E26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20CAD5E-E0EE-4CD5-B951-CDD6C7BD8328}" type="pres">
      <dgm:prSet presAssocID="{CCB273FD-C36C-4807-89EE-1FCB4A79E269}" presName="spaceRect" presStyleCnt="0"/>
      <dgm:spPr/>
    </dgm:pt>
    <dgm:pt modelId="{97B933EB-9C81-4589-B2E9-964447381A4C}" type="pres">
      <dgm:prSet presAssocID="{CCB273FD-C36C-4807-89EE-1FCB4A79E269}" presName="parTx" presStyleLbl="revTx" presStyleIdx="10" presStyleCnt="16">
        <dgm:presLayoutVars>
          <dgm:chMax val="0"/>
          <dgm:chPref val="0"/>
        </dgm:presLayoutVars>
      </dgm:prSet>
      <dgm:spPr/>
    </dgm:pt>
    <dgm:pt modelId="{0CCDF7E0-9151-4767-8801-54408CA882E9}" type="pres">
      <dgm:prSet presAssocID="{CCB273FD-C36C-4807-89EE-1FCB4A79E269}" presName="desTx" presStyleLbl="revTx" presStyleIdx="11" presStyleCnt="16">
        <dgm:presLayoutVars/>
      </dgm:prSet>
      <dgm:spPr/>
    </dgm:pt>
    <dgm:pt modelId="{1E5B37F8-047A-40CA-996C-19EF19D91288}" type="pres">
      <dgm:prSet presAssocID="{166DB38A-B799-4492-B249-2E747D370933}" presName="sibTrans" presStyleCnt="0"/>
      <dgm:spPr/>
    </dgm:pt>
    <dgm:pt modelId="{B0FA7DCA-D464-4152-9DF8-9D5A6784C767}" type="pres">
      <dgm:prSet presAssocID="{AFBF9697-70CA-4141-81C2-D0C37A3BC6B5}" presName="compNode" presStyleCnt="0"/>
      <dgm:spPr/>
    </dgm:pt>
    <dgm:pt modelId="{D08C870E-4830-4F5D-8CDC-084E48E8F1D2}" type="pres">
      <dgm:prSet presAssocID="{AFBF9697-70CA-4141-81C2-D0C37A3BC6B5}" presName="bgRect" presStyleLbl="bgShp" presStyleIdx="6" presStyleCnt="8"/>
      <dgm:spPr>
        <a:solidFill>
          <a:schemeClr val="tx2">
            <a:lumMod val="90000"/>
            <a:lumOff val="10000"/>
          </a:schemeClr>
        </a:solidFill>
      </dgm:spPr>
    </dgm:pt>
    <dgm:pt modelId="{3865496A-0A6E-4FF5-B278-6C0B4D5FE1FA}" type="pres">
      <dgm:prSet presAssocID="{AFBF9697-70CA-4141-81C2-D0C37A3BC6B5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50C78BE8-3EEC-4CEA-A129-9DF976B21B7A}" type="pres">
      <dgm:prSet presAssocID="{AFBF9697-70CA-4141-81C2-D0C37A3BC6B5}" presName="spaceRect" presStyleCnt="0"/>
      <dgm:spPr/>
    </dgm:pt>
    <dgm:pt modelId="{031C2F42-BD13-4E47-92FC-8B36D782889D}" type="pres">
      <dgm:prSet presAssocID="{AFBF9697-70CA-4141-81C2-D0C37A3BC6B5}" presName="parTx" presStyleLbl="revTx" presStyleIdx="12" presStyleCnt="16">
        <dgm:presLayoutVars>
          <dgm:chMax val="0"/>
          <dgm:chPref val="0"/>
        </dgm:presLayoutVars>
      </dgm:prSet>
      <dgm:spPr/>
    </dgm:pt>
    <dgm:pt modelId="{08629F70-3CEC-4B5A-B996-91E80E3F6C4A}" type="pres">
      <dgm:prSet presAssocID="{AFBF9697-70CA-4141-81C2-D0C37A3BC6B5}" presName="desTx" presStyleLbl="revTx" presStyleIdx="13" presStyleCnt="16">
        <dgm:presLayoutVars/>
      </dgm:prSet>
      <dgm:spPr/>
    </dgm:pt>
    <dgm:pt modelId="{32FDFE8C-BBA2-4126-BBE2-E666225E7EF3}" type="pres">
      <dgm:prSet presAssocID="{F48C764B-1B7C-4700-9873-AD88283B8E0C}" presName="sibTrans" presStyleCnt="0"/>
      <dgm:spPr/>
    </dgm:pt>
    <dgm:pt modelId="{7B34980B-9EE1-484E-8B74-7B8F062F9877}" type="pres">
      <dgm:prSet presAssocID="{0EE4FA98-6122-4072-B804-A0845925E328}" presName="compNode" presStyleCnt="0"/>
      <dgm:spPr/>
    </dgm:pt>
    <dgm:pt modelId="{EDC073C3-AA56-4A60-BC7D-83933387384C}" type="pres">
      <dgm:prSet presAssocID="{0EE4FA98-6122-4072-B804-A0845925E328}" presName="bgRect" presStyleLbl="bgShp" presStyleIdx="7" presStyleCnt="8"/>
      <dgm:spPr>
        <a:solidFill>
          <a:schemeClr val="tx2">
            <a:lumMod val="90000"/>
            <a:lumOff val="10000"/>
          </a:schemeClr>
        </a:solidFill>
      </dgm:spPr>
    </dgm:pt>
    <dgm:pt modelId="{4F2ACE7A-8D15-44BA-AC0F-50AA517223A7}" type="pres">
      <dgm:prSet presAssocID="{0EE4FA98-6122-4072-B804-A0845925E32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2941E4C-1C72-4CE5-9E36-3ECBE4BA8AE2}" type="pres">
      <dgm:prSet presAssocID="{0EE4FA98-6122-4072-B804-A0845925E328}" presName="spaceRect" presStyleCnt="0"/>
      <dgm:spPr/>
    </dgm:pt>
    <dgm:pt modelId="{8DBDC1D5-24F4-4439-81CE-879EA30ADC2A}" type="pres">
      <dgm:prSet presAssocID="{0EE4FA98-6122-4072-B804-A0845925E328}" presName="parTx" presStyleLbl="revTx" presStyleIdx="14" presStyleCnt="16">
        <dgm:presLayoutVars>
          <dgm:chMax val="0"/>
          <dgm:chPref val="0"/>
        </dgm:presLayoutVars>
      </dgm:prSet>
      <dgm:spPr/>
    </dgm:pt>
    <dgm:pt modelId="{EB09C33C-7108-4F54-8BEE-7750C5D4D43D}" type="pres">
      <dgm:prSet presAssocID="{0EE4FA98-6122-4072-B804-A0845925E328}" presName="desTx" presStyleLbl="revTx" presStyleIdx="15" presStyleCnt="16">
        <dgm:presLayoutVars/>
      </dgm:prSet>
      <dgm:spPr/>
    </dgm:pt>
  </dgm:ptLst>
  <dgm:cxnLst>
    <dgm:cxn modelId="{04BC1900-E95E-4B8C-8FC6-E40B27C8BECF}" srcId="{76DE0871-7960-4CE4-9808-92F10523734F}" destId="{DC47A3E0-7702-494F-9B96-7B6ED9DB7AF2}" srcOrd="1" destOrd="0" parTransId="{79A9AFE0-0415-4232-BAF5-53DC17113731}" sibTransId="{3BB08BE0-DFFC-4631-AD6C-4C0F840E9FFF}"/>
    <dgm:cxn modelId="{3793720A-0795-46F2-A321-B5E66A03CB65}" type="presOf" srcId="{76DE0871-7960-4CE4-9808-92F10523734F}" destId="{6FEB1415-E51D-4BF5-9D30-074A52F6E083}" srcOrd="0" destOrd="0" presId="urn:microsoft.com/office/officeart/2018/2/layout/IconVerticalSolidList"/>
    <dgm:cxn modelId="{E0C24B0B-4303-4CA6-9834-196F69F132B9}" srcId="{0EE4FA98-6122-4072-B804-A0845925E328}" destId="{B2D180E2-7ACC-497C-BF43-D869CDABF9A8}" srcOrd="0" destOrd="0" parTransId="{0C57173D-F172-41F0-80CC-D47DDE1F923E}" sibTransId="{1E49D659-CBDA-4297-9318-549475B2560D}"/>
    <dgm:cxn modelId="{C8D57212-DED1-4B7D-90C6-50169EC392CE}" type="presOf" srcId="{AFBF9697-70CA-4141-81C2-D0C37A3BC6B5}" destId="{031C2F42-BD13-4E47-92FC-8B36D782889D}" srcOrd="0" destOrd="0" presId="urn:microsoft.com/office/officeart/2018/2/layout/IconVerticalSolidList"/>
    <dgm:cxn modelId="{20EAC617-3F39-40FC-82A3-A20012ECA2E0}" srcId="{CCB273FD-C36C-4807-89EE-1FCB4A79E269}" destId="{48FEAA0A-A197-4974-BB55-A869439725D9}" srcOrd="1" destOrd="0" parTransId="{989F2BA2-92CB-444F-A246-58AC6757B959}" sibTransId="{4053914E-1676-4D53-9796-E20BAF2507F8}"/>
    <dgm:cxn modelId="{C6920F1C-F7EA-4164-A6AB-8AECDE011440}" type="presOf" srcId="{7E2B0FC6-E86D-46C4-8F5E-24A5EBFBFA06}" destId="{30850914-926B-405B-8E1E-06C815A55B89}" srcOrd="0" destOrd="1" presId="urn:microsoft.com/office/officeart/2018/2/layout/IconVerticalSolidList"/>
    <dgm:cxn modelId="{5C9E5831-0883-4214-9C5B-4BEF0F457D9A}" srcId="{C2CA5BC7-8CB9-42D0-B1B1-F1593B9585CD}" destId="{7E2B0FC6-E86D-46C4-8F5E-24A5EBFBFA06}" srcOrd="1" destOrd="0" parTransId="{E4F47986-E10E-4658-B4D1-B54097318FC4}" sibTransId="{51CE08E8-55D3-4DB4-981D-28830678435C}"/>
    <dgm:cxn modelId="{5F9A1132-7BE1-4F1A-9B38-82D5B5A606EB}" srcId="{65454E6C-3717-4719-9899-E6152C50E748}" destId="{C721B4D0-8AC1-4847-83C4-F30B2CA3CD02}" srcOrd="0" destOrd="0" parTransId="{399EFBC4-7C2C-45C4-B29D-8186E3E5106A}" sibTransId="{2E61BDA0-C229-4F54-9674-8EEEEB187FDC}"/>
    <dgm:cxn modelId="{41BD053C-3EDC-4A04-A019-AE00D2029103}" type="presOf" srcId="{DC47A3E0-7702-494F-9B96-7B6ED9DB7AF2}" destId="{70577A6A-B9A5-4C55-AD1E-58FB9AA94F0C}" srcOrd="0" destOrd="1" presId="urn:microsoft.com/office/officeart/2018/2/layout/IconVerticalSolidList"/>
    <dgm:cxn modelId="{3A08353C-694E-404F-A037-3E90F47488C0}" type="presOf" srcId="{1ACED81A-E6EE-4C35-B398-B23CF04A6EE5}" destId="{0CCDF7E0-9151-4767-8801-54408CA882E9}" srcOrd="0" destOrd="0" presId="urn:microsoft.com/office/officeart/2018/2/layout/IconVerticalSolidList"/>
    <dgm:cxn modelId="{9124FC3E-F184-487C-A3B0-021A8BAB0E79}" srcId="{047A76BA-39C6-42FD-AC4E-C8A7B18BB7C3}" destId="{CCB273FD-C36C-4807-89EE-1FCB4A79E269}" srcOrd="5" destOrd="0" parTransId="{1E853BEF-4AB0-477D-99D9-747DD9751F74}" sibTransId="{166DB38A-B799-4492-B249-2E747D370933}"/>
    <dgm:cxn modelId="{5590736B-2F2C-4017-9413-BE3405F64D61}" type="presOf" srcId="{0EE4FA98-6122-4072-B804-A0845925E328}" destId="{8DBDC1D5-24F4-4439-81CE-879EA30ADC2A}" srcOrd="0" destOrd="0" presId="urn:microsoft.com/office/officeart/2018/2/layout/IconVerticalSolidList"/>
    <dgm:cxn modelId="{BD05914D-9BFB-433C-9C9F-C23C224F552F}" type="presOf" srcId="{7E2E7AD5-B8CF-4C82-AAB9-D6A521BA7674}" destId="{9289CB35-7D84-4627-833A-37D26A5813B2}" srcOrd="0" destOrd="1" presId="urn:microsoft.com/office/officeart/2018/2/layout/IconVerticalSolidList"/>
    <dgm:cxn modelId="{24019E4E-E02A-47BA-B78B-D7E8F2A6D192}" type="presOf" srcId="{C721B4D0-8AC1-4847-83C4-F30B2CA3CD02}" destId="{A6B31D5F-22E1-41E8-99A8-D2E7DA545DB0}" srcOrd="0" destOrd="0" presId="urn:microsoft.com/office/officeart/2018/2/layout/IconVerticalSolidList"/>
    <dgm:cxn modelId="{E5CE3C7A-F4E1-4A72-A42C-C045383E2739}" srcId="{047A76BA-39C6-42FD-AC4E-C8A7B18BB7C3}" destId="{AFBF9697-70CA-4141-81C2-D0C37A3BC6B5}" srcOrd="6" destOrd="0" parTransId="{C4D612BD-3389-4864-98CD-14A8FDB3AC17}" sibTransId="{F48C764B-1B7C-4700-9873-AD88283B8E0C}"/>
    <dgm:cxn modelId="{075FDB7E-9A5E-4D8D-8689-CB2B85F1B468}" srcId="{65454E6C-3717-4719-9899-E6152C50E748}" destId="{86724986-73B7-4D29-89BB-0CDE900BBC00}" srcOrd="1" destOrd="0" parTransId="{80DF9E4E-B13F-44D6-A8A9-9D0E1673F864}" sibTransId="{A9184822-680D-407E-AC53-330BE12E50B0}"/>
    <dgm:cxn modelId="{DA050D85-C962-42BF-BA73-37600DF66AEE}" type="presOf" srcId="{B2D180E2-7ACC-497C-BF43-D869CDABF9A8}" destId="{EB09C33C-7108-4F54-8BEE-7750C5D4D43D}" srcOrd="0" destOrd="0" presId="urn:microsoft.com/office/officeart/2018/2/layout/IconVerticalSolidList"/>
    <dgm:cxn modelId="{D8AA8F86-DCCC-4798-B26B-900117194168}" type="presOf" srcId="{86724986-73B7-4D29-89BB-0CDE900BBC00}" destId="{A6B31D5F-22E1-41E8-99A8-D2E7DA545DB0}" srcOrd="0" destOrd="1" presId="urn:microsoft.com/office/officeart/2018/2/layout/IconVerticalSolidList"/>
    <dgm:cxn modelId="{8C51F286-3029-451E-B165-C447E5D012F2}" srcId="{0E736647-AEBB-47F7-801C-48E63AF7DCE4}" destId="{4CDD29BB-CA77-4535-B946-DDCCEA1C9DA7}" srcOrd="1" destOrd="0" parTransId="{4D2DDECD-F894-47E0-910C-B8B608F170BF}" sibTransId="{321EADE5-6A66-4EDA-A706-DF1CBDB68EFB}"/>
    <dgm:cxn modelId="{1DCB3288-C858-4542-A04D-39A4A8B5EB6F}" type="presOf" srcId="{0E736647-AEBB-47F7-801C-48E63AF7DCE4}" destId="{F1F175FA-E7CF-4ABB-89EF-54A428701341}" srcOrd="0" destOrd="0" presId="urn:microsoft.com/office/officeart/2018/2/layout/IconVerticalSolidList"/>
    <dgm:cxn modelId="{253BBF88-8730-4D29-B4DC-CE021E81515D}" type="presOf" srcId="{4CDD29BB-CA77-4535-B946-DDCCEA1C9DA7}" destId="{F288A0DD-409A-40F4-A7E8-A8395AF05147}" srcOrd="0" destOrd="1" presId="urn:microsoft.com/office/officeart/2018/2/layout/IconVerticalSolidList"/>
    <dgm:cxn modelId="{427CA98B-F0F4-443F-9086-E582B5F4554B}" srcId="{047A76BA-39C6-42FD-AC4E-C8A7B18BB7C3}" destId="{C2CA5BC7-8CB9-42D0-B1B1-F1593B9585CD}" srcOrd="4" destOrd="0" parTransId="{27AC322E-62E8-435A-A621-E6E8A7BD7632}" sibTransId="{5A63B0B6-B7F5-4469-A513-3EA2B67B8A90}"/>
    <dgm:cxn modelId="{8244B28D-BD34-4D1B-8EA0-134DC438BFCC}" type="presOf" srcId="{E7CAA488-6443-4CEC-BE10-D637C0553D94}" destId="{08629F70-3CEC-4B5A-B996-91E80E3F6C4A}" srcOrd="0" destOrd="0" presId="urn:microsoft.com/office/officeart/2018/2/layout/IconVerticalSolidList"/>
    <dgm:cxn modelId="{D3AE7B95-36B1-4AF0-AA25-15F69BB4A315}" type="presOf" srcId="{6EE9CA53-4512-4E36-9CEC-9A9060F3DD2C}" destId="{70577A6A-B9A5-4C55-AD1E-58FB9AA94F0C}" srcOrd="0" destOrd="0" presId="urn:microsoft.com/office/officeart/2018/2/layout/IconVerticalSolidList"/>
    <dgm:cxn modelId="{D13C61A0-2CDC-4FAA-A6E1-7C3C3306406B}" srcId="{AFBF9697-70CA-4141-81C2-D0C37A3BC6B5}" destId="{38013515-42DA-4E82-A74E-B71B916BCE90}" srcOrd="1" destOrd="0" parTransId="{FDC849F1-B1E3-4812-97E2-508FFE95557F}" sibTransId="{096AD3BD-3BB7-4DD7-B67A-1D65A7C144CA}"/>
    <dgm:cxn modelId="{7104FEA2-145A-48CA-A2BC-C4D6E66E594E}" type="presOf" srcId="{CCB273FD-C36C-4807-89EE-1FCB4A79E269}" destId="{97B933EB-9C81-4589-B2E9-964447381A4C}" srcOrd="0" destOrd="0" presId="urn:microsoft.com/office/officeart/2018/2/layout/IconVerticalSolidList"/>
    <dgm:cxn modelId="{ABF64AA6-FE32-4113-9F94-A7FB0D70C848}" srcId="{047A76BA-39C6-42FD-AC4E-C8A7B18BB7C3}" destId="{0EE4FA98-6122-4072-B804-A0845925E328}" srcOrd="7" destOrd="0" parTransId="{7BFED9A5-C3E7-45B8-93A1-EB69172AD9F2}" sibTransId="{A8ED1CEE-CD07-4F3D-8BAD-A569D9D2D00E}"/>
    <dgm:cxn modelId="{C31F38A7-2F06-40FC-9647-0EBE332643CA}" type="presOf" srcId="{047A76BA-39C6-42FD-AC4E-C8A7B18BB7C3}" destId="{5D8DCF09-61BC-4081-8680-D343F9D80A0D}" srcOrd="0" destOrd="0" presId="urn:microsoft.com/office/officeart/2018/2/layout/IconVerticalSolidList"/>
    <dgm:cxn modelId="{C3BAB5AE-8CF5-4466-B0F5-60657C1A6676}" type="presOf" srcId="{38013515-42DA-4E82-A74E-B71B916BCE90}" destId="{08629F70-3CEC-4B5A-B996-91E80E3F6C4A}" srcOrd="0" destOrd="1" presId="urn:microsoft.com/office/officeart/2018/2/layout/IconVerticalSolidList"/>
    <dgm:cxn modelId="{056ED0B0-31A1-4AA9-BC5D-BA4EE898E780}" srcId="{76DE0871-7960-4CE4-9808-92F10523734F}" destId="{6EE9CA53-4512-4E36-9CEC-9A9060F3DD2C}" srcOrd="0" destOrd="0" parTransId="{B71F3833-851B-4C80-AF6F-7BCC7F27157F}" sibTransId="{C7DDF8C8-0B2E-4953-8632-36C9969FBF64}"/>
    <dgm:cxn modelId="{E722D0B1-6300-4DCF-821C-A1AC0F1E529E}" srcId="{0E736647-AEBB-47F7-801C-48E63AF7DCE4}" destId="{261ADF3A-7633-49EB-BECE-4FC4B13BFBD9}" srcOrd="0" destOrd="0" parTransId="{50ACE2D5-D003-4097-B5DA-7703920CB3D0}" sibTransId="{EF26FC60-7A34-49D6-B9EC-1850C05BDA2F}"/>
    <dgm:cxn modelId="{09534AB2-8645-4D31-8B7B-0AC01891E665}" srcId="{047A76BA-39C6-42FD-AC4E-C8A7B18BB7C3}" destId="{C8C3E449-0F8B-49E3-8CC7-5833569FCBC0}" srcOrd="2" destOrd="0" parTransId="{4C29DCFC-AFDB-4727-BB19-0064A38791B5}" sibTransId="{E71DD4E0-4331-4589-957E-3268AEEE74C9}"/>
    <dgm:cxn modelId="{AFC0ABB2-4FDC-4F75-A84A-EEEC8B528963}" srcId="{047A76BA-39C6-42FD-AC4E-C8A7B18BB7C3}" destId="{76DE0871-7960-4CE4-9808-92F10523734F}" srcOrd="0" destOrd="0" parTransId="{4342158E-FAA8-47BE-9024-63DAD04C8AD6}" sibTransId="{05EB5ADD-86FA-4A76-A678-09B8FBDF0587}"/>
    <dgm:cxn modelId="{F655CAB6-6363-4663-A709-5D4A205B3E59}" type="presOf" srcId="{65454E6C-3717-4719-9899-E6152C50E748}" destId="{039940C4-CDA4-4755-9F2C-6BFFEAC53782}" srcOrd="0" destOrd="0" presId="urn:microsoft.com/office/officeart/2018/2/layout/IconVerticalSolidList"/>
    <dgm:cxn modelId="{B92F6ABB-AF17-4644-B2EF-EF4DB7C7FA65}" srcId="{C2CA5BC7-8CB9-42D0-B1B1-F1593B9585CD}" destId="{C16A4864-2578-4825-9490-35AD97C19447}" srcOrd="0" destOrd="0" parTransId="{4DD654A2-C33E-4983-9450-344822096AE8}" sibTransId="{2EEABA29-27A2-44C3-8B5E-E5B6CB096A4D}"/>
    <dgm:cxn modelId="{E77E4CBF-C1AC-4E4F-B3BB-FA6CE0DC252F}" srcId="{047A76BA-39C6-42FD-AC4E-C8A7B18BB7C3}" destId="{65454E6C-3717-4719-9899-E6152C50E748}" srcOrd="1" destOrd="0" parTransId="{047181B6-05C1-4910-AC43-54E2537C20DB}" sibTransId="{9C884B78-1CBE-4C73-9656-44E661B3CA9C}"/>
    <dgm:cxn modelId="{3CBA58C1-7FD5-4471-93A8-683EBBEEA7F6}" srcId="{047A76BA-39C6-42FD-AC4E-C8A7B18BB7C3}" destId="{0E736647-AEBB-47F7-801C-48E63AF7DCE4}" srcOrd="3" destOrd="0" parTransId="{A30F71FD-6716-4AB0-82BA-44FD4F30CD3E}" sibTransId="{69277D1C-E438-4996-AB06-646A6458A315}"/>
    <dgm:cxn modelId="{1D50A6CA-7BEC-4992-8B7F-8C4DFBC3AACF}" srcId="{AFBF9697-70CA-4141-81C2-D0C37A3BC6B5}" destId="{E7CAA488-6443-4CEC-BE10-D637C0553D94}" srcOrd="0" destOrd="0" parTransId="{2D0032E1-86BE-42C6-96CF-5F6079F1CDE2}" sibTransId="{AB09DCA8-DB50-43DE-A5FC-FB390E7FD509}"/>
    <dgm:cxn modelId="{EA8D28CE-53E8-4653-BBC5-5C76DC6DF42B}" type="presOf" srcId="{C8C3E449-0F8B-49E3-8CC7-5833569FCBC0}" destId="{FF2332E5-73F0-449D-B813-63193302900C}" srcOrd="0" destOrd="0" presId="urn:microsoft.com/office/officeart/2018/2/layout/IconVerticalSolidList"/>
    <dgm:cxn modelId="{037544DB-1E30-4583-BF1D-A6B1F587D6D9}" srcId="{C8C3E449-0F8B-49E3-8CC7-5833569FCBC0}" destId="{904F8207-AA3F-47C8-BE3F-B280550C1948}" srcOrd="0" destOrd="0" parTransId="{D7EE2E8F-2A44-4C80-9F98-55C309C3F9A3}" sibTransId="{63977C52-5ED8-4FEB-9004-79C1354FF527}"/>
    <dgm:cxn modelId="{CD49EFE2-A13D-4DDE-B539-D663C5A80786}" srcId="{0EE4FA98-6122-4072-B804-A0845925E328}" destId="{AEE28AA7-6071-499F-87BD-8F345A568A73}" srcOrd="1" destOrd="0" parTransId="{5E0C1128-5BB7-4167-A234-4A2FAC8D58C5}" sibTransId="{7015F760-DF03-4290-A605-914E1DBE76A5}"/>
    <dgm:cxn modelId="{41E181E7-2E09-483B-AD19-C4A0E6193DC5}" srcId="{C8C3E449-0F8B-49E3-8CC7-5833569FCBC0}" destId="{7E2E7AD5-B8CF-4C82-AAB9-D6A521BA7674}" srcOrd="1" destOrd="0" parTransId="{4982241B-DD5A-42DB-88A6-941FEA4FFAC1}" sibTransId="{49BBF5C2-40E6-4921-8A32-6FE81931F829}"/>
    <dgm:cxn modelId="{A7FFB7EA-59CB-4478-B1E1-EE620ECD4AFB}" type="presOf" srcId="{C16A4864-2578-4825-9490-35AD97C19447}" destId="{30850914-926B-405B-8E1E-06C815A55B89}" srcOrd="0" destOrd="0" presId="urn:microsoft.com/office/officeart/2018/2/layout/IconVerticalSolidList"/>
    <dgm:cxn modelId="{513A20F1-792A-4736-8D5C-B37082B02F63}" type="presOf" srcId="{C2CA5BC7-8CB9-42D0-B1B1-F1593B9585CD}" destId="{A2361C76-6600-441A-BD46-1393011BA17E}" srcOrd="0" destOrd="0" presId="urn:microsoft.com/office/officeart/2018/2/layout/IconVerticalSolidList"/>
    <dgm:cxn modelId="{02BC99F2-5167-4C55-8CEA-6B62018B51B6}" type="presOf" srcId="{261ADF3A-7633-49EB-BECE-4FC4B13BFBD9}" destId="{F288A0DD-409A-40F4-A7E8-A8395AF05147}" srcOrd="0" destOrd="0" presId="urn:microsoft.com/office/officeart/2018/2/layout/IconVerticalSolidList"/>
    <dgm:cxn modelId="{A19BB3F3-252C-4F0A-B40B-BD9588AA5915}" type="presOf" srcId="{AEE28AA7-6071-499F-87BD-8F345A568A73}" destId="{EB09C33C-7108-4F54-8BEE-7750C5D4D43D}" srcOrd="0" destOrd="1" presId="urn:microsoft.com/office/officeart/2018/2/layout/IconVerticalSolidList"/>
    <dgm:cxn modelId="{D4EF0AF7-BBB8-46A8-9ABE-D4EB068E6A3C}" type="presOf" srcId="{904F8207-AA3F-47C8-BE3F-B280550C1948}" destId="{9289CB35-7D84-4627-833A-37D26A5813B2}" srcOrd="0" destOrd="0" presId="urn:microsoft.com/office/officeart/2018/2/layout/IconVerticalSolidList"/>
    <dgm:cxn modelId="{B3701DFF-C02E-4A8F-9A9F-6EB9324135A9}" type="presOf" srcId="{48FEAA0A-A197-4974-BB55-A869439725D9}" destId="{0CCDF7E0-9151-4767-8801-54408CA882E9}" srcOrd="0" destOrd="1" presId="urn:microsoft.com/office/officeart/2018/2/layout/IconVerticalSolidList"/>
    <dgm:cxn modelId="{0C428FFF-56F5-4E72-8B9E-9DD33E4F16C1}" srcId="{CCB273FD-C36C-4807-89EE-1FCB4A79E269}" destId="{1ACED81A-E6EE-4C35-B398-B23CF04A6EE5}" srcOrd="0" destOrd="0" parTransId="{12EBC4AC-8052-44C6-B1D5-C17F8A1882CD}" sibTransId="{283A2D48-2338-40EA-8988-027A0AC715AC}"/>
    <dgm:cxn modelId="{8E651F2E-DF94-4E74-B3C7-863C518D17FA}" type="presParOf" srcId="{5D8DCF09-61BC-4081-8680-D343F9D80A0D}" destId="{900C7F44-B4DB-4919-A4C5-0E08A336277A}" srcOrd="0" destOrd="0" presId="urn:microsoft.com/office/officeart/2018/2/layout/IconVerticalSolidList"/>
    <dgm:cxn modelId="{F31F2C00-7317-44A1-853C-2ECD371B7912}" type="presParOf" srcId="{900C7F44-B4DB-4919-A4C5-0E08A336277A}" destId="{F8FDD7EA-E299-45C7-81D0-168723362A70}" srcOrd="0" destOrd="0" presId="urn:microsoft.com/office/officeart/2018/2/layout/IconVerticalSolidList"/>
    <dgm:cxn modelId="{53DCBB28-5528-42BE-8456-4EB76B0B8B03}" type="presParOf" srcId="{900C7F44-B4DB-4919-A4C5-0E08A336277A}" destId="{17E38865-8A2C-437E-9020-46ECC9340AC6}" srcOrd="1" destOrd="0" presId="urn:microsoft.com/office/officeart/2018/2/layout/IconVerticalSolidList"/>
    <dgm:cxn modelId="{9C14A7AE-6D51-433C-B0AA-7A70FB1EFE32}" type="presParOf" srcId="{900C7F44-B4DB-4919-A4C5-0E08A336277A}" destId="{09FB2F18-F0BB-4FC6-85A4-73386BA036BF}" srcOrd="2" destOrd="0" presId="urn:microsoft.com/office/officeart/2018/2/layout/IconVerticalSolidList"/>
    <dgm:cxn modelId="{2E354DFE-BB30-4AC4-8169-9479123AAA03}" type="presParOf" srcId="{900C7F44-B4DB-4919-A4C5-0E08A336277A}" destId="{6FEB1415-E51D-4BF5-9D30-074A52F6E083}" srcOrd="3" destOrd="0" presId="urn:microsoft.com/office/officeart/2018/2/layout/IconVerticalSolidList"/>
    <dgm:cxn modelId="{5E2BC197-7F4A-4BD8-B434-8576592CCF23}" type="presParOf" srcId="{900C7F44-B4DB-4919-A4C5-0E08A336277A}" destId="{70577A6A-B9A5-4C55-AD1E-58FB9AA94F0C}" srcOrd="4" destOrd="0" presId="urn:microsoft.com/office/officeart/2018/2/layout/IconVerticalSolidList"/>
    <dgm:cxn modelId="{335FE3F2-0042-463A-830B-1FAAF87FA7B1}" type="presParOf" srcId="{5D8DCF09-61BC-4081-8680-D343F9D80A0D}" destId="{BF8D71D5-CACE-4C1C-BA1B-76C106511828}" srcOrd="1" destOrd="0" presId="urn:microsoft.com/office/officeart/2018/2/layout/IconVerticalSolidList"/>
    <dgm:cxn modelId="{2B014641-3990-4230-BE91-0CEF7B0DB4E8}" type="presParOf" srcId="{5D8DCF09-61BC-4081-8680-D343F9D80A0D}" destId="{2FC92321-F539-4BCA-9E90-16D32FD8E13B}" srcOrd="2" destOrd="0" presId="urn:microsoft.com/office/officeart/2018/2/layout/IconVerticalSolidList"/>
    <dgm:cxn modelId="{DBDF6C15-0CE3-49F7-99AE-348463D4A40C}" type="presParOf" srcId="{2FC92321-F539-4BCA-9E90-16D32FD8E13B}" destId="{1BBD6FB1-D36F-4DB0-A713-F1C7F7A22C54}" srcOrd="0" destOrd="0" presId="urn:microsoft.com/office/officeart/2018/2/layout/IconVerticalSolidList"/>
    <dgm:cxn modelId="{98E621CF-F7C4-47DB-B429-A4FBF499BC10}" type="presParOf" srcId="{2FC92321-F539-4BCA-9E90-16D32FD8E13B}" destId="{80993EC8-28C1-4481-95EA-A45A89C31598}" srcOrd="1" destOrd="0" presId="urn:microsoft.com/office/officeart/2018/2/layout/IconVerticalSolidList"/>
    <dgm:cxn modelId="{84942ADC-E089-4080-8C90-E3E51353EB88}" type="presParOf" srcId="{2FC92321-F539-4BCA-9E90-16D32FD8E13B}" destId="{E12A2187-6549-4077-97A5-1D761656D35B}" srcOrd="2" destOrd="0" presId="urn:microsoft.com/office/officeart/2018/2/layout/IconVerticalSolidList"/>
    <dgm:cxn modelId="{8B0ACABE-2F72-412B-96F3-91B95161E769}" type="presParOf" srcId="{2FC92321-F539-4BCA-9E90-16D32FD8E13B}" destId="{039940C4-CDA4-4755-9F2C-6BFFEAC53782}" srcOrd="3" destOrd="0" presId="urn:microsoft.com/office/officeart/2018/2/layout/IconVerticalSolidList"/>
    <dgm:cxn modelId="{292AF71A-4569-4C3F-8E89-7990064E0042}" type="presParOf" srcId="{2FC92321-F539-4BCA-9E90-16D32FD8E13B}" destId="{A6B31D5F-22E1-41E8-99A8-D2E7DA545DB0}" srcOrd="4" destOrd="0" presId="urn:microsoft.com/office/officeart/2018/2/layout/IconVerticalSolidList"/>
    <dgm:cxn modelId="{B8E4F4BA-5E3B-4171-ACCA-574DBD48499C}" type="presParOf" srcId="{5D8DCF09-61BC-4081-8680-D343F9D80A0D}" destId="{AAAF94BA-C336-4D4D-B0A5-A9913EFE4951}" srcOrd="3" destOrd="0" presId="urn:microsoft.com/office/officeart/2018/2/layout/IconVerticalSolidList"/>
    <dgm:cxn modelId="{2F40A902-45ED-4C08-B481-611504FEF469}" type="presParOf" srcId="{5D8DCF09-61BC-4081-8680-D343F9D80A0D}" destId="{6543A1A0-0A29-466E-AD7B-74DD635A4063}" srcOrd="4" destOrd="0" presId="urn:microsoft.com/office/officeart/2018/2/layout/IconVerticalSolidList"/>
    <dgm:cxn modelId="{0F4CC5D3-DFBF-4FDA-B4A8-4B1AB1E069E6}" type="presParOf" srcId="{6543A1A0-0A29-466E-AD7B-74DD635A4063}" destId="{A6469159-548C-4CA2-B591-38C60239ADF1}" srcOrd="0" destOrd="0" presId="urn:microsoft.com/office/officeart/2018/2/layout/IconVerticalSolidList"/>
    <dgm:cxn modelId="{27978FB2-44CB-4A17-9627-0B20DE9D850D}" type="presParOf" srcId="{6543A1A0-0A29-466E-AD7B-74DD635A4063}" destId="{5149B2EC-9FFC-403F-8288-9078333EE53C}" srcOrd="1" destOrd="0" presId="urn:microsoft.com/office/officeart/2018/2/layout/IconVerticalSolidList"/>
    <dgm:cxn modelId="{6B342FA0-C80B-4F26-B53E-D8ECA5288FA6}" type="presParOf" srcId="{6543A1A0-0A29-466E-AD7B-74DD635A4063}" destId="{F9B0A960-1621-45F9-8C77-31B3BB5EEC36}" srcOrd="2" destOrd="0" presId="urn:microsoft.com/office/officeart/2018/2/layout/IconVerticalSolidList"/>
    <dgm:cxn modelId="{778E4695-065F-41C7-997C-80DAECD12BF5}" type="presParOf" srcId="{6543A1A0-0A29-466E-AD7B-74DD635A4063}" destId="{FF2332E5-73F0-449D-B813-63193302900C}" srcOrd="3" destOrd="0" presId="urn:microsoft.com/office/officeart/2018/2/layout/IconVerticalSolidList"/>
    <dgm:cxn modelId="{F0A08303-C664-4472-87C6-93770A29FE15}" type="presParOf" srcId="{6543A1A0-0A29-466E-AD7B-74DD635A4063}" destId="{9289CB35-7D84-4627-833A-37D26A5813B2}" srcOrd="4" destOrd="0" presId="urn:microsoft.com/office/officeart/2018/2/layout/IconVerticalSolidList"/>
    <dgm:cxn modelId="{E93479A8-4AC2-4D62-BD9A-3F4809E21433}" type="presParOf" srcId="{5D8DCF09-61BC-4081-8680-D343F9D80A0D}" destId="{13C7DD9B-6A36-4FF6-AC5A-DE49630D6246}" srcOrd="5" destOrd="0" presId="urn:microsoft.com/office/officeart/2018/2/layout/IconVerticalSolidList"/>
    <dgm:cxn modelId="{4E4305DF-9A77-4F6B-9F67-02BE2BA3471C}" type="presParOf" srcId="{5D8DCF09-61BC-4081-8680-D343F9D80A0D}" destId="{AFF0B66A-5A7F-4B0C-939F-50BF7DCC3A56}" srcOrd="6" destOrd="0" presId="urn:microsoft.com/office/officeart/2018/2/layout/IconVerticalSolidList"/>
    <dgm:cxn modelId="{8248025A-5C39-4C55-A420-03FFC977A51D}" type="presParOf" srcId="{AFF0B66A-5A7F-4B0C-939F-50BF7DCC3A56}" destId="{4D4E83B0-B74E-45E4-A26A-1C3B6F7B0A05}" srcOrd="0" destOrd="0" presId="urn:microsoft.com/office/officeart/2018/2/layout/IconVerticalSolidList"/>
    <dgm:cxn modelId="{AA30A7E9-75B0-4566-9E4A-54787927493B}" type="presParOf" srcId="{AFF0B66A-5A7F-4B0C-939F-50BF7DCC3A56}" destId="{D00144AE-111C-459C-A668-54BF91634204}" srcOrd="1" destOrd="0" presId="urn:microsoft.com/office/officeart/2018/2/layout/IconVerticalSolidList"/>
    <dgm:cxn modelId="{6B3A761C-50A3-4797-A19C-3C951B2941B3}" type="presParOf" srcId="{AFF0B66A-5A7F-4B0C-939F-50BF7DCC3A56}" destId="{D6A52AB3-C669-47C8-98BC-93EEF42CE8C3}" srcOrd="2" destOrd="0" presId="urn:microsoft.com/office/officeart/2018/2/layout/IconVerticalSolidList"/>
    <dgm:cxn modelId="{BE83A163-EE2C-4D57-9949-66EFA616F276}" type="presParOf" srcId="{AFF0B66A-5A7F-4B0C-939F-50BF7DCC3A56}" destId="{F1F175FA-E7CF-4ABB-89EF-54A428701341}" srcOrd="3" destOrd="0" presId="urn:microsoft.com/office/officeart/2018/2/layout/IconVerticalSolidList"/>
    <dgm:cxn modelId="{0FF31B26-B011-4700-9DCE-872074921AB9}" type="presParOf" srcId="{AFF0B66A-5A7F-4B0C-939F-50BF7DCC3A56}" destId="{F288A0DD-409A-40F4-A7E8-A8395AF05147}" srcOrd="4" destOrd="0" presId="urn:microsoft.com/office/officeart/2018/2/layout/IconVerticalSolidList"/>
    <dgm:cxn modelId="{91E0E56D-1622-4A54-B381-574972C20D48}" type="presParOf" srcId="{5D8DCF09-61BC-4081-8680-D343F9D80A0D}" destId="{C37A9A8C-2D95-4643-9905-811E131ADEE3}" srcOrd="7" destOrd="0" presId="urn:microsoft.com/office/officeart/2018/2/layout/IconVerticalSolidList"/>
    <dgm:cxn modelId="{1FF5BEB3-E109-4C78-BED2-B44B0CF89272}" type="presParOf" srcId="{5D8DCF09-61BC-4081-8680-D343F9D80A0D}" destId="{F52BE956-A24C-44EF-BB48-7180CB0234F9}" srcOrd="8" destOrd="0" presId="urn:microsoft.com/office/officeart/2018/2/layout/IconVerticalSolidList"/>
    <dgm:cxn modelId="{28C31919-C646-482A-9CC9-34A8BD91CBE5}" type="presParOf" srcId="{F52BE956-A24C-44EF-BB48-7180CB0234F9}" destId="{9310285A-0FEC-4E29-A703-79F524FB2686}" srcOrd="0" destOrd="0" presId="urn:microsoft.com/office/officeart/2018/2/layout/IconVerticalSolidList"/>
    <dgm:cxn modelId="{2E08D38A-09D7-45B0-9374-21769E123CDE}" type="presParOf" srcId="{F52BE956-A24C-44EF-BB48-7180CB0234F9}" destId="{CB121633-3483-4141-B97A-2540704CE942}" srcOrd="1" destOrd="0" presId="urn:microsoft.com/office/officeart/2018/2/layout/IconVerticalSolidList"/>
    <dgm:cxn modelId="{2D87992C-4C79-4C02-8140-0FE4DAEBB49D}" type="presParOf" srcId="{F52BE956-A24C-44EF-BB48-7180CB0234F9}" destId="{1372C4E3-9F82-4C6F-9D5A-76190B48EDFA}" srcOrd="2" destOrd="0" presId="urn:microsoft.com/office/officeart/2018/2/layout/IconVerticalSolidList"/>
    <dgm:cxn modelId="{09437619-6095-4F44-8BE4-8A54EF98A21A}" type="presParOf" srcId="{F52BE956-A24C-44EF-BB48-7180CB0234F9}" destId="{A2361C76-6600-441A-BD46-1393011BA17E}" srcOrd="3" destOrd="0" presId="urn:microsoft.com/office/officeart/2018/2/layout/IconVerticalSolidList"/>
    <dgm:cxn modelId="{D78C51B0-29E5-40F4-8B4C-6F03E5985F2C}" type="presParOf" srcId="{F52BE956-A24C-44EF-BB48-7180CB0234F9}" destId="{30850914-926B-405B-8E1E-06C815A55B89}" srcOrd="4" destOrd="0" presId="urn:microsoft.com/office/officeart/2018/2/layout/IconVerticalSolidList"/>
    <dgm:cxn modelId="{BA622D0D-CAA1-4BC3-9716-EC844D580BAF}" type="presParOf" srcId="{5D8DCF09-61BC-4081-8680-D343F9D80A0D}" destId="{A4F60C9F-54BA-4CD1-B761-13BF1DFBDAEF}" srcOrd="9" destOrd="0" presId="urn:microsoft.com/office/officeart/2018/2/layout/IconVerticalSolidList"/>
    <dgm:cxn modelId="{BBD5F123-6D5E-4D15-8F0C-BE52F45B2865}" type="presParOf" srcId="{5D8DCF09-61BC-4081-8680-D343F9D80A0D}" destId="{C85B2C43-38EA-4726-85F8-F69EC5B646D1}" srcOrd="10" destOrd="0" presId="urn:microsoft.com/office/officeart/2018/2/layout/IconVerticalSolidList"/>
    <dgm:cxn modelId="{0A9FDF28-3387-4CF5-AEFD-71AF98818781}" type="presParOf" srcId="{C85B2C43-38EA-4726-85F8-F69EC5B646D1}" destId="{9D9133F5-F024-47A7-83C6-105CEBF37AC9}" srcOrd="0" destOrd="0" presId="urn:microsoft.com/office/officeart/2018/2/layout/IconVerticalSolidList"/>
    <dgm:cxn modelId="{18D538AB-8877-42A8-B13C-9EFDAC06CF74}" type="presParOf" srcId="{C85B2C43-38EA-4726-85F8-F69EC5B646D1}" destId="{B16F7E88-9474-42B3-8F1D-E91972BB909D}" srcOrd="1" destOrd="0" presId="urn:microsoft.com/office/officeart/2018/2/layout/IconVerticalSolidList"/>
    <dgm:cxn modelId="{72296E69-8E5D-4812-9488-EA327B785BBB}" type="presParOf" srcId="{C85B2C43-38EA-4726-85F8-F69EC5B646D1}" destId="{020CAD5E-E0EE-4CD5-B951-CDD6C7BD8328}" srcOrd="2" destOrd="0" presId="urn:microsoft.com/office/officeart/2018/2/layout/IconVerticalSolidList"/>
    <dgm:cxn modelId="{E83AFF04-64C8-4DAF-AD97-AFCF10BB6799}" type="presParOf" srcId="{C85B2C43-38EA-4726-85F8-F69EC5B646D1}" destId="{97B933EB-9C81-4589-B2E9-964447381A4C}" srcOrd="3" destOrd="0" presId="urn:microsoft.com/office/officeart/2018/2/layout/IconVerticalSolidList"/>
    <dgm:cxn modelId="{57EB0ED3-E51E-4A14-A661-4838F9703ED1}" type="presParOf" srcId="{C85B2C43-38EA-4726-85F8-F69EC5B646D1}" destId="{0CCDF7E0-9151-4767-8801-54408CA882E9}" srcOrd="4" destOrd="0" presId="urn:microsoft.com/office/officeart/2018/2/layout/IconVerticalSolidList"/>
    <dgm:cxn modelId="{998AE5E5-894E-4C46-B9C8-92BDD88AD8FF}" type="presParOf" srcId="{5D8DCF09-61BC-4081-8680-D343F9D80A0D}" destId="{1E5B37F8-047A-40CA-996C-19EF19D91288}" srcOrd="11" destOrd="0" presId="urn:microsoft.com/office/officeart/2018/2/layout/IconVerticalSolidList"/>
    <dgm:cxn modelId="{280AFD2D-3304-4BC0-B515-CA7F912C6773}" type="presParOf" srcId="{5D8DCF09-61BC-4081-8680-D343F9D80A0D}" destId="{B0FA7DCA-D464-4152-9DF8-9D5A6784C767}" srcOrd="12" destOrd="0" presId="urn:microsoft.com/office/officeart/2018/2/layout/IconVerticalSolidList"/>
    <dgm:cxn modelId="{72737DD1-2248-4ECD-90BB-E8129CD02917}" type="presParOf" srcId="{B0FA7DCA-D464-4152-9DF8-9D5A6784C767}" destId="{D08C870E-4830-4F5D-8CDC-084E48E8F1D2}" srcOrd="0" destOrd="0" presId="urn:microsoft.com/office/officeart/2018/2/layout/IconVerticalSolidList"/>
    <dgm:cxn modelId="{9A305AB6-FF3D-4D0C-9B7B-241E3ECA0C99}" type="presParOf" srcId="{B0FA7DCA-D464-4152-9DF8-9D5A6784C767}" destId="{3865496A-0A6E-4FF5-B278-6C0B4D5FE1FA}" srcOrd="1" destOrd="0" presId="urn:microsoft.com/office/officeart/2018/2/layout/IconVerticalSolidList"/>
    <dgm:cxn modelId="{6B65F6D0-5B91-41D9-B9A7-3A8313A5AFE2}" type="presParOf" srcId="{B0FA7DCA-D464-4152-9DF8-9D5A6784C767}" destId="{50C78BE8-3EEC-4CEA-A129-9DF976B21B7A}" srcOrd="2" destOrd="0" presId="urn:microsoft.com/office/officeart/2018/2/layout/IconVerticalSolidList"/>
    <dgm:cxn modelId="{888FECCC-0CA7-4461-95A6-BE6ACB14572C}" type="presParOf" srcId="{B0FA7DCA-D464-4152-9DF8-9D5A6784C767}" destId="{031C2F42-BD13-4E47-92FC-8B36D782889D}" srcOrd="3" destOrd="0" presId="urn:microsoft.com/office/officeart/2018/2/layout/IconVerticalSolidList"/>
    <dgm:cxn modelId="{BFEE0D74-98F2-4227-8E8E-D11970E02386}" type="presParOf" srcId="{B0FA7DCA-D464-4152-9DF8-9D5A6784C767}" destId="{08629F70-3CEC-4B5A-B996-91E80E3F6C4A}" srcOrd="4" destOrd="0" presId="urn:microsoft.com/office/officeart/2018/2/layout/IconVerticalSolidList"/>
    <dgm:cxn modelId="{7D467979-756B-4982-914D-734B8427C8E2}" type="presParOf" srcId="{5D8DCF09-61BC-4081-8680-D343F9D80A0D}" destId="{32FDFE8C-BBA2-4126-BBE2-E666225E7EF3}" srcOrd="13" destOrd="0" presId="urn:microsoft.com/office/officeart/2018/2/layout/IconVerticalSolidList"/>
    <dgm:cxn modelId="{40A734A9-4711-45E2-A69B-29E4A967E937}" type="presParOf" srcId="{5D8DCF09-61BC-4081-8680-D343F9D80A0D}" destId="{7B34980B-9EE1-484E-8B74-7B8F062F9877}" srcOrd="14" destOrd="0" presId="urn:microsoft.com/office/officeart/2018/2/layout/IconVerticalSolidList"/>
    <dgm:cxn modelId="{7BFC2F00-311A-477A-B78A-D7209A75EE5E}" type="presParOf" srcId="{7B34980B-9EE1-484E-8B74-7B8F062F9877}" destId="{EDC073C3-AA56-4A60-BC7D-83933387384C}" srcOrd="0" destOrd="0" presId="urn:microsoft.com/office/officeart/2018/2/layout/IconVerticalSolidList"/>
    <dgm:cxn modelId="{A92ECFA4-27A5-4339-A4C7-83738FABE136}" type="presParOf" srcId="{7B34980B-9EE1-484E-8B74-7B8F062F9877}" destId="{4F2ACE7A-8D15-44BA-AC0F-50AA517223A7}" srcOrd="1" destOrd="0" presId="urn:microsoft.com/office/officeart/2018/2/layout/IconVerticalSolidList"/>
    <dgm:cxn modelId="{2A9FEABA-0ACB-4474-8324-753FF7507017}" type="presParOf" srcId="{7B34980B-9EE1-484E-8B74-7B8F062F9877}" destId="{42941E4C-1C72-4CE5-9E36-3ECBE4BA8AE2}" srcOrd="2" destOrd="0" presId="urn:microsoft.com/office/officeart/2018/2/layout/IconVerticalSolidList"/>
    <dgm:cxn modelId="{511A790F-A8DD-4235-ADA9-E890088AE504}" type="presParOf" srcId="{7B34980B-9EE1-484E-8B74-7B8F062F9877}" destId="{8DBDC1D5-24F4-4439-81CE-879EA30ADC2A}" srcOrd="3" destOrd="0" presId="urn:microsoft.com/office/officeart/2018/2/layout/IconVerticalSolidList"/>
    <dgm:cxn modelId="{FF55F9C4-F1CE-4D70-85ED-1FC4E7F9E677}" type="presParOf" srcId="{7B34980B-9EE1-484E-8B74-7B8F062F9877}" destId="{EB09C33C-7108-4F54-8BEE-7750C5D4D43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47A76BA-39C6-42FD-AC4E-C8A7B18BB7C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76DE0871-7960-4CE4-9808-92F1052373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Direct to consumer (D2C)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342158E-FAA8-47BE-9024-63DAD04C8AD6}" type="parTrans" cxnId="{AFC0ABB2-4FDC-4F75-A84A-EEEC8B528963}">
      <dgm:prSet/>
      <dgm:spPr/>
      <dgm:t>
        <a:bodyPr/>
        <a:lstStyle/>
        <a:p>
          <a:endParaRPr lang="en-GB"/>
        </a:p>
      </dgm:t>
    </dgm:pt>
    <dgm:pt modelId="{05EB5ADD-86FA-4A76-A678-09B8FBDF0587}" type="sibTrans" cxnId="{AFC0ABB2-4FDC-4F75-A84A-EEEC8B528963}">
      <dgm:prSet/>
      <dgm:spPr/>
      <dgm:t>
        <a:bodyPr/>
        <a:lstStyle/>
        <a:p>
          <a:endParaRPr lang="en-GB"/>
        </a:p>
      </dgm:t>
    </dgm:pt>
    <dgm:pt modelId="{6EE9CA53-4512-4E36-9CEC-9A9060F3DD2C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 the e-commerce platform with faster delivery and new financing options.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1F3833-851B-4C80-AF6F-7BCC7F27157F}" type="parTrans" cxnId="{056ED0B0-31A1-4AA9-BC5D-BA4EE898E780}">
      <dgm:prSet/>
      <dgm:spPr/>
      <dgm:t>
        <a:bodyPr/>
        <a:lstStyle/>
        <a:p>
          <a:endParaRPr lang="en-GB"/>
        </a:p>
      </dgm:t>
    </dgm:pt>
    <dgm:pt modelId="{C7DDF8C8-0B2E-4953-8632-36C9969FBF64}" type="sibTrans" cxnId="{056ED0B0-31A1-4AA9-BC5D-BA4EE898E780}">
      <dgm:prSet/>
      <dgm:spPr/>
      <dgm:t>
        <a:bodyPr/>
        <a:lstStyle/>
        <a:p>
          <a:endParaRPr lang="en-GB"/>
        </a:p>
      </dgm:t>
    </dgm:pt>
    <dgm:pt modelId="{65454E6C-3717-4719-9899-E6152C50E7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Tier-2/3 City Expansion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47181B6-05C1-4910-AC43-54E2537C20DB}" type="parTrans" cxnId="{E77E4CBF-C1AC-4E4F-B3BB-FA6CE0DC252F}">
      <dgm:prSet/>
      <dgm:spPr/>
      <dgm:t>
        <a:bodyPr/>
        <a:lstStyle/>
        <a:p>
          <a:endParaRPr lang="en-GB"/>
        </a:p>
      </dgm:t>
    </dgm:pt>
    <dgm:pt modelId="{9C884B78-1CBE-4C73-9656-44E661B3CA9C}" type="sibTrans" cxnId="{E77E4CBF-C1AC-4E4F-B3BB-FA6CE0DC252F}">
      <dgm:prSet/>
      <dgm:spPr/>
      <dgm:t>
        <a:bodyPr/>
        <a:lstStyle/>
        <a:p>
          <a:endParaRPr lang="en-GB"/>
        </a:p>
      </dgm:t>
    </dgm:pt>
    <dgm:pt modelId="{C8C3E449-0F8B-49E3-8CC7-5833569FCB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Subscription Services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29DCFC-AFDB-4727-BB19-0064A38791B5}" type="parTrans" cxnId="{09534AB2-8645-4D31-8B7B-0AC01891E665}">
      <dgm:prSet/>
      <dgm:spPr/>
      <dgm:t>
        <a:bodyPr/>
        <a:lstStyle/>
        <a:p>
          <a:endParaRPr lang="en-GB"/>
        </a:p>
      </dgm:t>
    </dgm:pt>
    <dgm:pt modelId="{E71DD4E0-4331-4589-957E-3268AEEE74C9}" type="sibTrans" cxnId="{09534AB2-8645-4D31-8B7B-0AC01891E665}">
      <dgm:prSet/>
      <dgm:spPr/>
      <dgm:t>
        <a:bodyPr/>
        <a:lstStyle/>
        <a:p>
          <a:endParaRPr lang="en-GB"/>
        </a:p>
      </dgm:t>
    </dgm:pt>
    <dgm:pt modelId="{904F8207-AA3F-47C8-BE3F-B280550C194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Introduce battery swapping and extended warranty plans for existing users.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7EE2E8F-2A44-4C80-9F98-55C309C3F9A3}" type="parTrans" cxnId="{037544DB-1E30-4583-BF1D-A6B1F587D6D9}">
      <dgm:prSet/>
      <dgm:spPr/>
      <dgm:t>
        <a:bodyPr/>
        <a:lstStyle/>
        <a:p>
          <a:endParaRPr lang="en-GB"/>
        </a:p>
      </dgm:t>
    </dgm:pt>
    <dgm:pt modelId="{63977C52-5ED8-4FEB-9004-79C1354FF527}" type="sibTrans" cxnId="{037544DB-1E30-4583-BF1D-A6B1F587D6D9}">
      <dgm:prSet/>
      <dgm:spPr/>
      <dgm:t>
        <a:bodyPr/>
        <a:lstStyle/>
        <a:p>
          <a:endParaRPr lang="en-GB"/>
        </a:p>
      </dgm:t>
    </dgm:pt>
    <dgm:pt modelId="{0E736647-AEBB-47F7-801C-48E63AF7DC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B2B Partnerships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30F71FD-6716-4AB0-82BA-44FD4F30CD3E}" type="parTrans" cxnId="{3CBA58C1-7FD5-4471-93A8-683EBBEEA7F6}">
      <dgm:prSet/>
      <dgm:spPr/>
      <dgm:t>
        <a:bodyPr/>
        <a:lstStyle/>
        <a:p>
          <a:endParaRPr lang="en-GB"/>
        </a:p>
      </dgm:t>
    </dgm:pt>
    <dgm:pt modelId="{69277D1C-E438-4996-AB06-646A6458A315}" type="sibTrans" cxnId="{3CBA58C1-7FD5-4471-93A8-683EBBEEA7F6}">
      <dgm:prSet/>
      <dgm:spPr/>
      <dgm:t>
        <a:bodyPr/>
        <a:lstStyle/>
        <a:p>
          <a:endParaRPr lang="en-GB"/>
        </a:p>
      </dgm:t>
    </dgm:pt>
    <dgm:pt modelId="{261ADF3A-7633-49EB-BECE-4FC4B13BFBD9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Deepen fleet sales relationships and explore government contracts for EV fleets.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0ACE2D5-D003-4097-B5DA-7703920CB3D0}" type="parTrans" cxnId="{E722D0B1-6300-4DCF-821C-A1AC0F1E529E}">
      <dgm:prSet/>
      <dgm:spPr/>
      <dgm:t>
        <a:bodyPr/>
        <a:lstStyle/>
        <a:p>
          <a:endParaRPr lang="en-GB"/>
        </a:p>
      </dgm:t>
    </dgm:pt>
    <dgm:pt modelId="{EF26FC60-7A34-49D6-B9EC-1850C05BDA2F}" type="sibTrans" cxnId="{E722D0B1-6300-4DCF-821C-A1AC0F1E529E}">
      <dgm:prSet/>
      <dgm:spPr/>
      <dgm:t>
        <a:bodyPr/>
        <a:lstStyle/>
        <a:p>
          <a:endParaRPr lang="en-GB"/>
        </a:p>
      </dgm:t>
    </dgm:pt>
    <dgm:pt modelId="{C721B4D0-8AC1-4847-83C4-F30B2CA3CD0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Expand dealership networks to 50+ Tier-2/3 cities within 12 months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99EFBC4-7C2C-45C4-B29D-8186E3E5106A}" type="parTrans" cxnId="{5F9A1132-7BE1-4F1A-9B38-82D5B5A606EB}">
      <dgm:prSet/>
      <dgm:spPr/>
      <dgm:t>
        <a:bodyPr/>
        <a:lstStyle/>
        <a:p>
          <a:endParaRPr lang="en-GB"/>
        </a:p>
      </dgm:t>
    </dgm:pt>
    <dgm:pt modelId="{2E61BDA0-C229-4F54-9674-8EEEEB187FDC}" type="sibTrans" cxnId="{5F9A1132-7BE1-4F1A-9B38-82D5B5A606EB}">
      <dgm:prSet/>
      <dgm:spPr/>
      <dgm:t>
        <a:bodyPr/>
        <a:lstStyle/>
        <a:p>
          <a:endParaRPr lang="en-GB"/>
        </a:p>
      </dgm:t>
    </dgm:pt>
    <dgm:pt modelId="{C2CA5BC7-8CB9-42D0-B1B1-F1593B9585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Loyalty Programmes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7AC322E-62E8-435A-A621-E6E8A7BD7632}" type="parTrans" cxnId="{427CA98B-F0F4-443F-9086-E582B5F4554B}">
      <dgm:prSet/>
      <dgm:spPr/>
      <dgm:t>
        <a:bodyPr/>
        <a:lstStyle/>
        <a:p>
          <a:endParaRPr lang="en-GB"/>
        </a:p>
      </dgm:t>
    </dgm:pt>
    <dgm:pt modelId="{5A63B0B6-B7F5-4469-A513-3EA2B67B8A90}" type="sibTrans" cxnId="{427CA98B-F0F4-443F-9086-E582B5F4554B}">
      <dgm:prSet/>
      <dgm:spPr/>
      <dgm:t>
        <a:bodyPr/>
        <a:lstStyle/>
        <a:p>
          <a:endParaRPr lang="en-GB"/>
        </a:p>
      </dgm:t>
    </dgm:pt>
    <dgm:pt modelId="{C16A4864-2578-4825-9490-35AD97C19447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Offer rewards for repeat purchases, servicing, and referrals.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DD654A2-C33E-4983-9450-344822096AE8}" type="parTrans" cxnId="{B92F6ABB-AF17-4644-B2EF-EF4DB7C7FA65}">
      <dgm:prSet/>
      <dgm:spPr/>
      <dgm:t>
        <a:bodyPr/>
        <a:lstStyle/>
        <a:p>
          <a:endParaRPr lang="en-GB"/>
        </a:p>
      </dgm:t>
    </dgm:pt>
    <dgm:pt modelId="{2EEABA29-27A2-44C3-8B5E-E5B6CB096A4D}" type="sibTrans" cxnId="{B92F6ABB-AF17-4644-B2EF-EF4DB7C7FA65}">
      <dgm:prSet/>
      <dgm:spPr/>
      <dgm:t>
        <a:bodyPr/>
        <a:lstStyle/>
        <a:p>
          <a:endParaRPr lang="en-GB"/>
        </a:p>
      </dgm:t>
    </dgm:pt>
    <dgm:pt modelId="{51CF16D7-A223-481D-AA4C-E35747ABD0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Content Marketing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31DD476-977F-4E1F-A585-7C08BCA8BE86}" type="parTrans" cxnId="{BD41787C-4F08-4E8B-A06D-F6FE6BC2C1A2}">
      <dgm:prSet/>
      <dgm:spPr/>
      <dgm:t>
        <a:bodyPr/>
        <a:lstStyle/>
        <a:p>
          <a:endParaRPr lang="en-GB"/>
        </a:p>
      </dgm:t>
    </dgm:pt>
    <dgm:pt modelId="{8CC006DF-7074-486D-853A-9846232FA5CB}" type="sibTrans" cxnId="{BD41787C-4F08-4E8B-A06D-F6FE6BC2C1A2}">
      <dgm:prSet/>
      <dgm:spPr/>
      <dgm:t>
        <a:bodyPr/>
        <a:lstStyle/>
        <a:p>
          <a:endParaRPr lang="en-GB"/>
        </a:p>
      </dgm:t>
    </dgm:pt>
    <dgm:pt modelId="{B276C122-6D2C-40AB-B406-4C93627D44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Share customer testimonials and EV adoption stories through blogs and social media.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0E01DFF-1180-452C-8263-5D630469BC90}" type="parTrans" cxnId="{B926C22E-D4B8-43C3-B69C-0BCBC30F2903}">
      <dgm:prSet/>
      <dgm:spPr/>
      <dgm:t>
        <a:bodyPr/>
        <a:lstStyle/>
        <a:p>
          <a:endParaRPr lang="en-GB"/>
        </a:p>
      </dgm:t>
    </dgm:pt>
    <dgm:pt modelId="{7BF334CB-D197-482D-92A1-370D82774980}" type="sibTrans" cxnId="{B926C22E-D4B8-43C3-B69C-0BCBC30F2903}">
      <dgm:prSet/>
      <dgm:spPr/>
      <dgm:t>
        <a:bodyPr/>
        <a:lstStyle/>
        <a:p>
          <a:endParaRPr lang="en-GB"/>
        </a:p>
      </dgm:t>
    </dgm:pt>
    <dgm:pt modelId="{6E709C16-741F-4985-89B4-7C14181858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Sustainability Reports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DA83169-48FF-4040-B5A1-32E6D81F7BA2}" type="parTrans" cxnId="{A4E44CB9-C9B9-4624-92E6-57F911768A91}">
      <dgm:prSet/>
      <dgm:spPr/>
      <dgm:t>
        <a:bodyPr/>
        <a:lstStyle/>
        <a:p>
          <a:endParaRPr lang="en-GB"/>
        </a:p>
      </dgm:t>
    </dgm:pt>
    <dgm:pt modelId="{111997F9-B5E2-4636-8575-02F81C1FC2B3}" type="sibTrans" cxnId="{A4E44CB9-C9B9-4624-92E6-57F911768A91}">
      <dgm:prSet/>
      <dgm:spPr/>
      <dgm:t>
        <a:bodyPr/>
        <a:lstStyle/>
        <a:p>
          <a:endParaRPr lang="en-GB"/>
        </a:p>
      </dgm:t>
    </dgm:pt>
    <dgm:pt modelId="{6406326D-B152-44C0-837C-4C37C34A74B0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Publish impact metrics (trees planted, emissions saved) to reinforce brand values.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56DA256-60A2-454D-AEFE-9A3B52C57E5F}" type="parTrans" cxnId="{A7C9EE79-4A43-45E0-93E1-E60DEB480720}">
      <dgm:prSet/>
      <dgm:spPr/>
      <dgm:t>
        <a:bodyPr/>
        <a:lstStyle/>
        <a:p>
          <a:endParaRPr lang="en-GB"/>
        </a:p>
      </dgm:t>
    </dgm:pt>
    <dgm:pt modelId="{071D2711-BB14-4F98-A4C1-B4D012BA40BD}" type="sibTrans" cxnId="{A7C9EE79-4A43-45E0-93E1-E60DEB480720}">
      <dgm:prSet/>
      <dgm:spPr/>
      <dgm:t>
        <a:bodyPr/>
        <a:lstStyle/>
        <a:p>
          <a:endParaRPr lang="en-GB"/>
        </a:p>
      </dgm:t>
    </dgm:pt>
    <dgm:pt modelId="{C0788F70-2EDE-43B5-AA77-6BBD5FFED0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1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Community Events</a:t>
          </a:r>
          <a:endParaRPr lang="en-GB" sz="11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0FDC983-E91D-4DE7-8099-64D0054F2BDC}" type="parTrans" cxnId="{0D7B9836-01C4-41EA-99B1-54965E42BEA2}">
      <dgm:prSet/>
      <dgm:spPr/>
      <dgm:t>
        <a:bodyPr/>
        <a:lstStyle/>
        <a:p>
          <a:endParaRPr lang="en-GB"/>
        </a:p>
      </dgm:t>
    </dgm:pt>
    <dgm:pt modelId="{21D187EC-637E-4833-B438-A1E49CC824DB}" type="sibTrans" cxnId="{0D7B9836-01C4-41EA-99B1-54965E42BEA2}">
      <dgm:prSet/>
      <dgm:spPr/>
      <dgm:t>
        <a:bodyPr/>
        <a:lstStyle/>
        <a:p>
          <a:endParaRPr lang="en-GB"/>
        </a:p>
      </dgm:t>
    </dgm:pt>
    <dgm:pt modelId="{2E166D11-8A67-49D8-A5BE-EEEB162B0CC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 annual customer meetups and rides to strengthen brand loyalty.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2A98AA-F58B-4CEF-AE94-4C2159C894AC}" type="parTrans" cxnId="{68AB7B69-57A2-40F5-8184-0835B1B74EFC}">
      <dgm:prSet/>
      <dgm:spPr/>
      <dgm:t>
        <a:bodyPr/>
        <a:lstStyle/>
        <a:p>
          <a:endParaRPr lang="en-GB"/>
        </a:p>
      </dgm:t>
    </dgm:pt>
    <dgm:pt modelId="{13F73B44-FB4D-49B0-8F05-709EFF0F1411}" type="sibTrans" cxnId="{68AB7B69-57A2-40F5-8184-0835B1B74EFC}">
      <dgm:prSet/>
      <dgm:spPr/>
      <dgm:t>
        <a:bodyPr/>
        <a:lstStyle/>
        <a:p>
          <a:endParaRPr lang="en-GB"/>
        </a:p>
      </dgm:t>
    </dgm:pt>
    <dgm:pt modelId="{774855C0-DCCA-4045-92CB-F4B6F13E96D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u="none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50+ cities operational within 12 months.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6AF6ED8-27D2-4497-B5FA-A50780816CC4}" type="parTrans" cxnId="{55D62C18-CA9F-447C-8B8B-85D32A23BAC1}">
      <dgm:prSet/>
      <dgm:spPr/>
      <dgm:t>
        <a:bodyPr/>
        <a:lstStyle/>
        <a:p>
          <a:endParaRPr lang="en-GB"/>
        </a:p>
      </dgm:t>
    </dgm:pt>
    <dgm:pt modelId="{4EE806F7-88A1-44CB-BED4-D8841E242D5C}" type="sibTrans" cxnId="{55D62C18-CA9F-447C-8B8B-85D32A23BAC1}">
      <dgm:prSet/>
      <dgm:spPr/>
      <dgm:t>
        <a:bodyPr/>
        <a:lstStyle/>
        <a:p>
          <a:endParaRPr lang="en-GB"/>
        </a:p>
      </dgm:t>
    </dgm:pt>
    <dgm:pt modelId="{0B20A098-47CC-477E-A11E-393448961D5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10,000+ subscriptions signed within 6-7 months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D8A498A-2C7E-48C5-9954-8FD539F9680B}" type="parTrans" cxnId="{83334F66-BF43-4117-82F0-C9B9C32141F2}">
      <dgm:prSet/>
      <dgm:spPr/>
      <dgm:t>
        <a:bodyPr/>
        <a:lstStyle/>
        <a:p>
          <a:endParaRPr lang="en-GB"/>
        </a:p>
      </dgm:t>
    </dgm:pt>
    <dgm:pt modelId="{0684FF07-AEA5-493E-AA2D-284BC9968AC4}" type="sibTrans" cxnId="{83334F66-BF43-4117-82F0-C9B9C32141F2}">
      <dgm:prSet/>
      <dgm:spPr/>
      <dgm:t>
        <a:bodyPr/>
        <a:lstStyle/>
        <a:p>
          <a:endParaRPr lang="en-GB"/>
        </a:p>
      </dgm:t>
    </dgm:pt>
    <dgm:pt modelId="{63B1AE83-BBF5-4EC6-B351-0BE84CA2A29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3,000+ fleet units sold annually. 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82BB7CA-D750-4A46-8231-B542583BF727}" type="parTrans" cxnId="{2C19016F-3376-4D7E-9D1A-3C7874878E9F}">
      <dgm:prSet/>
      <dgm:spPr/>
      <dgm:t>
        <a:bodyPr/>
        <a:lstStyle/>
        <a:p>
          <a:endParaRPr lang="en-GB"/>
        </a:p>
      </dgm:t>
    </dgm:pt>
    <dgm:pt modelId="{24BF6B40-782D-4F67-8480-2CC79171F4B8}" type="sibTrans" cxnId="{2C19016F-3376-4D7E-9D1A-3C7874878E9F}">
      <dgm:prSet/>
      <dgm:spPr/>
      <dgm:t>
        <a:bodyPr/>
        <a:lstStyle/>
        <a:p>
          <a:endParaRPr lang="en-GB"/>
        </a:p>
      </dgm:t>
    </dgm:pt>
    <dgm:pt modelId="{E6C60117-4052-4D43-9AA5-10642A7D4B1A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90% on time delivery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81B5A1A-2C5A-4A77-9784-5B46ADCEF7C1}" type="parTrans" cxnId="{AC38CEC7-AF1F-4C0E-AB22-1710CF632091}">
      <dgm:prSet/>
      <dgm:spPr/>
      <dgm:t>
        <a:bodyPr/>
        <a:lstStyle/>
        <a:p>
          <a:endParaRPr lang="en-GB"/>
        </a:p>
      </dgm:t>
    </dgm:pt>
    <dgm:pt modelId="{F010344D-075C-4491-9949-C453058B6D97}" type="sibTrans" cxnId="{AC38CEC7-AF1F-4C0E-AB22-1710CF632091}">
      <dgm:prSet/>
      <dgm:spPr/>
      <dgm:t>
        <a:bodyPr/>
        <a:lstStyle/>
        <a:p>
          <a:endParaRPr lang="en-GB"/>
        </a:p>
      </dgm:t>
    </dgm:pt>
    <dgm:pt modelId="{F1FC21B7-55FD-4A36-BDD9-097CD8DCBC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2m+ views annually, 20k+ shares on content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CDA2DB4-4288-4AFC-BF18-9D7BDA519799}" type="parTrans" cxnId="{A1C507C7-6E50-4459-B56C-73B3CBB97824}">
      <dgm:prSet/>
      <dgm:spPr/>
      <dgm:t>
        <a:bodyPr/>
        <a:lstStyle/>
        <a:p>
          <a:endParaRPr lang="en-GB"/>
        </a:p>
      </dgm:t>
    </dgm:pt>
    <dgm:pt modelId="{2E90B12F-F77D-4763-92B9-89E76398D489}" type="sibTrans" cxnId="{A1C507C7-6E50-4459-B56C-73B3CBB97824}">
      <dgm:prSet/>
      <dgm:spPr/>
      <dgm:t>
        <a:bodyPr/>
        <a:lstStyle/>
        <a:p>
          <a:endParaRPr lang="en-GB"/>
        </a:p>
      </dgm:t>
    </dgm:pt>
    <dgm:pt modelId="{D35F0E12-DAEC-489F-B205-8D503E336E58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4 reports annually, 20,000 views total on reports.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433375E-3B24-48F6-85BD-50066B7DC746}" type="parTrans" cxnId="{95041911-F7C6-49D3-908D-1B26F68E40E8}">
      <dgm:prSet/>
      <dgm:spPr/>
      <dgm:t>
        <a:bodyPr/>
        <a:lstStyle/>
        <a:p>
          <a:endParaRPr lang="en-GB"/>
        </a:p>
      </dgm:t>
    </dgm:pt>
    <dgm:pt modelId="{DEBB1A5D-55FB-4DD4-90FD-6C118B45BF8D}" type="sibTrans" cxnId="{95041911-F7C6-49D3-908D-1B26F68E40E8}">
      <dgm:prSet/>
      <dgm:spPr/>
      <dgm:t>
        <a:bodyPr/>
        <a:lstStyle/>
        <a:p>
          <a:endParaRPr lang="en-GB"/>
        </a:p>
      </dgm:t>
    </dgm:pt>
    <dgm:pt modelId="{6A02BD30-5779-4CA8-A1CF-2D9A3208873E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9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10,000+ participants</a:t>
          </a:r>
          <a:endParaRPr lang="en-GB" sz="900" b="1" i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DB8CDA2-06AD-4504-9FF8-D75E5CE534E8}" type="parTrans" cxnId="{E39CF236-C3A4-408C-9A83-CC754C072B24}">
      <dgm:prSet/>
      <dgm:spPr/>
      <dgm:t>
        <a:bodyPr/>
        <a:lstStyle/>
        <a:p>
          <a:endParaRPr lang="en-GB"/>
        </a:p>
      </dgm:t>
    </dgm:pt>
    <dgm:pt modelId="{584B5043-C14D-4E30-A9FE-A2A4B45DE457}" type="sibTrans" cxnId="{E39CF236-C3A4-408C-9A83-CC754C072B24}">
      <dgm:prSet/>
      <dgm:spPr/>
      <dgm:t>
        <a:bodyPr/>
        <a:lstStyle/>
        <a:p>
          <a:endParaRPr lang="en-GB"/>
        </a:p>
      </dgm:t>
    </dgm:pt>
    <dgm:pt modelId="{51C0E7DD-68DD-4B3C-A923-15F182544C78}" type="pres">
      <dgm:prSet presAssocID="{047A76BA-39C6-42FD-AC4E-C8A7B18BB7C3}" presName="root" presStyleCnt="0">
        <dgm:presLayoutVars>
          <dgm:dir/>
          <dgm:resizeHandles val="exact"/>
        </dgm:presLayoutVars>
      </dgm:prSet>
      <dgm:spPr/>
    </dgm:pt>
    <dgm:pt modelId="{F44DB430-D60B-4942-AC7E-EE932304F0CD}" type="pres">
      <dgm:prSet presAssocID="{76DE0871-7960-4CE4-9808-92F10523734F}" presName="compNode" presStyleCnt="0"/>
      <dgm:spPr/>
    </dgm:pt>
    <dgm:pt modelId="{BE255E8C-E580-4D66-B949-CCF770B99DAC}" type="pres">
      <dgm:prSet presAssocID="{76DE0871-7960-4CE4-9808-92F10523734F}" presName="bgRect" presStyleLbl="bgShp" presStyleIdx="0" presStyleCnt="8"/>
      <dgm:spPr>
        <a:solidFill>
          <a:schemeClr val="tx2">
            <a:lumMod val="90000"/>
            <a:lumOff val="10000"/>
          </a:schemeClr>
        </a:solidFill>
      </dgm:spPr>
    </dgm:pt>
    <dgm:pt modelId="{F4526A44-2AB3-4197-B523-708C07BE49BD}" type="pres">
      <dgm:prSet presAssocID="{76DE0871-7960-4CE4-9808-92F10523734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AE094DB-486E-416A-8F88-2CF732E5B958}" type="pres">
      <dgm:prSet presAssocID="{76DE0871-7960-4CE4-9808-92F10523734F}" presName="spaceRect" presStyleCnt="0"/>
      <dgm:spPr/>
    </dgm:pt>
    <dgm:pt modelId="{94B432EA-3A5C-4F71-AB7D-F60B985BF640}" type="pres">
      <dgm:prSet presAssocID="{76DE0871-7960-4CE4-9808-92F10523734F}" presName="parTx" presStyleLbl="revTx" presStyleIdx="0" presStyleCnt="16">
        <dgm:presLayoutVars>
          <dgm:chMax val="0"/>
          <dgm:chPref val="0"/>
        </dgm:presLayoutVars>
      </dgm:prSet>
      <dgm:spPr/>
    </dgm:pt>
    <dgm:pt modelId="{7A432943-A5CA-44B0-AC4D-50783122257F}" type="pres">
      <dgm:prSet presAssocID="{76DE0871-7960-4CE4-9808-92F10523734F}" presName="desTx" presStyleLbl="revTx" presStyleIdx="1" presStyleCnt="16">
        <dgm:presLayoutVars/>
      </dgm:prSet>
      <dgm:spPr/>
    </dgm:pt>
    <dgm:pt modelId="{48DFA6E1-685F-43E9-AB4F-6042053C7DE2}" type="pres">
      <dgm:prSet presAssocID="{05EB5ADD-86FA-4A76-A678-09B8FBDF0587}" presName="sibTrans" presStyleCnt="0"/>
      <dgm:spPr/>
    </dgm:pt>
    <dgm:pt modelId="{E3F0A636-6E37-435D-ADD0-5829CEE7C72D}" type="pres">
      <dgm:prSet presAssocID="{65454E6C-3717-4719-9899-E6152C50E748}" presName="compNode" presStyleCnt="0"/>
      <dgm:spPr/>
    </dgm:pt>
    <dgm:pt modelId="{B0DA7461-C733-4140-9CD6-4EDEDEEA7130}" type="pres">
      <dgm:prSet presAssocID="{65454E6C-3717-4719-9899-E6152C50E748}" presName="bgRect" presStyleLbl="bgShp" presStyleIdx="1" presStyleCnt="8"/>
      <dgm:spPr>
        <a:solidFill>
          <a:schemeClr val="tx2">
            <a:lumMod val="90000"/>
            <a:lumOff val="10000"/>
          </a:schemeClr>
        </a:solidFill>
      </dgm:spPr>
    </dgm:pt>
    <dgm:pt modelId="{50FEDE89-9D44-431E-B2CE-F71B04368F30}" type="pres">
      <dgm:prSet presAssocID="{65454E6C-3717-4719-9899-E6152C50E74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3C9A75C5-A55E-4B05-98AB-1CC97A27915F}" type="pres">
      <dgm:prSet presAssocID="{65454E6C-3717-4719-9899-E6152C50E748}" presName="spaceRect" presStyleCnt="0"/>
      <dgm:spPr/>
    </dgm:pt>
    <dgm:pt modelId="{2E11B8F9-DB1E-4F53-81A3-9B4B515438A1}" type="pres">
      <dgm:prSet presAssocID="{65454E6C-3717-4719-9899-E6152C50E748}" presName="parTx" presStyleLbl="revTx" presStyleIdx="2" presStyleCnt="16">
        <dgm:presLayoutVars>
          <dgm:chMax val="0"/>
          <dgm:chPref val="0"/>
        </dgm:presLayoutVars>
      </dgm:prSet>
      <dgm:spPr/>
    </dgm:pt>
    <dgm:pt modelId="{CA7F830D-AC39-4E9D-8E08-11ED5F718449}" type="pres">
      <dgm:prSet presAssocID="{65454E6C-3717-4719-9899-E6152C50E748}" presName="desTx" presStyleLbl="revTx" presStyleIdx="3" presStyleCnt="16">
        <dgm:presLayoutVars/>
      </dgm:prSet>
      <dgm:spPr/>
    </dgm:pt>
    <dgm:pt modelId="{B6281BE6-2754-410E-96AF-324300B3487A}" type="pres">
      <dgm:prSet presAssocID="{9C884B78-1CBE-4C73-9656-44E661B3CA9C}" presName="sibTrans" presStyleCnt="0"/>
      <dgm:spPr/>
    </dgm:pt>
    <dgm:pt modelId="{FB0FA0FD-825A-4221-82CE-7B71A5FEAEBE}" type="pres">
      <dgm:prSet presAssocID="{C8C3E449-0F8B-49E3-8CC7-5833569FCBC0}" presName="compNode" presStyleCnt="0"/>
      <dgm:spPr/>
    </dgm:pt>
    <dgm:pt modelId="{7C4C1107-B742-44A5-B6A5-7ACC836A7B71}" type="pres">
      <dgm:prSet presAssocID="{C8C3E449-0F8B-49E3-8CC7-5833569FCBC0}" presName="bgRect" presStyleLbl="bgShp" presStyleIdx="2" presStyleCnt="8"/>
      <dgm:spPr>
        <a:solidFill>
          <a:schemeClr val="tx2">
            <a:lumMod val="90000"/>
            <a:lumOff val="10000"/>
          </a:schemeClr>
        </a:solidFill>
      </dgm:spPr>
    </dgm:pt>
    <dgm:pt modelId="{60D92493-33C2-449D-971C-F5CA25686F63}" type="pres">
      <dgm:prSet presAssocID="{C8C3E449-0F8B-49E3-8CC7-5833569FCBC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59A301F6-0927-4EFB-9610-8B3C7B5E3462}" type="pres">
      <dgm:prSet presAssocID="{C8C3E449-0F8B-49E3-8CC7-5833569FCBC0}" presName="spaceRect" presStyleCnt="0"/>
      <dgm:spPr/>
    </dgm:pt>
    <dgm:pt modelId="{CF54BB1A-FD26-4CA1-AD34-B32E1F043E84}" type="pres">
      <dgm:prSet presAssocID="{C8C3E449-0F8B-49E3-8CC7-5833569FCBC0}" presName="parTx" presStyleLbl="revTx" presStyleIdx="4" presStyleCnt="16">
        <dgm:presLayoutVars>
          <dgm:chMax val="0"/>
          <dgm:chPref val="0"/>
        </dgm:presLayoutVars>
      </dgm:prSet>
      <dgm:spPr/>
    </dgm:pt>
    <dgm:pt modelId="{1356A166-0ABF-4DF2-AACD-F8636A149E43}" type="pres">
      <dgm:prSet presAssocID="{C8C3E449-0F8B-49E3-8CC7-5833569FCBC0}" presName="desTx" presStyleLbl="revTx" presStyleIdx="5" presStyleCnt="16">
        <dgm:presLayoutVars/>
      </dgm:prSet>
      <dgm:spPr/>
    </dgm:pt>
    <dgm:pt modelId="{AA021E35-E961-48BE-B95D-44A73B6E28C4}" type="pres">
      <dgm:prSet presAssocID="{E71DD4E0-4331-4589-957E-3268AEEE74C9}" presName="sibTrans" presStyleCnt="0"/>
      <dgm:spPr/>
    </dgm:pt>
    <dgm:pt modelId="{2FB0E940-F4D3-40BD-8BA8-EC45044D67B8}" type="pres">
      <dgm:prSet presAssocID="{0E736647-AEBB-47F7-801C-48E63AF7DCE4}" presName="compNode" presStyleCnt="0"/>
      <dgm:spPr/>
    </dgm:pt>
    <dgm:pt modelId="{272FF129-09E4-49B0-8AD1-F6B8B870C5A9}" type="pres">
      <dgm:prSet presAssocID="{0E736647-AEBB-47F7-801C-48E63AF7DCE4}" presName="bgRect" presStyleLbl="bgShp" presStyleIdx="3" presStyleCnt="8"/>
      <dgm:spPr>
        <a:solidFill>
          <a:schemeClr val="tx2">
            <a:lumMod val="90000"/>
            <a:lumOff val="10000"/>
          </a:schemeClr>
        </a:solidFill>
      </dgm:spPr>
    </dgm:pt>
    <dgm:pt modelId="{79E9C76A-4AFA-4C6C-B056-358C8E43B6D2}" type="pres">
      <dgm:prSet presAssocID="{0E736647-AEBB-47F7-801C-48E63AF7DCE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ADD9523-9404-4E26-8019-BDA4FFC63B67}" type="pres">
      <dgm:prSet presAssocID="{0E736647-AEBB-47F7-801C-48E63AF7DCE4}" presName="spaceRect" presStyleCnt="0"/>
      <dgm:spPr/>
    </dgm:pt>
    <dgm:pt modelId="{1C26F081-D202-45B7-BD9D-23E0ABD0EADB}" type="pres">
      <dgm:prSet presAssocID="{0E736647-AEBB-47F7-801C-48E63AF7DCE4}" presName="parTx" presStyleLbl="revTx" presStyleIdx="6" presStyleCnt="16">
        <dgm:presLayoutVars>
          <dgm:chMax val="0"/>
          <dgm:chPref val="0"/>
        </dgm:presLayoutVars>
      </dgm:prSet>
      <dgm:spPr/>
    </dgm:pt>
    <dgm:pt modelId="{687BB7EA-15A8-45F0-8C8B-740EF35233E8}" type="pres">
      <dgm:prSet presAssocID="{0E736647-AEBB-47F7-801C-48E63AF7DCE4}" presName="desTx" presStyleLbl="revTx" presStyleIdx="7" presStyleCnt="16">
        <dgm:presLayoutVars/>
      </dgm:prSet>
      <dgm:spPr/>
    </dgm:pt>
    <dgm:pt modelId="{8AAB9FA7-D360-43B0-ACF1-43A81532F69B}" type="pres">
      <dgm:prSet presAssocID="{69277D1C-E438-4996-AB06-646A6458A315}" presName="sibTrans" presStyleCnt="0"/>
      <dgm:spPr/>
    </dgm:pt>
    <dgm:pt modelId="{543FD288-43E3-4994-99B1-362DCDC64B51}" type="pres">
      <dgm:prSet presAssocID="{C2CA5BC7-8CB9-42D0-B1B1-F1593B9585CD}" presName="compNode" presStyleCnt="0"/>
      <dgm:spPr/>
    </dgm:pt>
    <dgm:pt modelId="{00946274-2D89-4B4A-90A5-DED9FE7EBE88}" type="pres">
      <dgm:prSet presAssocID="{C2CA5BC7-8CB9-42D0-B1B1-F1593B9585CD}" presName="bgRect" presStyleLbl="bgShp" presStyleIdx="4" presStyleCnt="8"/>
      <dgm:spPr>
        <a:solidFill>
          <a:schemeClr val="tx2">
            <a:lumMod val="90000"/>
            <a:lumOff val="10000"/>
          </a:schemeClr>
        </a:solidFill>
      </dgm:spPr>
    </dgm:pt>
    <dgm:pt modelId="{2E9536B8-0A82-4ECB-8751-9F4232179D9F}" type="pres">
      <dgm:prSet presAssocID="{C2CA5BC7-8CB9-42D0-B1B1-F1593B9585C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93CD8F4F-8A2F-45F1-BCE4-0B20D8A285EC}" type="pres">
      <dgm:prSet presAssocID="{C2CA5BC7-8CB9-42D0-B1B1-F1593B9585CD}" presName="spaceRect" presStyleCnt="0"/>
      <dgm:spPr/>
    </dgm:pt>
    <dgm:pt modelId="{4D75CDB7-BEC6-4E82-A0DD-0AD93506601F}" type="pres">
      <dgm:prSet presAssocID="{C2CA5BC7-8CB9-42D0-B1B1-F1593B9585CD}" presName="parTx" presStyleLbl="revTx" presStyleIdx="8" presStyleCnt="16">
        <dgm:presLayoutVars>
          <dgm:chMax val="0"/>
          <dgm:chPref val="0"/>
        </dgm:presLayoutVars>
      </dgm:prSet>
      <dgm:spPr/>
    </dgm:pt>
    <dgm:pt modelId="{E40DBD7D-26CC-4D40-9BEF-80E597822880}" type="pres">
      <dgm:prSet presAssocID="{C2CA5BC7-8CB9-42D0-B1B1-F1593B9585CD}" presName="desTx" presStyleLbl="revTx" presStyleIdx="9" presStyleCnt="16">
        <dgm:presLayoutVars/>
      </dgm:prSet>
      <dgm:spPr/>
    </dgm:pt>
    <dgm:pt modelId="{489316D0-84AE-48DF-B3C6-73815CD59E95}" type="pres">
      <dgm:prSet presAssocID="{5A63B0B6-B7F5-4469-A513-3EA2B67B8A90}" presName="sibTrans" presStyleCnt="0"/>
      <dgm:spPr/>
    </dgm:pt>
    <dgm:pt modelId="{809CB4EF-2E08-46CA-B4A3-CA5AEE70DF7C}" type="pres">
      <dgm:prSet presAssocID="{51CF16D7-A223-481D-AA4C-E35747ABD079}" presName="compNode" presStyleCnt="0"/>
      <dgm:spPr/>
    </dgm:pt>
    <dgm:pt modelId="{0543CA25-131D-49EC-8227-61B7D6894186}" type="pres">
      <dgm:prSet presAssocID="{51CF16D7-A223-481D-AA4C-E35747ABD079}" presName="bgRect" presStyleLbl="bgShp" presStyleIdx="5" presStyleCnt="8"/>
      <dgm:spPr>
        <a:solidFill>
          <a:schemeClr val="tx2">
            <a:lumMod val="90000"/>
            <a:lumOff val="10000"/>
          </a:schemeClr>
        </a:solidFill>
      </dgm:spPr>
    </dgm:pt>
    <dgm:pt modelId="{12B3E25F-0BC2-4126-BE01-11E979FC6458}" type="pres">
      <dgm:prSet presAssocID="{51CF16D7-A223-481D-AA4C-E35747ABD07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A28E45C5-F8DF-470E-BB41-4F0CD54AF787}" type="pres">
      <dgm:prSet presAssocID="{51CF16D7-A223-481D-AA4C-E35747ABD079}" presName="spaceRect" presStyleCnt="0"/>
      <dgm:spPr/>
    </dgm:pt>
    <dgm:pt modelId="{3D84A61E-FA55-420D-BFCD-07FB838C1D80}" type="pres">
      <dgm:prSet presAssocID="{51CF16D7-A223-481D-AA4C-E35747ABD079}" presName="parTx" presStyleLbl="revTx" presStyleIdx="10" presStyleCnt="16">
        <dgm:presLayoutVars>
          <dgm:chMax val="0"/>
          <dgm:chPref val="0"/>
        </dgm:presLayoutVars>
      </dgm:prSet>
      <dgm:spPr/>
    </dgm:pt>
    <dgm:pt modelId="{0EA218C3-62A3-420E-9401-E9CD0531DAF5}" type="pres">
      <dgm:prSet presAssocID="{51CF16D7-A223-481D-AA4C-E35747ABD079}" presName="desTx" presStyleLbl="revTx" presStyleIdx="11" presStyleCnt="16">
        <dgm:presLayoutVars/>
      </dgm:prSet>
      <dgm:spPr/>
    </dgm:pt>
    <dgm:pt modelId="{D12D7345-29C3-4872-9370-A6E478C059CF}" type="pres">
      <dgm:prSet presAssocID="{8CC006DF-7074-486D-853A-9846232FA5CB}" presName="sibTrans" presStyleCnt="0"/>
      <dgm:spPr/>
    </dgm:pt>
    <dgm:pt modelId="{AD8C20ED-41F7-482E-8F93-4220399D93F1}" type="pres">
      <dgm:prSet presAssocID="{6E709C16-741F-4985-89B4-7C1418185820}" presName="compNode" presStyleCnt="0"/>
      <dgm:spPr/>
    </dgm:pt>
    <dgm:pt modelId="{F25B56C2-DD7A-4E84-A4AE-28DB117B1C7E}" type="pres">
      <dgm:prSet presAssocID="{6E709C16-741F-4985-89B4-7C1418185820}" presName="bgRect" presStyleLbl="bgShp" presStyleIdx="6" presStyleCnt="8"/>
      <dgm:spPr>
        <a:solidFill>
          <a:schemeClr val="tx2">
            <a:lumMod val="90000"/>
            <a:lumOff val="10000"/>
          </a:schemeClr>
        </a:solidFill>
      </dgm:spPr>
    </dgm:pt>
    <dgm:pt modelId="{AD9D3328-8AFB-414F-BB50-34EBA546BD87}" type="pres">
      <dgm:prSet presAssocID="{6E709C16-741F-4985-89B4-7C1418185820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E075CFAC-24A2-4A0D-9359-4329649FBA54}" type="pres">
      <dgm:prSet presAssocID="{6E709C16-741F-4985-89B4-7C1418185820}" presName="spaceRect" presStyleCnt="0"/>
      <dgm:spPr/>
    </dgm:pt>
    <dgm:pt modelId="{DA4B1137-97F6-43F0-A21B-1C83B0860BE1}" type="pres">
      <dgm:prSet presAssocID="{6E709C16-741F-4985-89B4-7C1418185820}" presName="parTx" presStyleLbl="revTx" presStyleIdx="12" presStyleCnt="16">
        <dgm:presLayoutVars>
          <dgm:chMax val="0"/>
          <dgm:chPref val="0"/>
        </dgm:presLayoutVars>
      </dgm:prSet>
      <dgm:spPr/>
    </dgm:pt>
    <dgm:pt modelId="{5E4AFD7C-1C0D-4844-BCBC-64CC8981F3AA}" type="pres">
      <dgm:prSet presAssocID="{6E709C16-741F-4985-89B4-7C1418185820}" presName="desTx" presStyleLbl="revTx" presStyleIdx="13" presStyleCnt="16">
        <dgm:presLayoutVars/>
      </dgm:prSet>
      <dgm:spPr/>
    </dgm:pt>
    <dgm:pt modelId="{17CD58EC-4C3D-456D-BA94-A895CEAC9D0B}" type="pres">
      <dgm:prSet presAssocID="{111997F9-B5E2-4636-8575-02F81C1FC2B3}" presName="sibTrans" presStyleCnt="0"/>
      <dgm:spPr/>
    </dgm:pt>
    <dgm:pt modelId="{2D1F4A39-5D60-41D3-AF5F-EAD31F0C608F}" type="pres">
      <dgm:prSet presAssocID="{C0788F70-2EDE-43B5-AA77-6BBD5FFED0AA}" presName="compNode" presStyleCnt="0"/>
      <dgm:spPr/>
    </dgm:pt>
    <dgm:pt modelId="{FE657CD3-8665-471B-B8A8-71854F57A6B2}" type="pres">
      <dgm:prSet presAssocID="{C0788F70-2EDE-43B5-AA77-6BBD5FFED0AA}" presName="bgRect" presStyleLbl="bgShp" presStyleIdx="7" presStyleCnt="8"/>
      <dgm:spPr>
        <a:solidFill>
          <a:schemeClr val="tx2">
            <a:lumMod val="90000"/>
            <a:lumOff val="10000"/>
          </a:schemeClr>
        </a:solidFill>
      </dgm:spPr>
    </dgm:pt>
    <dgm:pt modelId="{3B1BA26A-0B07-40C9-BB86-CFDDE069EB1A}" type="pres">
      <dgm:prSet presAssocID="{C0788F70-2EDE-43B5-AA77-6BBD5FFED0A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5DC68695-3B45-4B7A-B123-291C280179B4}" type="pres">
      <dgm:prSet presAssocID="{C0788F70-2EDE-43B5-AA77-6BBD5FFED0AA}" presName="spaceRect" presStyleCnt="0"/>
      <dgm:spPr/>
    </dgm:pt>
    <dgm:pt modelId="{8A3FA5C6-2708-41CE-B84F-CC7B36D04265}" type="pres">
      <dgm:prSet presAssocID="{C0788F70-2EDE-43B5-AA77-6BBD5FFED0AA}" presName="parTx" presStyleLbl="revTx" presStyleIdx="14" presStyleCnt="16">
        <dgm:presLayoutVars>
          <dgm:chMax val="0"/>
          <dgm:chPref val="0"/>
        </dgm:presLayoutVars>
      </dgm:prSet>
      <dgm:spPr/>
    </dgm:pt>
    <dgm:pt modelId="{15CC7CD2-E2CC-4FE0-B0D1-5B65B21A5076}" type="pres">
      <dgm:prSet presAssocID="{C0788F70-2EDE-43B5-AA77-6BBD5FFED0AA}" presName="desTx" presStyleLbl="revTx" presStyleIdx="15" presStyleCnt="16">
        <dgm:presLayoutVars/>
      </dgm:prSet>
      <dgm:spPr/>
    </dgm:pt>
  </dgm:ptLst>
  <dgm:cxnLst>
    <dgm:cxn modelId="{05ED0401-3C32-4D06-B196-5BC1917DECDF}" type="presOf" srcId="{F1FC21B7-55FD-4A36-BDD9-097CD8DCBC91}" destId="{0EA218C3-62A3-420E-9401-E9CD0531DAF5}" srcOrd="0" destOrd="1" presId="urn:microsoft.com/office/officeart/2018/2/layout/IconVerticalSolidList"/>
    <dgm:cxn modelId="{3726790A-5C82-41E5-9A31-C1834B08B110}" type="presOf" srcId="{C2CA5BC7-8CB9-42D0-B1B1-F1593B9585CD}" destId="{4D75CDB7-BEC6-4E82-A0DD-0AD93506601F}" srcOrd="0" destOrd="0" presId="urn:microsoft.com/office/officeart/2018/2/layout/IconVerticalSolidList"/>
    <dgm:cxn modelId="{95041911-F7C6-49D3-908D-1B26F68E40E8}" srcId="{6E709C16-741F-4985-89B4-7C1418185820}" destId="{D35F0E12-DAEC-489F-B205-8D503E336E58}" srcOrd="1" destOrd="0" parTransId="{9433375E-3B24-48F6-85BD-50066B7DC746}" sibTransId="{DEBB1A5D-55FB-4DD4-90FD-6C118B45BF8D}"/>
    <dgm:cxn modelId="{B156D814-6638-4291-B679-692222EBE13E}" type="presOf" srcId="{047A76BA-39C6-42FD-AC4E-C8A7B18BB7C3}" destId="{51C0E7DD-68DD-4B3C-A923-15F182544C78}" srcOrd="0" destOrd="0" presId="urn:microsoft.com/office/officeart/2018/2/layout/IconVerticalSolidList"/>
    <dgm:cxn modelId="{33696317-F187-4C10-92B6-F17B4CA3ADB6}" type="presOf" srcId="{D35F0E12-DAEC-489F-B205-8D503E336E58}" destId="{5E4AFD7C-1C0D-4844-BCBC-64CC8981F3AA}" srcOrd="0" destOrd="1" presId="urn:microsoft.com/office/officeart/2018/2/layout/IconVerticalSolidList"/>
    <dgm:cxn modelId="{55D62C18-CA9F-447C-8B8B-85D32A23BAC1}" srcId="{65454E6C-3717-4719-9899-E6152C50E748}" destId="{774855C0-DCCA-4045-92CB-F4B6F13E96DF}" srcOrd="1" destOrd="0" parTransId="{C6AF6ED8-27D2-4497-B5FA-A50780816CC4}" sibTransId="{4EE806F7-88A1-44CB-BED4-D8841E242D5C}"/>
    <dgm:cxn modelId="{54F7721F-C2C4-4FDF-99FB-3C78BB05CF60}" type="presOf" srcId="{904F8207-AA3F-47C8-BE3F-B280550C1948}" destId="{1356A166-0ABF-4DF2-AACD-F8636A149E43}" srcOrd="0" destOrd="0" presId="urn:microsoft.com/office/officeart/2018/2/layout/IconVerticalSolidList"/>
    <dgm:cxn modelId="{B926C22E-D4B8-43C3-B69C-0BCBC30F2903}" srcId="{51CF16D7-A223-481D-AA4C-E35747ABD079}" destId="{B276C122-6D2C-40AB-B406-4C93627D4438}" srcOrd="0" destOrd="0" parTransId="{50E01DFF-1180-452C-8263-5D630469BC90}" sibTransId="{7BF334CB-D197-482D-92A1-370D82774980}"/>
    <dgm:cxn modelId="{5F9A1132-7BE1-4F1A-9B38-82D5B5A606EB}" srcId="{65454E6C-3717-4719-9899-E6152C50E748}" destId="{C721B4D0-8AC1-4847-83C4-F30B2CA3CD02}" srcOrd="0" destOrd="0" parTransId="{399EFBC4-7C2C-45C4-B29D-8186E3E5106A}" sibTransId="{2E61BDA0-C229-4F54-9674-8EEEEB187FDC}"/>
    <dgm:cxn modelId="{0D7B9836-01C4-41EA-99B1-54965E42BEA2}" srcId="{047A76BA-39C6-42FD-AC4E-C8A7B18BB7C3}" destId="{C0788F70-2EDE-43B5-AA77-6BBD5FFED0AA}" srcOrd="7" destOrd="0" parTransId="{F0FDC983-E91D-4DE7-8099-64D0054F2BDC}" sibTransId="{21D187EC-637E-4833-B438-A1E49CC824DB}"/>
    <dgm:cxn modelId="{D461C936-9A61-4FCE-8290-897CB9F5BA48}" type="presOf" srcId="{51CF16D7-A223-481D-AA4C-E35747ABD079}" destId="{3D84A61E-FA55-420D-BFCD-07FB838C1D80}" srcOrd="0" destOrd="0" presId="urn:microsoft.com/office/officeart/2018/2/layout/IconVerticalSolidList"/>
    <dgm:cxn modelId="{E39CF236-C3A4-408C-9A83-CC754C072B24}" srcId="{C0788F70-2EDE-43B5-AA77-6BBD5FFED0AA}" destId="{6A02BD30-5779-4CA8-A1CF-2D9A3208873E}" srcOrd="1" destOrd="0" parTransId="{2DB8CDA2-06AD-4504-9FF8-D75E5CE534E8}" sibTransId="{584B5043-C14D-4E30-A9FE-A2A4B45DE457}"/>
    <dgm:cxn modelId="{94080238-F978-42FA-B588-4E43CCCEB696}" type="presOf" srcId="{0E736647-AEBB-47F7-801C-48E63AF7DCE4}" destId="{1C26F081-D202-45B7-BD9D-23E0ABD0EADB}" srcOrd="0" destOrd="0" presId="urn:microsoft.com/office/officeart/2018/2/layout/IconVerticalSolidList"/>
    <dgm:cxn modelId="{83334F66-BF43-4117-82F0-C9B9C32141F2}" srcId="{C8C3E449-0F8B-49E3-8CC7-5833569FCBC0}" destId="{0B20A098-47CC-477E-A11E-393448961D58}" srcOrd="1" destOrd="0" parTransId="{0D8A498A-2C7E-48C5-9954-8FD539F9680B}" sibTransId="{0684FF07-AEA5-493E-AA2D-284BC9968AC4}"/>
    <dgm:cxn modelId="{68AB7B69-57A2-40F5-8184-0835B1B74EFC}" srcId="{C0788F70-2EDE-43B5-AA77-6BBD5FFED0AA}" destId="{2E166D11-8A67-49D8-A5BE-EEEB162B0CCE}" srcOrd="0" destOrd="0" parTransId="{072A98AA-F58B-4CEF-AE94-4C2159C894AC}" sibTransId="{13F73B44-FB4D-49B0-8F05-709EFF0F1411}"/>
    <dgm:cxn modelId="{2C19016F-3376-4D7E-9D1A-3C7874878E9F}" srcId="{0E736647-AEBB-47F7-801C-48E63AF7DCE4}" destId="{63B1AE83-BBF5-4EC6-B351-0BE84CA2A291}" srcOrd="1" destOrd="0" parTransId="{482BB7CA-D750-4A46-8231-B542583BF727}" sibTransId="{24BF6B40-782D-4F67-8480-2CC79171F4B8}"/>
    <dgm:cxn modelId="{AD73FB51-8BF9-46A2-974F-6D3B1425EE57}" type="presOf" srcId="{6406326D-B152-44C0-837C-4C37C34A74B0}" destId="{5E4AFD7C-1C0D-4844-BCBC-64CC8981F3AA}" srcOrd="0" destOrd="0" presId="urn:microsoft.com/office/officeart/2018/2/layout/IconVerticalSolidList"/>
    <dgm:cxn modelId="{11A06B52-2937-4496-BC7E-DFA200B8270C}" type="presOf" srcId="{63B1AE83-BBF5-4EC6-B351-0BE84CA2A291}" destId="{687BB7EA-15A8-45F0-8C8B-740EF35233E8}" srcOrd="0" destOrd="1" presId="urn:microsoft.com/office/officeart/2018/2/layout/IconVerticalSolidList"/>
    <dgm:cxn modelId="{3327EE72-E46D-4B31-BF26-D336BDC93E2D}" type="presOf" srcId="{B276C122-6D2C-40AB-B406-4C93627D4438}" destId="{0EA218C3-62A3-420E-9401-E9CD0531DAF5}" srcOrd="0" destOrd="0" presId="urn:microsoft.com/office/officeart/2018/2/layout/IconVerticalSolidList"/>
    <dgm:cxn modelId="{6465C376-4620-47DC-8093-6E571E578DAC}" type="presOf" srcId="{6A02BD30-5779-4CA8-A1CF-2D9A3208873E}" destId="{15CC7CD2-E2CC-4FE0-B0D1-5B65B21A5076}" srcOrd="0" destOrd="1" presId="urn:microsoft.com/office/officeart/2018/2/layout/IconVerticalSolidList"/>
    <dgm:cxn modelId="{8AE2B859-9ED3-42B3-97D9-12F7B6B4F2A5}" type="presOf" srcId="{C8C3E449-0F8B-49E3-8CC7-5833569FCBC0}" destId="{CF54BB1A-FD26-4CA1-AD34-B32E1F043E84}" srcOrd="0" destOrd="0" presId="urn:microsoft.com/office/officeart/2018/2/layout/IconVerticalSolidList"/>
    <dgm:cxn modelId="{A7C9EE79-4A43-45E0-93E1-E60DEB480720}" srcId="{6E709C16-741F-4985-89B4-7C1418185820}" destId="{6406326D-B152-44C0-837C-4C37C34A74B0}" srcOrd="0" destOrd="0" parTransId="{A56DA256-60A2-454D-AEFE-9A3B52C57E5F}" sibTransId="{071D2711-BB14-4F98-A4C1-B4D012BA40BD}"/>
    <dgm:cxn modelId="{BD41787C-4F08-4E8B-A06D-F6FE6BC2C1A2}" srcId="{047A76BA-39C6-42FD-AC4E-C8A7B18BB7C3}" destId="{51CF16D7-A223-481D-AA4C-E35747ABD079}" srcOrd="5" destOrd="0" parTransId="{631DD476-977F-4E1F-A585-7C08BCA8BE86}" sibTransId="{8CC006DF-7074-486D-853A-9846232FA5CB}"/>
    <dgm:cxn modelId="{B39F2F8A-A4C7-4801-A708-9D093C9ACEC9}" type="presOf" srcId="{E6C60117-4052-4D43-9AA5-10642A7D4B1A}" destId="{7A432943-A5CA-44B0-AC4D-50783122257F}" srcOrd="0" destOrd="1" presId="urn:microsoft.com/office/officeart/2018/2/layout/IconVerticalSolidList"/>
    <dgm:cxn modelId="{427CA98B-F0F4-443F-9086-E582B5F4554B}" srcId="{047A76BA-39C6-42FD-AC4E-C8A7B18BB7C3}" destId="{C2CA5BC7-8CB9-42D0-B1B1-F1593B9585CD}" srcOrd="4" destOrd="0" parTransId="{27AC322E-62E8-435A-A621-E6E8A7BD7632}" sibTransId="{5A63B0B6-B7F5-4469-A513-3EA2B67B8A90}"/>
    <dgm:cxn modelId="{4E37308D-A167-4514-AF8B-4EA1065DBD1F}" type="presOf" srcId="{C16A4864-2578-4825-9490-35AD97C19447}" destId="{E40DBD7D-26CC-4D40-9BEF-80E597822880}" srcOrd="0" destOrd="0" presId="urn:microsoft.com/office/officeart/2018/2/layout/IconVerticalSolidList"/>
    <dgm:cxn modelId="{3DDFCB9C-DDF2-4F53-8198-A0A3F1B9E14E}" type="presOf" srcId="{76DE0871-7960-4CE4-9808-92F10523734F}" destId="{94B432EA-3A5C-4F71-AB7D-F60B985BF640}" srcOrd="0" destOrd="0" presId="urn:microsoft.com/office/officeart/2018/2/layout/IconVerticalSolidList"/>
    <dgm:cxn modelId="{F21BBFA0-5723-4854-9E3B-25C9A048F051}" type="presOf" srcId="{6EE9CA53-4512-4E36-9CEC-9A9060F3DD2C}" destId="{7A432943-A5CA-44B0-AC4D-50783122257F}" srcOrd="0" destOrd="0" presId="urn:microsoft.com/office/officeart/2018/2/layout/IconVerticalSolidList"/>
    <dgm:cxn modelId="{056ED0B0-31A1-4AA9-BC5D-BA4EE898E780}" srcId="{76DE0871-7960-4CE4-9808-92F10523734F}" destId="{6EE9CA53-4512-4E36-9CEC-9A9060F3DD2C}" srcOrd="0" destOrd="0" parTransId="{B71F3833-851B-4C80-AF6F-7BCC7F27157F}" sibTransId="{C7DDF8C8-0B2E-4953-8632-36C9969FBF64}"/>
    <dgm:cxn modelId="{E722D0B1-6300-4DCF-821C-A1AC0F1E529E}" srcId="{0E736647-AEBB-47F7-801C-48E63AF7DCE4}" destId="{261ADF3A-7633-49EB-BECE-4FC4B13BFBD9}" srcOrd="0" destOrd="0" parTransId="{50ACE2D5-D003-4097-B5DA-7703920CB3D0}" sibTransId="{EF26FC60-7A34-49D6-B9EC-1850C05BDA2F}"/>
    <dgm:cxn modelId="{09534AB2-8645-4D31-8B7B-0AC01891E665}" srcId="{047A76BA-39C6-42FD-AC4E-C8A7B18BB7C3}" destId="{C8C3E449-0F8B-49E3-8CC7-5833569FCBC0}" srcOrd="2" destOrd="0" parTransId="{4C29DCFC-AFDB-4727-BB19-0064A38791B5}" sibTransId="{E71DD4E0-4331-4589-957E-3268AEEE74C9}"/>
    <dgm:cxn modelId="{AFC0ABB2-4FDC-4F75-A84A-EEEC8B528963}" srcId="{047A76BA-39C6-42FD-AC4E-C8A7B18BB7C3}" destId="{76DE0871-7960-4CE4-9808-92F10523734F}" srcOrd="0" destOrd="0" parTransId="{4342158E-FAA8-47BE-9024-63DAD04C8AD6}" sibTransId="{05EB5ADD-86FA-4A76-A678-09B8FBDF0587}"/>
    <dgm:cxn modelId="{59762FB7-33EB-4D12-8715-757623C5E534}" type="presOf" srcId="{6E709C16-741F-4985-89B4-7C1418185820}" destId="{DA4B1137-97F6-43F0-A21B-1C83B0860BE1}" srcOrd="0" destOrd="0" presId="urn:microsoft.com/office/officeart/2018/2/layout/IconVerticalSolidList"/>
    <dgm:cxn modelId="{A4E44CB9-C9B9-4624-92E6-57F911768A91}" srcId="{047A76BA-39C6-42FD-AC4E-C8A7B18BB7C3}" destId="{6E709C16-741F-4985-89B4-7C1418185820}" srcOrd="6" destOrd="0" parTransId="{FDA83169-48FF-4040-B5A1-32E6D81F7BA2}" sibTransId="{111997F9-B5E2-4636-8575-02F81C1FC2B3}"/>
    <dgm:cxn modelId="{B92F6ABB-AF17-4644-B2EF-EF4DB7C7FA65}" srcId="{C2CA5BC7-8CB9-42D0-B1B1-F1593B9585CD}" destId="{C16A4864-2578-4825-9490-35AD97C19447}" srcOrd="0" destOrd="0" parTransId="{4DD654A2-C33E-4983-9450-344822096AE8}" sibTransId="{2EEABA29-27A2-44C3-8B5E-E5B6CB096A4D}"/>
    <dgm:cxn modelId="{E77E4CBF-C1AC-4E4F-B3BB-FA6CE0DC252F}" srcId="{047A76BA-39C6-42FD-AC4E-C8A7B18BB7C3}" destId="{65454E6C-3717-4719-9899-E6152C50E748}" srcOrd="1" destOrd="0" parTransId="{047181B6-05C1-4910-AC43-54E2537C20DB}" sibTransId="{9C884B78-1CBE-4C73-9656-44E661B3CA9C}"/>
    <dgm:cxn modelId="{3CBA58C1-7FD5-4471-93A8-683EBBEEA7F6}" srcId="{047A76BA-39C6-42FD-AC4E-C8A7B18BB7C3}" destId="{0E736647-AEBB-47F7-801C-48E63AF7DCE4}" srcOrd="3" destOrd="0" parTransId="{A30F71FD-6716-4AB0-82BA-44FD4F30CD3E}" sibTransId="{69277D1C-E438-4996-AB06-646A6458A315}"/>
    <dgm:cxn modelId="{A1C507C7-6E50-4459-B56C-73B3CBB97824}" srcId="{51CF16D7-A223-481D-AA4C-E35747ABD079}" destId="{F1FC21B7-55FD-4A36-BDD9-097CD8DCBC91}" srcOrd="1" destOrd="0" parTransId="{CCDA2DB4-4288-4AFC-BF18-9D7BDA519799}" sibTransId="{2E90B12F-F77D-4763-92B9-89E76398D489}"/>
    <dgm:cxn modelId="{AC38CEC7-AF1F-4C0E-AB22-1710CF632091}" srcId="{76DE0871-7960-4CE4-9808-92F10523734F}" destId="{E6C60117-4052-4D43-9AA5-10642A7D4B1A}" srcOrd="1" destOrd="0" parTransId="{681B5A1A-2C5A-4A77-9784-5B46ADCEF7C1}" sibTransId="{F010344D-075C-4491-9949-C453058B6D97}"/>
    <dgm:cxn modelId="{0FB02FCA-30F6-4F6E-AA58-CADA5E2CF6C4}" type="presOf" srcId="{C721B4D0-8AC1-4847-83C4-F30B2CA3CD02}" destId="{CA7F830D-AC39-4E9D-8E08-11ED5F718449}" srcOrd="0" destOrd="0" presId="urn:microsoft.com/office/officeart/2018/2/layout/IconVerticalSolidList"/>
    <dgm:cxn modelId="{1F999FCB-50F3-420C-9161-E7E7B5E7A84E}" type="presOf" srcId="{774855C0-DCCA-4045-92CB-F4B6F13E96DF}" destId="{CA7F830D-AC39-4E9D-8E08-11ED5F718449}" srcOrd="0" destOrd="1" presId="urn:microsoft.com/office/officeart/2018/2/layout/IconVerticalSolidList"/>
    <dgm:cxn modelId="{2B6EB1CD-49F6-463C-B8BC-F28B2175CFA6}" type="presOf" srcId="{0B20A098-47CC-477E-A11E-393448961D58}" destId="{1356A166-0ABF-4DF2-AACD-F8636A149E43}" srcOrd="0" destOrd="1" presId="urn:microsoft.com/office/officeart/2018/2/layout/IconVerticalSolidList"/>
    <dgm:cxn modelId="{037544DB-1E30-4583-BF1D-A6B1F587D6D9}" srcId="{C8C3E449-0F8B-49E3-8CC7-5833569FCBC0}" destId="{904F8207-AA3F-47C8-BE3F-B280550C1948}" srcOrd="0" destOrd="0" parTransId="{D7EE2E8F-2A44-4C80-9F98-55C309C3F9A3}" sibTransId="{63977C52-5ED8-4FEB-9004-79C1354FF527}"/>
    <dgm:cxn modelId="{EAED26DD-49DD-4877-A238-5FFF49FEA086}" type="presOf" srcId="{65454E6C-3717-4719-9899-E6152C50E748}" destId="{2E11B8F9-DB1E-4F53-81A3-9B4B515438A1}" srcOrd="0" destOrd="0" presId="urn:microsoft.com/office/officeart/2018/2/layout/IconVerticalSolidList"/>
    <dgm:cxn modelId="{EEBD02DF-EAD6-4C1F-9482-E0BC5EB4B9B7}" type="presOf" srcId="{C0788F70-2EDE-43B5-AA77-6BBD5FFED0AA}" destId="{8A3FA5C6-2708-41CE-B84F-CC7B36D04265}" srcOrd="0" destOrd="0" presId="urn:microsoft.com/office/officeart/2018/2/layout/IconVerticalSolidList"/>
    <dgm:cxn modelId="{AEF9A4E7-D163-49E4-B361-F30FF70C8853}" type="presOf" srcId="{261ADF3A-7633-49EB-BECE-4FC4B13BFBD9}" destId="{687BB7EA-15A8-45F0-8C8B-740EF35233E8}" srcOrd="0" destOrd="0" presId="urn:microsoft.com/office/officeart/2018/2/layout/IconVerticalSolidList"/>
    <dgm:cxn modelId="{3787ACEE-34F7-4898-A13C-B9A950E3DC33}" type="presOf" srcId="{2E166D11-8A67-49D8-A5BE-EEEB162B0CCE}" destId="{15CC7CD2-E2CC-4FE0-B0D1-5B65B21A5076}" srcOrd="0" destOrd="0" presId="urn:microsoft.com/office/officeart/2018/2/layout/IconVerticalSolidList"/>
    <dgm:cxn modelId="{751C04FF-93F3-4D3C-841C-45569C639296}" type="presParOf" srcId="{51C0E7DD-68DD-4B3C-A923-15F182544C78}" destId="{F44DB430-D60B-4942-AC7E-EE932304F0CD}" srcOrd="0" destOrd="0" presId="urn:microsoft.com/office/officeart/2018/2/layout/IconVerticalSolidList"/>
    <dgm:cxn modelId="{A1C62529-8196-44D3-83EC-AB571815CBBD}" type="presParOf" srcId="{F44DB430-D60B-4942-AC7E-EE932304F0CD}" destId="{BE255E8C-E580-4D66-B949-CCF770B99DAC}" srcOrd="0" destOrd="0" presId="urn:microsoft.com/office/officeart/2018/2/layout/IconVerticalSolidList"/>
    <dgm:cxn modelId="{5410C875-98F1-4C48-A16E-8903CD00474D}" type="presParOf" srcId="{F44DB430-D60B-4942-AC7E-EE932304F0CD}" destId="{F4526A44-2AB3-4197-B523-708C07BE49BD}" srcOrd="1" destOrd="0" presId="urn:microsoft.com/office/officeart/2018/2/layout/IconVerticalSolidList"/>
    <dgm:cxn modelId="{0A91BE05-D9DA-4E7B-9075-FFF30841E2FF}" type="presParOf" srcId="{F44DB430-D60B-4942-AC7E-EE932304F0CD}" destId="{3AE094DB-486E-416A-8F88-2CF732E5B958}" srcOrd="2" destOrd="0" presId="urn:microsoft.com/office/officeart/2018/2/layout/IconVerticalSolidList"/>
    <dgm:cxn modelId="{FEE95855-89FA-4E8A-BD8A-E799D62A8FD0}" type="presParOf" srcId="{F44DB430-D60B-4942-AC7E-EE932304F0CD}" destId="{94B432EA-3A5C-4F71-AB7D-F60B985BF640}" srcOrd="3" destOrd="0" presId="urn:microsoft.com/office/officeart/2018/2/layout/IconVerticalSolidList"/>
    <dgm:cxn modelId="{27F60A07-E9B8-4709-B74B-804F0F5C71DC}" type="presParOf" srcId="{F44DB430-D60B-4942-AC7E-EE932304F0CD}" destId="{7A432943-A5CA-44B0-AC4D-50783122257F}" srcOrd="4" destOrd="0" presId="urn:microsoft.com/office/officeart/2018/2/layout/IconVerticalSolidList"/>
    <dgm:cxn modelId="{78EBAE11-78CF-45B0-AB50-9BEDD5DC50E0}" type="presParOf" srcId="{51C0E7DD-68DD-4B3C-A923-15F182544C78}" destId="{48DFA6E1-685F-43E9-AB4F-6042053C7DE2}" srcOrd="1" destOrd="0" presId="urn:microsoft.com/office/officeart/2018/2/layout/IconVerticalSolidList"/>
    <dgm:cxn modelId="{3F30B202-34CF-4953-97DA-0895B8CCE28E}" type="presParOf" srcId="{51C0E7DD-68DD-4B3C-A923-15F182544C78}" destId="{E3F0A636-6E37-435D-ADD0-5829CEE7C72D}" srcOrd="2" destOrd="0" presId="urn:microsoft.com/office/officeart/2018/2/layout/IconVerticalSolidList"/>
    <dgm:cxn modelId="{81C7527E-72E2-4820-B1CB-4D84A23FE2BF}" type="presParOf" srcId="{E3F0A636-6E37-435D-ADD0-5829CEE7C72D}" destId="{B0DA7461-C733-4140-9CD6-4EDEDEEA7130}" srcOrd="0" destOrd="0" presId="urn:microsoft.com/office/officeart/2018/2/layout/IconVerticalSolidList"/>
    <dgm:cxn modelId="{04DEAA54-709C-425B-A39E-C622B63A1620}" type="presParOf" srcId="{E3F0A636-6E37-435D-ADD0-5829CEE7C72D}" destId="{50FEDE89-9D44-431E-B2CE-F71B04368F30}" srcOrd="1" destOrd="0" presId="urn:microsoft.com/office/officeart/2018/2/layout/IconVerticalSolidList"/>
    <dgm:cxn modelId="{39189D51-82B9-442F-A952-C33A862B5130}" type="presParOf" srcId="{E3F0A636-6E37-435D-ADD0-5829CEE7C72D}" destId="{3C9A75C5-A55E-4B05-98AB-1CC97A27915F}" srcOrd="2" destOrd="0" presId="urn:microsoft.com/office/officeart/2018/2/layout/IconVerticalSolidList"/>
    <dgm:cxn modelId="{EE205C8E-573C-49B1-9C6D-ED9CA3FE7E96}" type="presParOf" srcId="{E3F0A636-6E37-435D-ADD0-5829CEE7C72D}" destId="{2E11B8F9-DB1E-4F53-81A3-9B4B515438A1}" srcOrd="3" destOrd="0" presId="urn:microsoft.com/office/officeart/2018/2/layout/IconVerticalSolidList"/>
    <dgm:cxn modelId="{3B443D97-1695-47E4-A7CB-14373F101459}" type="presParOf" srcId="{E3F0A636-6E37-435D-ADD0-5829CEE7C72D}" destId="{CA7F830D-AC39-4E9D-8E08-11ED5F718449}" srcOrd="4" destOrd="0" presId="urn:microsoft.com/office/officeart/2018/2/layout/IconVerticalSolidList"/>
    <dgm:cxn modelId="{6D4B746B-29B7-41AE-99BB-B0BAFDADBFF1}" type="presParOf" srcId="{51C0E7DD-68DD-4B3C-A923-15F182544C78}" destId="{B6281BE6-2754-410E-96AF-324300B3487A}" srcOrd="3" destOrd="0" presId="urn:microsoft.com/office/officeart/2018/2/layout/IconVerticalSolidList"/>
    <dgm:cxn modelId="{4AF23EC2-005D-49B9-AC86-2DCA4CB71755}" type="presParOf" srcId="{51C0E7DD-68DD-4B3C-A923-15F182544C78}" destId="{FB0FA0FD-825A-4221-82CE-7B71A5FEAEBE}" srcOrd="4" destOrd="0" presId="urn:microsoft.com/office/officeart/2018/2/layout/IconVerticalSolidList"/>
    <dgm:cxn modelId="{96BF7BD0-27EF-408B-96B5-0338CA4EEBDC}" type="presParOf" srcId="{FB0FA0FD-825A-4221-82CE-7B71A5FEAEBE}" destId="{7C4C1107-B742-44A5-B6A5-7ACC836A7B71}" srcOrd="0" destOrd="0" presId="urn:microsoft.com/office/officeart/2018/2/layout/IconVerticalSolidList"/>
    <dgm:cxn modelId="{EA9C600E-9DFB-4D10-A2D8-6EBD088B2F78}" type="presParOf" srcId="{FB0FA0FD-825A-4221-82CE-7B71A5FEAEBE}" destId="{60D92493-33C2-449D-971C-F5CA25686F63}" srcOrd="1" destOrd="0" presId="urn:microsoft.com/office/officeart/2018/2/layout/IconVerticalSolidList"/>
    <dgm:cxn modelId="{111BF49D-855B-427C-839A-8D5D2A2665C9}" type="presParOf" srcId="{FB0FA0FD-825A-4221-82CE-7B71A5FEAEBE}" destId="{59A301F6-0927-4EFB-9610-8B3C7B5E3462}" srcOrd="2" destOrd="0" presId="urn:microsoft.com/office/officeart/2018/2/layout/IconVerticalSolidList"/>
    <dgm:cxn modelId="{84681F42-E6AC-4FFF-974B-D1BA1FF75D43}" type="presParOf" srcId="{FB0FA0FD-825A-4221-82CE-7B71A5FEAEBE}" destId="{CF54BB1A-FD26-4CA1-AD34-B32E1F043E84}" srcOrd="3" destOrd="0" presId="urn:microsoft.com/office/officeart/2018/2/layout/IconVerticalSolidList"/>
    <dgm:cxn modelId="{4C49A789-3AD0-4EFC-B3E1-1B25D1625A92}" type="presParOf" srcId="{FB0FA0FD-825A-4221-82CE-7B71A5FEAEBE}" destId="{1356A166-0ABF-4DF2-AACD-F8636A149E43}" srcOrd="4" destOrd="0" presId="urn:microsoft.com/office/officeart/2018/2/layout/IconVerticalSolidList"/>
    <dgm:cxn modelId="{F177D2C0-A4D5-4597-BC9E-D1B01A4A9EBA}" type="presParOf" srcId="{51C0E7DD-68DD-4B3C-A923-15F182544C78}" destId="{AA021E35-E961-48BE-B95D-44A73B6E28C4}" srcOrd="5" destOrd="0" presId="urn:microsoft.com/office/officeart/2018/2/layout/IconVerticalSolidList"/>
    <dgm:cxn modelId="{14A3982E-4913-49CA-A1DB-DCC73188F637}" type="presParOf" srcId="{51C0E7DD-68DD-4B3C-A923-15F182544C78}" destId="{2FB0E940-F4D3-40BD-8BA8-EC45044D67B8}" srcOrd="6" destOrd="0" presId="urn:microsoft.com/office/officeart/2018/2/layout/IconVerticalSolidList"/>
    <dgm:cxn modelId="{3E4F243D-7ED9-4BEC-BDBF-309328334EF4}" type="presParOf" srcId="{2FB0E940-F4D3-40BD-8BA8-EC45044D67B8}" destId="{272FF129-09E4-49B0-8AD1-F6B8B870C5A9}" srcOrd="0" destOrd="0" presId="urn:microsoft.com/office/officeart/2018/2/layout/IconVerticalSolidList"/>
    <dgm:cxn modelId="{4CA72B94-BB55-4D35-A60D-1CA520E2FE82}" type="presParOf" srcId="{2FB0E940-F4D3-40BD-8BA8-EC45044D67B8}" destId="{79E9C76A-4AFA-4C6C-B056-358C8E43B6D2}" srcOrd="1" destOrd="0" presId="urn:microsoft.com/office/officeart/2018/2/layout/IconVerticalSolidList"/>
    <dgm:cxn modelId="{1A84E1D9-EA05-4D91-A112-EE5F6566D15B}" type="presParOf" srcId="{2FB0E940-F4D3-40BD-8BA8-EC45044D67B8}" destId="{0ADD9523-9404-4E26-8019-BDA4FFC63B67}" srcOrd="2" destOrd="0" presId="urn:microsoft.com/office/officeart/2018/2/layout/IconVerticalSolidList"/>
    <dgm:cxn modelId="{31DCFB2A-1E3C-43F0-A22A-DB2C60C5DB2D}" type="presParOf" srcId="{2FB0E940-F4D3-40BD-8BA8-EC45044D67B8}" destId="{1C26F081-D202-45B7-BD9D-23E0ABD0EADB}" srcOrd="3" destOrd="0" presId="urn:microsoft.com/office/officeart/2018/2/layout/IconVerticalSolidList"/>
    <dgm:cxn modelId="{89903D9D-8D71-42B5-87A6-636374BE0F94}" type="presParOf" srcId="{2FB0E940-F4D3-40BD-8BA8-EC45044D67B8}" destId="{687BB7EA-15A8-45F0-8C8B-740EF35233E8}" srcOrd="4" destOrd="0" presId="urn:microsoft.com/office/officeart/2018/2/layout/IconVerticalSolidList"/>
    <dgm:cxn modelId="{C71A5FCA-7857-4B8C-9985-9FEB5FD23785}" type="presParOf" srcId="{51C0E7DD-68DD-4B3C-A923-15F182544C78}" destId="{8AAB9FA7-D360-43B0-ACF1-43A81532F69B}" srcOrd="7" destOrd="0" presId="urn:microsoft.com/office/officeart/2018/2/layout/IconVerticalSolidList"/>
    <dgm:cxn modelId="{C26A8462-732F-454E-86C9-CE8436487E63}" type="presParOf" srcId="{51C0E7DD-68DD-4B3C-A923-15F182544C78}" destId="{543FD288-43E3-4994-99B1-362DCDC64B51}" srcOrd="8" destOrd="0" presId="urn:microsoft.com/office/officeart/2018/2/layout/IconVerticalSolidList"/>
    <dgm:cxn modelId="{5BEA81A7-88C0-4305-9DD5-B067C821ACE5}" type="presParOf" srcId="{543FD288-43E3-4994-99B1-362DCDC64B51}" destId="{00946274-2D89-4B4A-90A5-DED9FE7EBE88}" srcOrd="0" destOrd="0" presId="urn:microsoft.com/office/officeart/2018/2/layout/IconVerticalSolidList"/>
    <dgm:cxn modelId="{723102E6-ED70-4B28-819E-DC4B3655A73C}" type="presParOf" srcId="{543FD288-43E3-4994-99B1-362DCDC64B51}" destId="{2E9536B8-0A82-4ECB-8751-9F4232179D9F}" srcOrd="1" destOrd="0" presId="urn:microsoft.com/office/officeart/2018/2/layout/IconVerticalSolidList"/>
    <dgm:cxn modelId="{DF3C0E6F-1B9B-40EC-8561-4D46BBC8AB52}" type="presParOf" srcId="{543FD288-43E3-4994-99B1-362DCDC64B51}" destId="{93CD8F4F-8A2F-45F1-BCE4-0B20D8A285EC}" srcOrd="2" destOrd="0" presId="urn:microsoft.com/office/officeart/2018/2/layout/IconVerticalSolidList"/>
    <dgm:cxn modelId="{3AAC7F92-8BD3-4326-83F5-BB7B6D8AA1EC}" type="presParOf" srcId="{543FD288-43E3-4994-99B1-362DCDC64B51}" destId="{4D75CDB7-BEC6-4E82-A0DD-0AD93506601F}" srcOrd="3" destOrd="0" presId="urn:microsoft.com/office/officeart/2018/2/layout/IconVerticalSolidList"/>
    <dgm:cxn modelId="{9D9BDF53-6239-443F-AD55-5434867A4E95}" type="presParOf" srcId="{543FD288-43E3-4994-99B1-362DCDC64B51}" destId="{E40DBD7D-26CC-4D40-9BEF-80E597822880}" srcOrd="4" destOrd="0" presId="urn:microsoft.com/office/officeart/2018/2/layout/IconVerticalSolidList"/>
    <dgm:cxn modelId="{397EA175-C952-48E1-BF1F-BC753E236661}" type="presParOf" srcId="{51C0E7DD-68DD-4B3C-A923-15F182544C78}" destId="{489316D0-84AE-48DF-B3C6-73815CD59E95}" srcOrd="9" destOrd="0" presId="urn:microsoft.com/office/officeart/2018/2/layout/IconVerticalSolidList"/>
    <dgm:cxn modelId="{F117745B-32A8-44AE-B9F2-D5123C7540FE}" type="presParOf" srcId="{51C0E7DD-68DD-4B3C-A923-15F182544C78}" destId="{809CB4EF-2E08-46CA-B4A3-CA5AEE70DF7C}" srcOrd="10" destOrd="0" presId="urn:microsoft.com/office/officeart/2018/2/layout/IconVerticalSolidList"/>
    <dgm:cxn modelId="{F768210C-44D6-42C9-8DE0-B0F526E6C6FC}" type="presParOf" srcId="{809CB4EF-2E08-46CA-B4A3-CA5AEE70DF7C}" destId="{0543CA25-131D-49EC-8227-61B7D6894186}" srcOrd="0" destOrd="0" presId="urn:microsoft.com/office/officeart/2018/2/layout/IconVerticalSolidList"/>
    <dgm:cxn modelId="{AD581612-DFE5-4ED5-B9D2-F79F010101FF}" type="presParOf" srcId="{809CB4EF-2E08-46CA-B4A3-CA5AEE70DF7C}" destId="{12B3E25F-0BC2-4126-BE01-11E979FC6458}" srcOrd="1" destOrd="0" presId="urn:microsoft.com/office/officeart/2018/2/layout/IconVerticalSolidList"/>
    <dgm:cxn modelId="{4CEB3BD4-681C-498C-BC70-7A813277767F}" type="presParOf" srcId="{809CB4EF-2E08-46CA-B4A3-CA5AEE70DF7C}" destId="{A28E45C5-F8DF-470E-BB41-4F0CD54AF787}" srcOrd="2" destOrd="0" presId="urn:microsoft.com/office/officeart/2018/2/layout/IconVerticalSolidList"/>
    <dgm:cxn modelId="{C9D1F869-6821-4D8D-91C7-2BCF1157380D}" type="presParOf" srcId="{809CB4EF-2E08-46CA-B4A3-CA5AEE70DF7C}" destId="{3D84A61E-FA55-420D-BFCD-07FB838C1D80}" srcOrd="3" destOrd="0" presId="urn:microsoft.com/office/officeart/2018/2/layout/IconVerticalSolidList"/>
    <dgm:cxn modelId="{E560E49B-20EA-4097-8DD4-31B126B09671}" type="presParOf" srcId="{809CB4EF-2E08-46CA-B4A3-CA5AEE70DF7C}" destId="{0EA218C3-62A3-420E-9401-E9CD0531DAF5}" srcOrd="4" destOrd="0" presId="urn:microsoft.com/office/officeart/2018/2/layout/IconVerticalSolidList"/>
    <dgm:cxn modelId="{BE9B0F59-FD37-43B3-9AF8-71B80A852D0C}" type="presParOf" srcId="{51C0E7DD-68DD-4B3C-A923-15F182544C78}" destId="{D12D7345-29C3-4872-9370-A6E478C059CF}" srcOrd="11" destOrd="0" presId="urn:microsoft.com/office/officeart/2018/2/layout/IconVerticalSolidList"/>
    <dgm:cxn modelId="{58A11407-55F3-4BB9-8FAD-66EB9D429811}" type="presParOf" srcId="{51C0E7DD-68DD-4B3C-A923-15F182544C78}" destId="{AD8C20ED-41F7-482E-8F93-4220399D93F1}" srcOrd="12" destOrd="0" presId="urn:microsoft.com/office/officeart/2018/2/layout/IconVerticalSolidList"/>
    <dgm:cxn modelId="{2886BA55-52F0-4A90-BBB9-888D952908F7}" type="presParOf" srcId="{AD8C20ED-41F7-482E-8F93-4220399D93F1}" destId="{F25B56C2-DD7A-4E84-A4AE-28DB117B1C7E}" srcOrd="0" destOrd="0" presId="urn:microsoft.com/office/officeart/2018/2/layout/IconVerticalSolidList"/>
    <dgm:cxn modelId="{CCAF3E5B-735A-4075-BA35-D8E16359E693}" type="presParOf" srcId="{AD8C20ED-41F7-482E-8F93-4220399D93F1}" destId="{AD9D3328-8AFB-414F-BB50-34EBA546BD87}" srcOrd="1" destOrd="0" presId="urn:microsoft.com/office/officeart/2018/2/layout/IconVerticalSolidList"/>
    <dgm:cxn modelId="{E7AA9E71-D53E-49B2-AB21-2E4CE1079CFA}" type="presParOf" srcId="{AD8C20ED-41F7-482E-8F93-4220399D93F1}" destId="{E075CFAC-24A2-4A0D-9359-4329649FBA54}" srcOrd="2" destOrd="0" presId="urn:microsoft.com/office/officeart/2018/2/layout/IconVerticalSolidList"/>
    <dgm:cxn modelId="{E005261A-6846-41F2-B1ED-4FD39E6B1D49}" type="presParOf" srcId="{AD8C20ED-41F7-482E-8F93-4220399D93F1}" destId="{DA4B1137-97F6-43F0-A21B-1C83B0860BE1}" srcOrd="3" destOrd="0" presId="urn:microsoft.com/office/officeart/2018/2/layout/IconVerticalSolidList"/>
    <dgm:cxn modelId="{0687D88D-55E8-4D00-A1FE-F840A5E584BB}" type="presParOf" srcId="{AD8C20ED-41F7-482E-8F93-4220399D93F1}" destId="{5E4AFD7C-1C0D-4844-BCBC-64CC8981F3AA}" srcOrd="4" destOrd="0" presId="urn:microsoft.com/office/officeart/2018/2/layout/IconVerticalSolidList"/>
    <dgm:cxn modelId="{198262DE-1678-4797-B592-B6E11A5AEB04}" type="presParOf" srcId="{51C0E7DD-68DD-4B3C-A923-15F182544C78}" destId="{17CD58EC-4C3D-456D-BA94-A895CEAC9D0B}" srcOrd="13" destOrd="0" presId="urn:microsoft.com/office/officeart/2018/2/layout/IconVerticalSolidList"/>
    <dgm:cxn modelId="{6750936D-39E0-49CF-82D1-6B9CC0316CDF}" type="presParOf" srcId="{51C0E7DD-68DD-4B3C-A923-15F182544C78}" destId="{2D1F4A39-5D60-41D3-AF5F-EAD31F0C608F}" srcOrd="14" destOrd="0" presId="urn:microsoft.com/office/officeart/2018/2/layout/IconVerticalSolidList"/>
    <dgm:cxn modelId="{9252E502-A1C2-4C13-B623-34B172FE7D12}" type="presParOf" srcId="{2D1F4A39-5D60-41D3-AF5F-EAD31F0C608F}" destId="{FE657CD3-8665-471B-B8A8-71854F57A6B2}" srcOrd="0" destOrd="0" presId="urn:microsoft.com/office/officeart/2018/2/layout/IconVerticalSolidList"/>
    <dgm:cxn modelId="{C20B3448-284A-4E8F-8B98-FFBC5DE0233B}" type="presParOf" srcId="{2D1F4A39-5D60-41D3-AF5F-EAD31F0C608F}" destId="{3B1BA26A-0B07-40C9-BB86-CFDDE069EB1A}" srcOrd="1" destOrd="0" presId="urn:microsoft.com/office/officeart/2018/2/layout/IconVerticalSolidList"/>
    <dgm:cxn modelId="{6B0EBA3B-3C0C-48AC-8F13-ED3CF3200E27}" type="presParOf" srcId="{2D1F4A39-5D60-41D3-AF5F-EAD31F0C608F}" destId="{5DC68695-3B45-4B7A-B123-291C280179B4}" srcOrd="2" destOrd="0" presId="urn:microsoft.com/office/officeart/2018/2/layout/IconVerticalSolidList"/>
    <dgm:cxn modelId="{6FFB4D19-714E-43B1-B581-15A0509EE1F5}" type="presParOf" srcId="{2D1F4A39-5D60-41D3-AF5F-EAD31F0C608F}" destId="{8A3FA5C6-2708-41CE-B84F-CC7B36D04265}" srcOrd="3" destOrd="0" presId="urn:microsoft.com/office/officeart/2018/2/layout/IconVerticalSolidList"/>
    <dgm:cxn modelId="{961E85B4-DD41-4FB4-B766-1643ECDB9CB7}" type="presParOf" srcId="{2D1F4A39-5D60-41D3-AF5F-EAD31F0C608F}" destId="{15CC7CD2-E2CC-4FE0-B0D1-5B65B21A507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958C112-1F9A-449E-81AC-6EA6C57475D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2C350B8D-8952-467A-9349-03C5178E3F3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Performance-Based Evaluation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0789C30-65E7-408A-AF9A-BDE61DF374CC}" type="parTrans" cxnId="{FB13AD09-5C03-4345-AF7B-353F43BF68BE}">
      <dgm:prSet/>
      <dgm:spPr/>
      <dgm:t>
        <a:bodyPr/>
        <a:lstStyle/>
        <a:p>
          <a:endParaRPr lang="en-GB"/>
        </a:p>
      </dgm:t>
    </dgm:pt>
    <dgm:pt modelId="{B880C864-5F97-4119-832D-6BBD11A36E3A}" type="sibTrans" cxnId="{FB13AD09-5C03-4345-AF7B-353F43BF68BE}">
      <dgm:prSet/>
      <dgm:spPr/>
      <dgm:t>
        <a:bodyPr/>
        <a:lstStyle/>
        <a:p>
          <a:endParaRPr lang="en-GB"/>
        </a:p>
      </dgm:t>
    </dgm:pt>
    <dgm:pt modelId="{0858F3E6-61BF-4810-B223-245B2DF2F2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Set metrics (e.g., 2% market share, break-even in 5 years).</a:t>
          </a:r>
          <a:endParaRPr lang="en-GB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33C7264-6407-45D3-BA1F-775694208856}" type="parTrans" cxnId="{D6714104-68D6-4202-9867-B4D8ECCF9138}">
      <dgm:prSet/>
      <dgm:spPr/>
      <dgm:t>
        <a:bodyPr/>
        <a:lstStyle/>
        <a:p>
          <a:endParaRPr lang="en-GB"/>
        </a:p>
      </dgm:t>
    </dgm:pt>
    <dgm:pt modelId="{E4576EF3-725B-4847-8733-59719CC1BCE1}" type="sibTrans" cxnId="{D6714104-68D6-4202-9867-B4D8ECCF9138}">
      <dgm:prSet/>
      <dgm:spPr/>
      <dgm:t>
        <a:bodyPr/>
        <a:lstStyle/>
        <a:p>
          <a:endParaRPr lang="en-GB"/>
        </a:p>
      </dgm:t>
    </dgm:pt>
    <dgm:pt modelId="{06A7E6E1-56CF-4D09-8954-F4EEED596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Initiate exit if targets are unmet.</a:t>
          </a:r>
          <a:endParaRPr lang="en-GB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AE56476-9FC6-4172-858E-7CEB05390645}" type="parTrans" cxnId="{96A0037E-5D00-4784-914F-C2EDE78CC20B}">
      <dgm:prSet/>
      <dgm:spPr/>
      <dgm:t>
        <a:bodyPr/>
        <a:lstStyle/>
        <a:p>
          <a:endParaRPr lang="en-GB"/>
        </a:p>
      </dgm:t>
    </dgm:pt>
    <dgm:pt modelId="{B560E375-D3BD-4A6A-B86E-068602056526}" type="sibTrans" cxnId="{96A0037E-5D00-4784-914F-C2EDE78CC20B}">
      <dgm:prSet/>
      <dgm:spPr/>
      <dgm:t>
        <a:bodyPr/>
        <a:lstStyle/>
        <a:p>
          <a:endParaRPr lang="en-GB"/>
        </a:p>
      </dgm:t>
    </dgm:pt>
    <dgm:pt modelId="{08B642EE-FF74-4F8E-A977-C5A4A934010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Asset Liquidation</a:t>
          </a:r>
          <a:endParaRPr lang="en-GB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886FAC8-1C45-4FB8-B3E9-B858E93E4C35}" type="parTrans" cxnId="{A4D18CA8-E267-4803-926B-1F0C87553249}">
      <dgm:prSet/>
      <dgm:spPr/>
      <dgm:t>
        <a:bodyPr/>
        <a:lstStyle/>
        <a:p>
          <a:endParaRPr lang="en-GB"/>
        </a:p>
      </dgm:t>
    </dgm:pt>
    <dgm:pt modelId="{5BA6922F-5C93-4947-B2CE-F3EC3DC320DF}" type="sibTrans" cxnId="{A4D18CA8-E267-4803-926B-1F0C87553249}">
      <dgm:prSet/>
      <dgm:spPr/>
      <dgm:t>
        <a:bodyPr/>
        <a:lstStyle/>
        <a:p>
          <a:endParaRPr lang="en-GB"/>
        </a:p>
      </dgm:t>
    </dgm:pt>
    <dgm:pt modelId="{5C9C1436-8883-43AC-B844-DF71842A67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Sell manufacturing facilities, equipment, or infrastructure to local players.</a:t>
          </a:r>
          <a:endParaRPr lang="en-GB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65ADA8C-D4EA-4590-A205-8DE876198DCC}" type="parTrans" cxnId="{8A48A5FE-16C7-47FB-BF18-AFD3A487BB82}">
      <dgm:prSet/>
      <dgm:spPr/>
      <dgm:t>
        <a:bodyPr/>
        <a:lstStyle/>
        <a:p>
          <a:endParaRPr lang="en-GB"/>
        </a:p>
      </dgm:t>
    </dgm:pt>
    <dgm:pt modelId="{A384FC57-9127-4F4A-8F4A-80EA52A66065}" type="sibTrans" cxnId="{8A48A5FE-16C7-47FB-BF18-AFD3A487BB82}">
      <dgm:prSet/>
      <dgm:spPr/>
      <dgm:t>
        <a:bodyPr/>
        <a:lstStyle/>
        <a:p>
          <a:endParaRPr lang="en-GB"/>
        </a:p>
      </dgm:t>
    </dgm:pt>
    <dgm:pt modelId="{3C46A260-CD7F-4A86-AE3E-CE54CB04C9D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Strategic Partnerships</a:t>
          </a:r>
          <a:endParaRPr lang="en-GB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EDA2571-9746-4217-8D4C-C40E7055E4D9}" type="parTrans" cxnId="{5B7F4B8F-D96F-4B56-8FF3-FB3253D62E5E}">
      <dgm:prSet/>
      <dgm:spPr/>
      <dgm:t>
        <a:bodyPr/>
        <a:lstStyle/>
        <a:p>
          <a:endParaRPr lang="en-GB"/>
        </a:p>
      </dgm:t>
    </dgm:pt>
    <dgm:pt modelId="{546075FD-83D3-4BEB-87C2-72E3EC3927F6}" type="sibTrans" cxnId="{5B7F4B8F-D96F-4B56-8FF3-FB3253D62E5E}">
      <dgm:prSet/>
      <dgm:spPr/>
      <dgm:t>
        <a:bodyPr/>
        <a:lstStyle/>
        <a:p>
          <a:endParaRPr lang="en-GB"/>
        </a:p>
      </dgm:t>
    </dgm:pt>
    <dgm:pt modelId="{36FBFF2A-4BAE-4CBC-B487-7182CE0F4B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Form joint ventures or divest operations to established competitors.</a:t>
          </a:r>
          <a:endParaRPr lang="en-GB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01BF9A3-FF4E-4212-8B84-4309ABAF0441}" type="parTrans" cxnId="{71BC7494-0CED-41AB-9ED5-95968C90EE80}">
      <dgm:prSet/>
      <dgm:spPr/>
      <dgm:t>
        <a:bodyPr/>
        <a:lstStyle/>
        <a:p>
          <a:endParaRPr lang="en-GB"/>
        </a:p>
      </dgm:t>
    </dgm:pt>
    <dgm:pt modelId="{71EC7CE0-5670-41CE-923C-8F8D6693012C}" type="sibTrans" cxnId="{71BC7494-0CED-41AB-9ED5-95968C90EE80}">
      <dgm:prSet/>
      <dgm:spPr/>
      <dgm:t>
        <a:bodyPr/>
        <a:lstStyle/>
        <a:p>
          <a:endParaRPr lang="en-GB"/>
        </a:p>
      </dgm:t>
    </dgm:pt>
    <dgm:pt modelId="{C0C53809-E20E-4031-A2F6-022EC3427AB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Customer Base </a:t>
          </a:r>
          <a:r>
            <a:rPr lang="en-US" sz="1400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Monetisation</a:t>
          </a:r>
          <a:endParaRPr lang="en-GB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481297E-90C4-422C-BDF2-592A613C5F78}" type="parTrans" cxnId="{B8B7E5B0-9EB5-4EB8-BD71-2B0831C7CE54}">
      <dgm:prSet/>
      <dgm:spPr/>
      <dgm:t>
        <a:bodyPr/>
        <a:lstStyle/>
        <a:p>
          <a:endParaRPr lang="en-GB"/>
        </a:p>
      </dgm:t>
    </dgm:pt>
    <dgm:pt modelId="{4B2DF659-D3F6-4F36-9FBC-8363D107427B}" type="sibTrans" cxnId="{B8B7E5B0-9EB5-4EB8-BD71-2B0831C7CE54}">
      <dgm:prSet/>
      <dgm:spPr/>
      <dgm:t>
        <a:bodyPr/>
        <a:lstStyle/>
        <a:p>
          <a:endParaRPr lang="en-GB"/>
        </a:p>
      </dgm:t>
    </dgm:pt>
    <dgm:pt modelId="{CF0C693F-D2C4-491F-8102-09667697D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Transfer brand equity and customer base to market leaders.</a:t>
          </a:r>
          <a:endParaRPr lang="en-GB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165F2BF-C4BC-4BC9-8AFF-F2D553318268}" type="parTrans" cxnId="{BDD402EA-F5E7-418A-B16E-9D481FBEBF9F}">
      <dgm:prSet/>
      <dgm:spPr/>
      <dgm:t>
        <a:bodyPr/>
        <a:lstStyle/>
        <a:p>
          <a:endParaRPr lang="en-GB"/>
        </a:p>
      </dgm:t>
    </dgm:pt>
    <dgm:pt modelId="{65D1147C-E618-44EF-8A45-BAD9987364FC}" type="sibTrans" cxnId="{BDD402EA-F5E7-418A-B16E-9D481FBEBF9F}">
      <dgm:prSet/>
      <dgm:spPr/>
      <dgm:t>
        <a:bodyPr/>
        <a:lstStyle/>
        <a:p>
          <a:endParaRPr lang="en-GB"/>
        </a:p>
      </dgm:t>
    </dgm:pt>
    <dgm:pt modelId="{817E37D8-4FC5-4352-A484-DBD789DCCFE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Policy </a:t>
          </a:r>
          <a:r>
            <a:rPr lang="en-US" sz="1400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Utilisation</a:t>
          </a:r>
          <a:endParaRPr lang="en-GB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24E10A-D181-480E-8D9F-CF397D956FDB}" type="parTrans" cxnId="{A7FF6B72-FEEB-43E8-A1C9-8196A3279978}">
      <dgm:prSet/>
      <dgm:spPr/>
      <dgm:t>
        <a:bodyPr/>
        <a:lstStyle/>
        <a:p>
          <a:endParaRPr lang="en-GB"/>
        </a:p>
      </dgm:t>
    </dgm:pt>
    <dgm:pt modelId="{1B4001EE-AFA2-479E-8074-C1C556CDEFB7}" type="sibTrans" cxnId="{A7FF6B72-FEEB-43E8-A1C9-8196A3279978}">
      <dgm:prSet/>
      <dgm:spPr/>
      <dgm:t>
        <a:bodyPr/>
        <a:lstStyle/>
        <a:p>
          <a:endParaRPr lang="en-GB"/>
        </a:p>
      </dgm:t>
    </dgm:pt>
    <dgm:pt modelId="{FE1DEDF2-E012-4DF4-BF7E-7EB690D10C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Leverage government incentives to </a:t>
          </a:r>
          <a:r>
            <a:rPr lang="en-US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minimise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financial losses.</a:t>
          </a:r>
          <a:endParaRPr lang="en-GB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B6EFBCE-7076-4DB2-A672-A3919E11CEB4}" type="parTrans" cxnId="{A949A132-773C-4312-924C-925912072ACE}">
      <dgm:prSet/>
      <dgm:spPr/>
      <dgm:t>
        <a:bodyPr/>
        <a:lstStyle/>
        <a:p>
          <a:endParaRPr lang="en-GB"/>
        </a:p>
      </dgm:t>
    </dgm:pt>
    <dgm:pt modelId="{8CCB5BF5-BACD-4CA1-86C8-CD263B016659}" type="sibTrans" cxnId="{A949A132-773C-4312-924C-925912072ACE}">
      <dgm:prSet/>
      <dgm:spPr/>
      <dgm:t>
        <a:bodyPr/>
        <a:lstStyle/>
        <a:p>
          <a:endParaRPr lang="en-GB"/>
        </a:p>
      </dgm:t>
    </dgm:pt>
    <dgm:pt modelId="{A5D021C9-D42F-4F59-B66A-ED5A12B0F21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Gradual Phase-Out</a:t>
          </a:r>
          <a:endParaRPr lang="en-GB" sz="14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5F3A34B-C30D-4A33-A9D5-BD3078752F11}" type="parTrans" cxnId="{955B0ED9-BDFC-402D-AAFB-F97FF2193B52}">
      <dgm:prSet/>
      <dgm:spPr/>
      <dgm:t>
        <a:bodyPr/>
        <a:lstStyle/>
        <a:p>
          <a:endParaRPr lang="en-GB"/>
        </a:p>
      </dgm:t>
    </dgm:pt>
    <dgm:pt modelId="{4D722FBC-E96C-4FC2-92EE-8067AF5ADF2A}" type="sibTrans" cxnId="{955B0ED9-BDFC-402D-AAFB-F97FF2193B52}">
      <dgm:prSet/>
      <dgm:spPr/>
      <dgm:t>
        <a:bodyPr/>
        <a:lstStyle/>
        <a:p>
          <a:endParaRPr lang="en-GB"/>
        </a:p>
      </dgm:t>
    </dgm:pt>
    <dgm:pt modelId="{2B5576BF-8117-4F23-A4E7-C0C9466B55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operations regionally while maintaining customer support.</a:t>
          </a:r>
          <a:endParaRPr lang="en-GB" dirty="0"/>
        </a:p>
      </dgm:t>
    </dgm:pt>
    <dgm:pt modelId="{39ED0BEF-AEC3-43CE-9166-05DA7FD2BABC}" type="parTrans" cxnId="{BB184626-9D12-4225-805C-46D909AE5A05}">
      <dgm:prSet/>
      <dgm:spPr/>
      <dgm:t>
        <a:bodyPr/>
        <a:lstStyle/>
        <a:p>
          <a:endParaRPr lang="en-GB"/>
        </a:p>
      </dgm:t>
    </dgm:pt>
    <dgm:pt modelId="{1D115C45-5917-48B3-B829-DE7C9D66E2BB}" type="sibTrans" cxnId="{BB184626-9D12-4225-805C-46D909AE5A05}">
      <dgm:prSet/>
      <dgm:spPr/>
      <dgm:t>
        <a:bodyPr/>
        <a:lstStyle/>
        <a:p>
          <a:endParaRPr lang="en-GB"/>
        </a:p>
      </dgm:t>
    </dgm:pt>
    <dgm:pt modelId="{60F7F997-6FEA-4DA8-8775-32A259C631BD}" type="pres">
      <dgm:prSet presAssocID="{2958C112-1F9A-449E-81AC-6EA6C57475DE}" presName="root" presStyleCnt="0">
        <dgm:presLayoutVars>
          <dgm:dir/>
          <dgm:resizeHandles val="exact"/>
        </dgm:presLayoutVars>
      </dgm:prSet>
      <dgm:spPr/>
    </dgm:pt>
    <dgm:pt modelId="{7071FB6A-22A3-415A-9279-16B0D4052EBC}" type="pres">
      <dgm:prSet presAssocID="{2C350B8D-8952-467A-9349-03C5178E3F3F}" presName="compNode" presStyleCnt="0"/>
      <dgm:spPr/>
    </dgm:pt>
    <dgm:pt modelId="{46160A9E-BFEB-4D99-B465-28DC64BD4A22}" type="pres">
      <dgm:prSet presAssocID="{2C350B8D-8952-467A-9349-03C5178E3F3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161717B-A58D-4043-9359-47836067EDE5}" type="pres">
      <dgm:prSet presAssocID="{2C350B8D-8952-467A-9349-03C5178E3F3F}" presName="iconSpace" presStyleCnt="0"/>
      <dgm:spPr/>
    </dgm:pt>
    <dgm:pt modelId="{8812B2BE-3C25-4093-81BE-BCB8D1740D8D}" type="pres">
      <dgm:prSet presAssocID="{2C350B8D-8952-467A-9349-03C5178E3F3F}" presName="parTx" presStyleLbl="revTx" presStyleIdx="0" presStyleCnt="12">
        <dgm:presLayoutVars>
          <dgm:chMax val="0"/>
          <dgm:chPref val="0"/>
        </dgm:presLayoutVars>
      </dgm:prSet>
      <dgm:spPr/>
    </dgm:pt>
    <dgm:pt modelId="{940CD355-1595-4C12-9844-9789A41700C3}" type="pres">
      <dgm:prSet presAssocID="{2C350B8D-8952-467A-9349-03C5178E3F3F}" presName="txSpace" presStyleCnt="0"/>
      <dgm:spPr/>
    </dgm:pt>
    <dgm:pt modelId="{CFBCCCD7-27C8-4E97-A2F7-058493E2ACD5}" type="pres">
      <dgm:prSet presAssocID="{2C350B8D-8952-467A-9349-03C5178E3F3F}" presName="desTx" presStyleLbl="revTx" presStyleIdx="1" presStyleCnt="12">
        <dgm:presLayoutVars/>
      </dgm:prSet>
      <dgm:spPr/>
    </dgm:pt>
    <dgm:pt modelId="{A5AFCAA2-DEF9-46D4-8FE1-01D6C03BB4A8}" type="pres">
      <dgm:prSet presAssocID="{B880C864-5F97-4119-832D-6BBD11A36E3A}" presName="sibTrans" presStyleCnt="0"/>
      <dgm:spPr/>
    </dgm:pt>
    <dgm:pt modelId="{12E6ADED-7204-4E1D-A01C-FEA9963BDEB8}" type="pres">
      <dgm:prSet presAssocID="{08B642EE-FF74-4F8E-A977-C5A4A934010E}" presName="compNode" presStyleCnt="0"/>
      <dgm:spPr/>
    </dgm:pt>
    <dgm:pt modelId="{AFB05E61-4480-4B58-969F-A7923E477093}" type="pres">
      <dgm:prSet presAssocID="{08B642EE-FF74-4F8E-A977-C5A4A934010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98DAF3BE-4AF8-462D-934B-EC8A67036040}" type="pres">
      <dgm:prSet presAssocID="{08B642EE-FF74-4F8E-A977-C5A4A934010E}" presName="iconSpace" presStyleCnt="0"/>
      <dgm:spPr/>
    </dgm:pt>
    <dgm:pt modelId="{B15990CB-988E-4456-9F66-E55E4246A612}" type="pres">
      <dgm:prSet presAssocID="{08B642EE-FF74-4F8E-A977-C5A4A934010E}" presName="parTx" presStyleLbl="revTx" presStyleIdx="2" presStyleCnt="12">
        <dgm:presLayoutVars>
          <dgm:chMax val="0"/>
          <dgm:chPref val="0"/>
        </dgm:presLayoutVars>
      </dgm:prSet>
      <dgm:spPr/>
    </dgm:pt>
    <dgm:pt modelId="{776A85E5-2FCD-4866-B338-E2DBFF7DFE04}" type="pres">
      <dgm:prSet presAssocID="{08B642EE-FF74-4F8E-A977-C5A4A934010E}" presName="txSpace" presStyleCnt="0"/>
      <dgm:spPr/>
    </dgm:pt>
    <dgm:pt modelId="{9EE476F2-2CF0-4688-9B13-3F336CBF0069}" type="pres">
      <dgm:prSet presAssocID="{08B642EE-FF74-4F8E-A977-C5A4A934010E}" presName="desTx" presStyleLbl="revTx" presStyleIdx="3" presStyleCnt="12">
        <dgm:presLayoutVars/>
      </dgm:prSet>
      <dgm:spPr/>
    </dgm:pt>
    <dgm:pt modelId="{AB740DC9-C795-46F1-9717-A122AF0A5D88}" type="pres">
      <dgm:prSet presAssocID="{5BA6922F-5C93-4947-B2CE-F3EC3DC320DF}" presName="sibTrans" presStyleCnt="0"/>
      <dgm:spPr/>
    </dgm:pt>
    <dgm:pt modelId="{F68D7511-3659-4EBF-82AB-E73426039C05}" type="pres">
      <dgm:prSet presAssocID="{3C46A260-CD7F-4A86-AE3E-CE54CB04C9D5}" presName="compNode" presStyleCnt="0"/>
      <dgm:spPr/>
    </dgm:pt>
    <dgm:pt modelId="{B3770B95-701F-41AA-ACA3-0C150D85AFE0}" type="pres">
      <dgm:prSet presAssocID="{3C46A260-CD7F-4A86-AE3E-CE54CB04C9D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E271FEB-B649-4427-B5D8-2BF27DDE9A72}" type="pres">
      <dgm:prSet presAssocID="{3C46A260-CD7F-4A86-AE3E-CE54CB04C9D5}" presName="iconSpace" presStyleCnt="0"/>
      <dgm:spPr/>
    </dgm:pt>
    <dgm:pt modelId="{750C80EB-8360-4D94-85B8-B57943D30F8B}" type="pres">
      <dgm:prSet presAssocID="{3C46A260-CD7F-4A86-AE3E-CE54CB04C9D5}" presName="parTx" presStyleLbl="revTx" presStyleIdx="4" presStyleCnt="12">
        <dgm:presLayoutVars>
          <dgm:chMax val="0"/>
          <dgm:chPref val="0"/>
        </dgm:presLayoutVars>
      </dgm:prSet>
      <dgm:spPr/>
    </dgm:pt>
    <dgm:pt modelId="{D81B2A33-0B2F-4C51-8A53-E07A5546359A}" type="pres">
      <dgm:prSet presAssocID="{3C46A260-CD7F-4A86-AE3E-CE54CB04C9D5}" presName="txSpace" presStyleCnt="0"/>
      <dgm:spPr/>
    </dgm:pt>
    <dgm:pt modelId="{0CD55A4B-E155-48B0-A8E2-FB4386487DED}" type="pres">
      <dgm:prSet presAssocID="{3C46A260-CD7F-4A86-AE3E-CE54CB04C9D5}" presName="desTx" presStyleLbl="revTx" presStyleIdx="5" presStyleCnt="12">
        <dgm:presLayoutVars/>
      </dgm:prSet>
      <dgm:spPr/>
    </dgm:pt>
    <dgm:pt modelId="{7C511916-BBFF-486D-AC20-EFC1665B5213}" type="pres">
      <dgm:prSet presAssocID="{546075FD-83D3-4BEB-87C2-72E3EC3927F6}" presName="sibTrans" presStyleCnt="0"/>
      <dgm:spPr/>
    </dgm:pt>
    <dgm:pt modelId="{6BE58DC5-C3C3-4321-A91F-68D263099193}" type="pres">
      <dgm:prSet presAssocID="{C0C53809-E20E-4031-A2F6-022EC3427ABB}" presName="compNode" presStyleCnt="0"/>
      <dgm:spPr/>
    </dgm:pt>
    <dgm:pt modelId="{E774CB01-9C2F-4735-8B26-E1699EE0BEAB}" type="pres">
      <dgm:prSet presAssocID="{C0C53809-E20E-4031-A2F6-022EC3427AB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E9992307-3678-4F5D-8A82-7A4C38DDDA61}" type="pres">
      <dgm:prSet presAssocID="{C0C53809-E20E-4031-A2F6-022EC3427ABB}" presName="iconSpace" presStyleCnt="0"/>
      <dgm:spPr/>
    </dgm:pt>
    <dgm:pt modelId="{CF4EB589-5292-4F11-A9A0-4CCF4A7917F1}" type="pres">
      <dgm:prSet presAssocID="{C0C53809-E20E-4031-A2F6-022EC3427ABB}" presName="parTx" presStyleLbl="revTx" presStyleIdx="6" presStyleCnt="12">
        <dgm:presLayoutVars>
          <dgm:chMax val="0"/>
          <dgm:chPref val="0"/>
        </dgm:presLayoutVars>
      </dgm:prSet>
      <dgm:spPr/>
    </dgm:pt>
    <dgm:pt modelId="{964F143F-EC7F-4D9F-A509-D1AE276B49CE}" type="pres">
      <dgm:prSet presAssocID="{C0C53809-E20E-4031-A2F6-022EC3427ABB}" presName="txSpace" presStyleCnt="0"/>
      <dgm:spPr/>
    </dgm:pt>
    <dgm:pt modelId="{E0A6CFE3-BC24-42CD-8209-2B01871460F0}" type="pres">
      <dgm:prSet presAssocID="{C0C53809-E20E-4031-A2F6-022EC3427ABB}" presName="desTx" presStyleLbl="revTx" presStyleIdx="7" presStyleCnt="12">
        <dgm:presLayoutVars/>
      </dgm:prSet>
      <dgm:spPr/>
    </dgm:pt>
    <dgm:pt modelId="{E4EE515D-CB6F-40BE-9E12-91E5258C9F83}" type="pres">
      <dgm:prSet presAssocID="{4B2DF659-D3F6-4F36-9FBC-8363D107427B}" presName="sibTrans" presStyleCnt="0"/>
      <dgm:spPr/>
    </dgm:pt>
    <dgm:pt modelId="{9B171F92-0317-4CE4-88A8-5767FFF570DF}" type="pres">
      <dgm:prSet presAssocID="{817E37D8-4FC5-4352-A484-DBD789DCCFE0}" presName="compNode" presStyleCnt="0"/>
      <dgm:spPr/>
    </dgm:pt>
    <dgm:pt modelId="{013C70FF-866E-48E4-B6CB-353F6D4F2347}" type="pres">
      <dgm:prSet presAssocID="{817E37D8-4FC5-4352-A484-DBD789DCCFE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FAA2634-B30E-4CEE-8165-F12006C9D0D9}" type="pres">
      <dgm:prSet presAssocID="{817E37D8-4FC5-4352-A484-DBD789DCCFE0}" presName="iconSpace" presStyleCnt="0"/>
      <dgm:spPr/>
    </dgm:pt>
    <dgm:pt modelId="{F3EA6BF6-CA29-40CB-A6D0-6949DDCE6497}" type="pres">
      <dgm:prSet presAssocID="{817E37D8-4FC5-4352-A484-DBD789DCCFE0}" presName="parTx" presStyleLbl="revTx" presStyleIdx="8" presStyleCnt="12">
        <dgm:presLayoutVars>
          <dgm:chMax val="0"/>
          <dgm:chPref val="0"/>
        </dgm:presLayoutVars>
      </dgm:prSet>
      <dgm:spPr/>
    </dgm:pt>
    <dgm:pt modelId="{F4C094CA-7AA8-47A1-AAB4-12943CE22048}" type="pres">
      <dgm:prSet presAssocID="{817E37D8-4FC5-4352-A484-DBD789DCCFE0}" presName="txSpace" presStyleCnt="0"/>
      <dgm:spPr/>
    </dgm:pt>
    <dgm:pt modelId="{FBE7BBD2-EBE9-4EBF-BDD3-8BECC46E0BE0}" type="pres">
      <dgm:prSet presAssocID="{817E37D8-4FC5-4352-A484-DBD789DCCFE0}" presName="desTx" presStyleLbl="revTx" presStyleIdx="9" presStyleCnt="12">
        <dgm:presLayoutVars/>
      </dgm:prSet>
      <dgm:spPr/>
    </dgm:pt>
    <dgm:pt modelId="{670D761D-8415-46C7-B185-91D7C4360D5B}" type="pres">
      <dgm:prSet presAssocID="{1B4001EE-AFA2-479E-8074-C1C556CDEFB7}" presName="sibTrans" presStyleCnt="0"/>
      <dgm:spPr/>
    </dgm:pt>
    <dgm:pt modelId="{15C1DEF9-B4EC-4B29-B65E-13903267F36E}" type="pres">
      <dgm:prSet presAssocID="{A5D021C9-D42F-4F59-B66A-ED5A12B0F21B}" presName="compNode" presStyleCnt="0"/>
      <dgm:spPr/>
    </dgm:pt>
    <dgm:pt modelId="{4D521FDB-7664-4CF7-AFB5-146A647A427E}" type="pres">
      <dgm:prSet presAssocID="{A5D021C9-D42F-4F59-B66A-ED5A12B0F21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796F134-3BCC-4772-BE28-5E63D89678CB}" type="pres">
      <dgm:prSet presAssocID="{A5D021C9-D42F-4F59-B66A-ED5A12B0F21B}" presName="iconSpace" presStyleCnt="0"/>
      <dgm:spPr/>
    </dgm:pt>
    <dgm:pt modelId="{4436AF21-E6C2-4DF6-894B-B21D8CC4EBA1}" type="pres">
      <dgm:prSet presAssocID="{A5D021C9-D42F-4F59-B66A-ED5A12B0F21B}" presName="parTx" presStyleLbl="revTx" presStyleIdx="10" presStyleCnt="12">
        <dgm:presLayoutVars>
          <dgm:chMax val="0"/>
          <dgm:chPref val="0"/>
        </dgm:presLayoutVars>
      </dgm:prSet>
      <dgm:spPr/>
    </dgm:pt>
    <dgm:pt modelId="{6BB92422-B2EC-4505-ACB4-A08A99DB91B9}" type="pres">
      <dgm:prSet presAssocID="{A5D021C9-D42F-4F59-B66A-ED5A12B0F21B}" presName="txSpace" presStyleCnt="0"/>
      <dgm:spPr/>
    </dgm:pt>
    <dgm:pt modelId="{7BFD7EDC-DB8B-4B61-8EDA-97C35D8253DF}" type="pres">
      <dgm:prSet presAssocID="{A5D021C9-D42F-4F59-B66A-ED5A12B0F21B}" presName="desTx" presStyleLbl="revTx" presStyleIdx="11" presStyleCnt="12">
        <dgm:presLayoutVars/>
      </dgm:prSet>
      <dgm:spPr/>
    </dgm:pt>
  </dgm:ptLst>
  <dgm:cxnLst>
    <dgm:cxn modelId="{84337901-63BC-4B6B-BAA7-97A751FABBCA}" type="presOf" srcId="{3C46A260-CD7F-4A86-AE3E-CE54CB04C9D5}" destId="{750C80EB-8360-4D94-85B8-B57943D30F8B}" srcOrd="0" destOrd="0" presId="urn:microsoft.com/office/officeart/2018/2/layout/IconLabelDescriptionList"/>
    <dgm:cxn modelId="{CAFA3402-7C24-423A-95F0-1BF4B1779BD6}" type="presOf" srcId="{FE1DEDF2-E012-4DF4-BF7E-7EB690D10C0E}" destId="{FBE7BBD2-EBE9-4EBF-BDD3-8BECC46E0BE0}" srcOrd="0" destOrd="0" presId="urn:microsoft.com/office/officeart/2018/2/layout/IconLabelDescriptionList"/>
    <dgm:cxn modelId="{D6714104-68D6-4202-9867-B4D8ECCF9138}" srcId="{2C350B8D-8952-467A-9349-03C5178E3F3F}" destId="{0858F3E6-61BF-4810-B223-245B2DF2F2FA}" srcOrd="0" destOrd="0" parTransId="{C33C7264-6407-45D3-BA1F-775694208856}" sibTransId="{E4576EF3-725B-4847-8733-59719CC1BCE1}"/>
    <dgm:cxn modelId="{FB13AD09-5C03-4345-AF7B-353F43BF68BE}" srcId="{2958C112-1F9A-449E-81AC-6EA6C57475DE}" destId="{2C350B8D-8952-467A-9349-03C5178E3F3F}" srcOrd="0" destOrd="0" parTransId="{90789C30-65E7-408A-AF9A-BDE61DF374CC}" sibTransId="{B880C864-5F97-4119-832D-6BBD11A36E3A}"/>
    <dgm:cxn modelId="{2E35BF24-5663-4617-B5FB-49C7F8C3963C}" type="presOf" srcId="{2C350B8D-8952-467A-9349-03C5178E3F3F}" destId="{8812B2BE-3C25-4093-81BE-BCB8D1740D8D}" srcOrd="0" destOrd="0" presId="urn:microsoft.com/office/officeart/2018/2/layout/IconLabelDescriptionList"/>
    <dgm:cxn modelId="{BB184626-9D12-4225-805C-46D909AE5A05}" srcId="{A5D021C9-D42F-4F59-B66A-ED5A12B0F21B}" destId="{2B5576BF-8117-4F23-A4E7-C0C9466B551F}" srcOrd="0" destOrd="0" parTransId="{39ED0BEF-AEC3-43CE-9166-05DA7FD2BABC}" sibTransId="{1D115C45-5917-48B3-B829-DE7C9D66E2BB}"/>
    <dgm:cxn modelId="{D59EF92E-E36C-4E5A-8984-3836866DA5A7}" type="presOf" srcId="{08B642EE-FF74-4F8E-A977-C5A4A934010E}" destId="{B15990CB-988E-4456-9F66-E55E4246A612}" srcOrd="0" destOrd="0" presId="urn:microsoft.com/office/officeart/2018/2/layout/IconLabelDescriptionList"/>
    <dgm:cxn modelId="{A949A132-773C-4312-924C-925912072ACE}" srcId="{817E37D8-4FC5-4352-A484-DBD789DCCFE0}" destId="{FE1DEDF2-E012-4DF4-BF7E-7EB690D10C0E}" srcOrd="0" destOrd="0" parTransId="{6B6EFBCE-7076-4DB2-A672-A3919E11CEB4}" sibTransId="{8CCB5BF5-BACD-4CA1-86C8-CD263B016659}"/>
    <dgm:cxn modelId="{ED9E9134-3B3D-4217-9EC5-59C2871D8460}" type="presOf" srcId="{0858F3E6-61BF-4810-B223-245B2DF2F2FA}" destId="{CFBCCCD7-27C8-4E97-A2F7-058493E2ACD5}" srcOrd="0" destOrd="0" presId="urn:microsoft.com/office/officeart/2018/2/layout/IconLabelDescriptionList"/>
    <dgm:cxn modelId="{85C5B043-ADCD-4DCE-9AA2-F36729D715C4}" type="presOf" srcId="{5C9C1436-8883-43AC-B844-DF71842A67E2}" destId="{9EE476F2-2CF0-4688-9B13-3F336CBF0069}" srcOrd="0" destOrd="0" presId="urn:microsoft.com/office/officeart/2018/2/layout/IconLabelDescriptionList"/>
    <dgm:cxn modelId="{58CBB468-915E-4DCB-A925-E5ECF871EBCF}" type="presOf" srcId="{C0C53809-E20E-4031-A2F6-022EC3427ABB}" destId="{CF4EB589-5292-4F11-A9A0-4CCF4A7917F1}" srcOrd="0" destOrd="0" presId="urn:microsoft.com/office/officeart/2018/2/layout/IconLabelDescriptionList"/>
    <dgm:cxn modelId="{95520369-9B9C-4DD9-9423-C38B9758B478}" type="presOf" srcId="{817E37D8-4FC5-4352-A484-DBD789DCCFE0}" destId="{F3EA6BF6-CA29-40CB-A6D0-6949DDCE6497}" srcOrd="0" destOrd="0" presId="urn:microsoft.com/office/officeart/2018/2/layout/IconLabelDescriptionList"/>
    <dgm:cxn modelId="{A7FF6B72-FEEB-43E8-A1C9-8196A3279978}" srcId="{2958C112-1F9A-449E-81AC-6EA6C57475DE}" destId="{817E37D8-4FC5-4352-A484-DBD789DCCFE0}" srcOrd="4" destOrd="0" parTransId="{8824E10A-D181-480E-8D9F-CF397D956FDB}" sibTransId="{1B4001EE-AFA2-479E-8074-C1C556CDEFB7}"/>
    <dgm:cxn modelId="{E5003F78-B78D-4795-A979-2307C52847DC}" type="presOf" srcId="{2958C112-1F9A-449E-81AC-6EA6C57475DE}" destId="{60F7F997-6FEA-4DA8-8775-32A259C631BD}" srcOrd="0" destOrd="0" presId="urn:microsoft.com/office/officeart/2018/2/layout/IconLabelDescriptionList"/>
    <dgm:cxn modelId="{96A0037E-5D00-4784-914F-C2EDE78CC20B}" srcId="{2C350B8D-8952-467A-9349-03C5178E3F3F}" destId="{06A7E6E1-56CF-4D09-8954-F4EEED596397}" srcOrd="1" destOrd="0" parTransId="{BAE56476-9FC6-4172-858E-7CEB05390645}" sibTransId="{B560E375-D3BD-4A6A-B86E-068602056526}"/>
    <dgm:cxn modelId="{5B7F4B8F-D96F-4B56-8FF3-FB3253D62E5E}" srcId="{2958C112-1F9A-449E-81AC-6EA6C57475DE}" destId="{3C46A260-CD7F-4A86-AE3E-CE54CB04C9D5}" srcOrd="2" destOrd="0" parTransId="{BEDA2571-9746-4217-8D4C-C40E7055E4D9}" sibTransId="{546075FD-83D3-4BEB-87C2-72E3EC3927F6}"/>
    <dgm:cxn modelId="{71BC7494-0CED-41AB-9ED5-95968C90EE80}" srcId="{3C46A260-CD7F-4A86-AE3E-CE54CB04C9D5}" destId="{36FBFF2A-4BAE-4CBC-B487-7182CE0F4BDC}" srcOrd="0" destOrd="0" parTransId="{901BF9A3-FF4E-4212-8B84-4309ABAF0441}" sibTransId="{71EC7CE0-5670-41CE-923C-8F8D6693012C}"/>
    <dgm:cxn modelId="{FB4D48A0-A5BE-42B7-BBEB-51BED11FA8E9}" type="presOf" srcId="{A5D021C9-D42F-4F59-B66A-ED5A12B0F21B}" destId="{4436AF21-E6C2-4DF6-894B-B21D8CC4EBA1}" srcOrd="0" destOrd="0" presId="urn:microsoft.com/office/officeart/2018/2/layout/IconLabelDescriptionList"/>
    <dgm:cxn modelId="{A4D18CA8-E267-4803-926B-1F0C87553249}" srcId="{2958C112-1F9A-449E-81AC-6EA6C57475DE}" destId="{08B642EE-FF74-4F8E-A977-C5A4A934010E}" srcOrd="1" destOrd="0" parTransId="{D886FAC8-1C45-4FB8-B3E9-B858E93E4C35}" sibTransId="{5BA6922F-5C93-4947-B2CE-F3EC3DC320DF}"/>
    <dgm:cxn modelId="{66D63BAC-F3F1-4B2A-93BF-5BE266F67E46}" type="presOf" srcId="{2B5576BF-8117-4F23-A4E7-C0C9466B551F}" destId="{7BFD7EDC-DB8B-4B61-8EDA-97C35D8253DF}" srcOrd="0" destOrd="0" presId="urn:microsoft.com/office/officeart/2018/2/layout/IconLabelDescriptionList"/>
    <dgm:cxn modelId="{B8B7E5B0-9EB5-4EB8-BD71-2B0831C7CE54}" srcId="{2958C112-1F9A-449E-81AC-6EA6C57475DE}" destId="{C0C53809-E20E-4031-A2F6-022EC3427ABB}" srcOrd="3" destOrd="0" parTransId="{6481297E-90C4-422C-BDF2-592A613C5F78}" sibTransId="{4B2DF659-D3F6-4F36-9FBC-8363D107427B}"/>
    <dgm:cxn modelId="{EECAC7C2-9EAC-4899-8822-7DAEE6FFAB80}" type="presOf" srcId="{06A7E6E1-56CF-4D09-8954-F4EEED596397}" destId="{CFBCCCD7-27C8-4E97-A2F7-058493E2ACD5}" srcOrd="0" destOrd="1" presId="urn:microsoft.com/office/officeart/2018/2/layout/IconLabelDescriptionList"/>
    <dgm:cxn modelId="{955B0ED9-BDFC-402D-AAFB-F97FF2193B52}" srcId="{2958C112-1F9A-449E-81AC-6EA6C57475DE}" destId="{A5D021C9-D42F-4F59-B66A-ED5A12B0F21B}" srcOrd="5" destOrd="0" parTransId="{15F3A34B-C30D-4A33-A9D5-BD3078752F11}" sibTransId="{4D722FBC-E96C-4FC2-92EE-8067AF5ADF2A}"/>
    <dgm:cxn modelId="{7A162DD9-413A-4165-A671-4E74DB7281CD}" type="presOf" srcId="{36FBFF2A-4BAE-4CBC-B487-7182CE0F4BDC}" destId="{0CD55A4B-E155-48B0-A8E2-FB4386487DED}" srcOrd="0" destOrd="0" presId="urn:microsoft.com/office/officeart/2018/2/layout/IconLabelDescriptionList"/>
    <dgm:cxn modelId="{BDD402EA-F5E7-418A-B16E-9D481FBEBF9F}" srcId="{C0C53809-E20E-4031-A2F6-022EC3427ABB}" destId="{CF0C693F-D2C4-491F-8102-09667697D901}" srcOrd="0" destOrd="0" parTransId="{8165F2BF-C4BC-4BC9-8AFF-F2D553318268}" sibTransId="{65D1147C-E618-44EF-8A45-BAD9987364FC}"/>
    <dgm:cxn modelId="{234A66F0-0C05-4894-B417-A0BB2A2B259E}" type="presOf" srcId="{CF0C693F-D2C4-491F-8102-09667697D901}" destId="{E0A6CFE3-BC24-42CD-8209-2B01871460F0}" srcOrd="0" destOrd="0" presId="urn:microsoft.com/office/officeart/2018/2/layout/IconLabelDescriptionList"/>
    <dgm:cxn modelId="{8A48A5FE-16C7-47FB-BF18-AFD3A487BB82}" srcId="{08B642EE-FF74-4F8E-A977-C5A4A934010E}" destId="{5C9C1436-8883-43AC-B844-DF71842A67E2}" srcOrd="0" destOrd="0" parTransId="{C65ADA8C-D4EA-4590-A205-8DE876198DCC}" sibTransId="{A384FC57-9127-4F4A-8F4A-80EA52A66065}"/>
    <dgm:cxn modelId="{868646CD-E176-4B15-A63A-FE44C0E580EA}" type="presParOf" srcId="{60F7F997-6FEA-4DA8-8775-32A259C631BD}" destId="{7071FB6A-22A3-415A-9279-16B0D4052EBC}" srcOrd="0" destOrd="0" presId="urn:microsoft.com/office/officeart/2018/2/layout/IconLabelDescriptionList"/>
    <dgm:cxn modelId="{0F648B08-6578-4638-A7C4-49A4F19542B8}" type="presParOf" srcId="{7071FB6A-22A3-415A-9279-16B0D4052EBC}" destId="{46160A9E-BFEB-4D99-B465-28DC64BD4A22}" srcOrd="0" destOrd="0" presId="urn:microsoft.com/office/officeart/2018/2/layout/IconLabelDescriptionList"/>
    <dgm:cxn modelId="{D2FD781F-335C-43CD-8D97-0179A92A49E6}" type="presParOf" srcId="{7071FB6A-22A3-415A-9279-16B0D4052EBC}" destId="{3161717B-A58D-4043-9359-47836067EDE5}" srcOrd="1" destOrd="0" presId="urn:microsoft.com/office/officeart/2018/2/layout/IconLabelDescriptionList"/>
    <dgm:cxn modelId="{1D60D8AA-70B6-48EE-9751-9CA15FE4D4B3}" type="presParOf" srcId="{7071FB6A-22A3-415A-9279-16B0D4052EBC}" destId="{8812B2BE-3C25-4093-81BE-BCB8D1740D8D}" srcOrd="2" destOrd="0" presId="urn:microsoft.com/office/officeart/2018/2/layout/IconLabelDescriptionList"/>
    <dgm:cxn modelId="{9BBA419A-C50F-4D73-B0C0-C118CD072296}" type="presParOf" srcId="{7071FB6A-22A3-415A-9279-16B0D4052EBC}" destId="{940CD355-1595-4C12-9844-9789A41700C3}" srcOrd="3" destOrd="0" presId="urn:microsoft.com/office/officeart/2018/2/layout/IconLabelDescriptionList"/>
    <dgm:cxn modelId="{FFFB52CA-F531-4C42-99AB-D5C1793D5869}" type="presParOf" srcId="{7071FB6A-22A3-415A-9279-16B0D4052EBC}" destId="{CFBCCCD7-27C8-4E97-A2F7-058493E2ACD5}" srcOrd="4" destOrd="0" presId="urn:microsoft.com/office/officeart/2018/2/layout/IconLabelDescriptionList"/>
    <dgm:cxn modelId="{08CEF467-24DC-4B31-A183-169F0A6D2CA3}" type="presParOf" srcId="{60F7F997-6FEA-4DA8-8775-32A259C631BD}" destId="{A5AFCAA2-DEF9-46D4-8FE1-01D6C03BB4A8}" srcOrd="1" destOrd="0" presId="urn:microsoft.com/office/officeart/2018/2/layout/IconLabelDescriptionList"/>
    <dgm:cxn modelId="{45881DA1-8AF7-4EA4-B91E-7B2B9261EFD9}" type="presParOf" srcId="{60F7F997-6FEA-4DA8-8775-32A259C631BD}" destId="{12E6ADED-7204-4E1D-A01C-FEA9963BDEB8}" srcOrd="2" destOrd="0" presId="urn:microsoft.com/office/officeart/2018/2/layout/IconLabelDescriptionList"/>
    <dgm:cxn modelId="{C0A390DA-C38B-4A28-AF1A-BFDC1F3D1B26}" type="presParOf" srcId="{12E6ADED-7204-4E1D-A01C-FEA9963BDEB8}" destId="{AFB05E61-4480-4B58-969F-A7923E477093}" srcOrd="0" destOrd="0" presId="urn:microsoft.com/office/officeart/2018/2/layout/IconLabelDescriptionList"/>
    <dgm:cxn modelId="{D6CE1774-9CC2-448D-BB85-A345B5141A44}" type="presParOf" srcId="{12E6ADED-7204-4E1D-A01C-FEA9963BDEB8}" destId="{98DAF3BE-4AF8-462D-934B-EC8A67036040}" srcOrd="1" destOrd="0" presId="urn:microsoft.com/office/officeart/2018/2/layout/IconLabelDescriptionList"/>
    <dgm:cxn modelId="{020F0E81-4FD4-4CB3-9CB5-C0AFD1F58E02}" type="presParOf" srcId="{12E6ADED-7204-4E1D-A01C-FEA9963BDEB8}" destId="{B15990CB-988E-4456-9F66-E55E4246A612}" srcOrd="2" destOrd="0" presId="urn:microsoft.com/office/officeart/2018/2/layout/IconLabelDescriptionList"/>
    <dgm:cxn modelId="{3BAE177F-C1C8-43E6-91A4-C34E75975B77}" type="presParOf" srcId="{12E6ADED-7204-4E1D-A01C-FEA9963BDEB8}" destId="{776A85E5-2FCD-4866-B338-E2DBFF7DFE04}" srcOrd="3" destOrd="0" presId="urn:microsoft.com/office/officeart/2018/2/layout/IconLabelDescriptionList"/>
    <dgm:cxn modelId="{85289402-FCC4-4865-9F34-CA24B6965364}" type="presParOf" srcId="{12E6ADED-7204-4E1D-A01C-FEA9963BDEB8}" destId="{9EE476F2-2CF0-4688-9B13-3F336CBF0069}" srcOrd="4" destOrd="0" presId="urn:microsoft.com/office/officeart/2018/2/layout/IconLabelDescriptionList"/>
    <dgm:cxn modelId="{8298DEA5-A751-403F-BD0E-309B7DA54C05}" type="presParOf" srcId="{60F7F997-6FEA-4DA8-8775-32A259C631BD}" destId="{AB740DC9-C795-46F1-9717-A122AF0A5D88}" srcOrd="3" destOrd="0" presId="urn:microsoft.com/office/officeart/2018/2/layout/IconLabelDescriptionList"/>
    <dgm:cxn modelId="{9EB3A7B4-5A14-4FE7-BAAD-56FA8DCB421A}" type="presParOf" srcId="{60F7F997-6FEA-4DA8-8775-32A259C631BD}" destId="{F68D7511-3659-4EBF-82AB-E73426039C05}" srcOrd="4" destOrd="0" presId="urn:microsoft.com/office/officeart/2018/2/layout/IconLabelDescriptionList"/>
    <dgm:cxn modelId="{27ACEC88-4090-4037-81D3-CD0AF8554BC2}" type="presParOf" srcId="{F68D7511-3659-4EBF-82AB-E73426039C05}" destId="{B3770B95-701F-41AA-ACA3-0C150D85AFE0}" srcOrd="0" destOrd="0" presId="urn:microsoft.com/office/officeart/2018/2/layout/IconLabelDescriptionList"/>
    <dgm:cxn modelId="{5CD20289-7324-4D78-85B5-69DDFB56D9B6}" type="presParOf" srcId="{F68D7511-3659-4EBF-82AB-E73426039C05}" destId="{4E271FEB-B649-4427-B5D8-2BF27DDE9A72}" srcOrd="1" destOrd="0" presId="urn:microsoft.com/office/officeart/2018/2/layout/IconLabelDescriptionList"/>
    <dgm:cxn modelId="{ABCB09F1-36CB-431A-9A7D-F7294EC2F808}" type="presParOf" srcId="{F68D7511-3659-4EBF-82AB-E73426039C05}" destId="{750C80EB-8360-4D94-85B8-B57943D30F8B}" srcOrd="2" destOrd="0" presId="urn:microsoft.com/office/officeart/2018/2/layout/IconLabelDescriptionList"/>
    <dgm:cxn modelId="{8F3698E2-3850-4401-AB03-6937F011BA7D}" type="presParOf" srcId="{F68D7511-3659-4EBF-82AB-E73426039C05}" destId="{D81B2A33-0B2F-4C51-8A53-E07A5546359A}" srcOrd="3" destOrd="0" presId="urn:microsoft.com/office/officeart/2018/2/layout/IconLabelDescriptionList"/>
    <dgm:cxn modelId="{FE325EFD-B5E2-4AF6-A562-05E5D40C7147}" type="presParOf" srcId="{F68D7511-3659-4EBF-82AB-E73426039C05}" destId="{0CD55A4B-E155-48B0-A8E2-FB4386487DED}" srcOrd="4" destOrd="0" presId="urn:microsoft.com/office/officeart/2018/2/layout/IconLabelDescriptionList"/>
    <dgm:cxn modelId="{C6F57F85-A923-4EF2-A753-A87F5F2B6F40}" type="presParOf" srcId="{60F7F997-6FEA-4DA8-8775-32A259C631BD}" destId="{7C511916-BBFF-486D-AC20-EFC1665B5213}" srcOrd="5" destOrd="0" presId="urn:microsoft.com/office/officeart/2018/2/layout/IconLabelDescriptionList"/>
    <dgm:cxn modelId="{AB9EF628-9609-41A1-90C9-FE380ACD9082}" type="presParOf" srcId="{60F7F997-6FEA-4DA8-8775-32A259C631BD}" destId="{6BE58DC5-C3C3-4321-A91F-68D263099193}" srcOrd="6" destOrd="0" presId="urn:microsoft.com/office/officeart/2018/2/layout/IconLabelDescriptionList"/>
    <dgm:cxn modelId="{F4731762-E7DA-434E-8A93-2AFC7F7A5BB0}" type="presParOf" srcId="{6BE58DC5-C3C3-4321-A91F-68D263099193}" destId="{E774CB01-9C2F-4735-8B26-E1699EE0BEAB}" srcOrd="0" destOrd="0" presId="urn:microsoft.com/office/officeart/2018/2/layout/IconLabelDescriptionList"/>
    <dgm:cxn modelId="{A5ADADAA-E2F1-4033-8308-39A520F155F2}" type="presParOf" srcId="{6BE58DC5-C3C3-4321-A91F-68D263099193}" destId="{E9992307-3678-4F5D-8A82-7A4C38DDDA61}" srcOrd="1" destOrd="0" presId="urn:microsoft.com/office/officeart/2018/2/layout/IconLabelDescriptionList"/>
    <dgm:cxn modelId="{EBFF7F02-139F-41BD-8D59-80E997D07F3D}" type="presParOf" srcId="{6BE58DC5-C3C3-4321-A91F-68D263099193}" destId="{CF4EB589-5292-4F11-A9A0-4CCF4A7917F1}" srcOrd="2" destOrd="0" presId="urn:microsoft.com/office/officeart/2018/2/layout/IconLabelDescriptionList"/>
    <dgm:cxn modelId="{7370208E-D911-4181-9E71-1EE336EF7E35}" type="presParOf" srcId="{6BE58DC5-C3C3-4321-A91F-68D263099193}" destId="{964F143F-EC7F-4D9F-A509-D1AE276B49CE}" srcOrd="3" destOrd="0" presId="urn:microsoft.com/office/officeart/2018/2/layout/IconLabelDescriptionList"/>
    <dgm:cxn modelId="{FFBDB18C-B53B-43ED-9492-60E54CD76205}" type="presParOf" srcId="{6BE58DC5-C3C3-4321-A91F-68D263099193}" destId="{E0A6CFE3-BC24-42CD-8209-2B01871460F0}" srcOrd="4" destOrd="0" presId="urn:microsoft.com/office/officeart/2018/2/layout/IconLabelDescriptionList"/>
    <dgm:cxn modelId="{D03BE559-368D-441F-AF3E-36383145D8DE}" type="presParOf" srcId="{60F7F997-6FEA-4DA8-8775-32A259C631BD}" destId="{E4EE515D-CB6F-40BE-9E12-91E5258C9F83}" srcOrd="7" destOrd="0" presId="urn:microsoft.com/office/officeart/2018/2/layout/IconLabelDescriptionList"/>
    <dgm:cxn modelId="{E43EB78F-BE77-4FD7-87AE-92D7EB9202D2}" type="presParOf" srcId="{60F7F997-6FEA-4DA8-8775-32A259C631BD}" destId="{9B171F92-0317-4CE4-88A8-5767FFF570DF}" srcOrd="8" destOrd="0" presId="urn:microsoft.com/office/officeart/2018/2/layout/IconLabelDescriptionList"/>
    <dgm:cxn modelId="{0DBFA4FD-A8E8-482B-8F31-01D2555DE8B6}" type="presParOf" srcId="{9B171F92-0317-4CE4-88A8-5767FFF570DF}" destId="{013C70FF-866E-48E4-B6CB-353F6D4F2347}" srcOrd="0" destOrd="0" presId="urn:microsoft.com/office/officeart/2018/2/layout/IconLabelDescriptionList"/>
    <dgm:cxn modelId="{4050905C-6452-4F7D-AC6E-BDAC29757BF0}" type="presParOf" srcId="{9B171F92-0317-4CE4-88A8-5767FFF570DF}" destId="{7FAA2634-B30E-4CEE-8165-F12006C9D0D9}" srcOrd="1" destOrd="0" presId="urn:microsoft.com/office/officeart/2018/2/layout/IconLabelDescriptionList"/>
    <dgm:cxn modelId="{634FAB52-2A23-4750-A032-8965C4B390DF}" type="presParOf" srcId="{9B171F92-0317-4CE4-88A8-5767FFF570DF}" destId="{F3EA6BF6-CA29-40CB-A6D0-6949DDCE6497}" srcOrd="2" destOrd="0" presId="urn:microsoft.com/office/officeart/2018/2/layout/IconLabelDescriptionList"/>
    <dgm:cxn modelId="{39A5274A-5EBA-4094-960B-BB78D9247507}" type="presParOf" srcId="{9B171F92-0317-4CE4-88A8-5767FFF570DF}" destId="{F4C094CA-7AA8-47A1-AAB4-12943CE22048}" srcOrd="3" destOrd="0" presId="urn:microsoft.com/office/officeart/2018/2/layout/IconLabelDescriptionList"/>
    <dgm:cxn modelId="{414F60AC-EF24-459A-B50C-53CF6BD564C9}" type="presParOf" srcId="{9B171F92-0317-4CE4-88A8-5767FFF570DF}" destId="{FBE7BBD2-EBE9-4EBF-BDD3-8BECC46E0BE0}" srcOrd="4" destOrd="0" presId="urn:microsoft.com/office/officeart/2018/2/layout/IconLabelDescriptionList"/>
    <dgm:cxn modelId="{E86E3CBE-836F-44E2-9B41-D6742B6B3957}" type="presParOf" srcId="{60F7F997-6FEA-4DA8-8775-32A259C631BD}" destId="{670D761D-8415-46C7-B185-91D7C4360D5B}" srcOrd="9" destOrd="0" presId="urn:microsoft.com/office/officeart/2018/2/layout/IconLabelDescriptionList"/>
    <dgm:cxn modelId="{37342337-9FE1-40DC-B88B-06860D78240D}" type="presParOf" srcId="{60F7F997-6FEA-4DA8-8775-32A259C631BD}" destId="{15C1DEF9-B4EC-4B29-B65E-13903267F36E}" srcOrd="10" destOrd="0" presId="urn:microsoft.com/office/officeart/2018/2/layout/IconLabelDescriptionList"/>
    <dgm:cxn modelId="{D1B0BB13-6885-401F-84AE-FE6A2B084CD8}" type="presParOf" srcId="{15C1DEF9-B4EC-4B29-B65E-13903267F36E}" destId="{4D521FDB-7664-4CF7-AFB5-146A647A427E}" srcOrd="0" destOrd="0" presId="urn:microsoft.com/office/officeart/2018/2/layout/IconLabelDescriptionList"/>
    <dgm:cxn modelId="{92ABC5FF-04AA-41A9-8382-E2663169F525}" type="presParOf" srcId="{15C1DEF9-B4EC-4B29-B65E-13903267F36E}" destId="{5796F134-3BCC-4772-BE28-5E63D89678CB}" srcOrd="1" destOrd="0" presId="urn:microsoft.com/office/officeart/2018/2/layout/IconLabelDescriptionList"/>
    <dgm:cxn modelId="{9DF04891-CED2-48B4-9358-576EABC12AF1}" type="presParOf" srcId="{15C1DEF9-B4EC-4B29-B65E-13903267F36E}" destId="{4436AF21-E6C2-4DF6-894B-B21D8CC4EBA1}" srcOrd="2" destOrd="0" presId="urn:microsoft.com/office/officeart/2018/2/layout/IconLabelDescriptionList"/>
    <dgm:cxn modelId="{EA2BBBC6-104E-4A0E-B968-F85640616673}" type="presParOf" srcId="{15C1DEF9-B4EC-4B29-B65E-13903267F36E}" destId="{6BB92422-B2EC-4505-ACB4-A08A99DB91B9}" srcOrd="3" destOrd="0" presId="urn:microsoft.com/office/officeart/2018/2/layout/IconLabelDescriptionList"/>
    <dgm:cxn modelId="{39D3572D-4D47-47A4-9C9A-8DCAB7AB9B53}" type="presParOf" srcId="{15C1DEF9-B4EC-4B29-B65E-13903267F36E}" destId="{7BFD7EDC-DB8B-4B61-8EDA-97C35D8253D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CC6D742-4FB0-4410-9023-9118E10A6DA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38FEDB25-CAFB-448B-B33E-364D85CE1941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Policy Risks</a:t>
          </a:r>
          <a:endParaRPr lang="en-GB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39701B7-2EC2-417C-9B73-187834CB8414}" type="parTrans" cxnId="{9ECB62D5-8179-452B-9B32-B0B5222AFAE9}">
      <dgm:prSet/>
      <dgm:spPr/>
      <dgm:t>
        <a:bodyPr/>
        <a:lstStyle/>
        <a:p>
          <a:endParaRPr lang="en-GB"/>
        </a:p>
      </dgm:t>
    </dgm:pt>
    <dgm:pt modelId="{D81DE58D-69F7-42A8-94DE-99CA9EDCE1F4}" type="sibTrans" cxnId="{9ECB62D5-8179-452B-9B32-B0B5222AFAE9}">
      <dgm:prSet/>
      <dgm:spPr/>
      <dgm:t>
        <a:bodyPr/>
        <a:lstStyle/>
        <a:p>
          <a:endParaRPr lang="en-GB"/>
        </a:p>
      </dgm:t>
    </dgm:pt>
    <dgm:pt modelId="{173F5855-688B-4133-990F-647D90D76CD0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Market Variability</a:t>
          </a:r>
          <a:endParaRPr lang="en-GB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72CD4A8-FC21-4C3F-9CD9-9F02ADCFF1D2}" type="parTrans" cxnId="{DFED2105-15D9-4DDC-B0B1-82460D9217A2}">
      <dgm:prSet/>
      <dgm:spPr/>
      <dgm:t>
        <a:bodyPr/>
        <a:lstStyle/>
        <a:p>
          <a:endParaRPr lang="en-GB"/>
        </a:p>
      </dgm:t>
    </dgm:pt>
    <dgm:pt modelId="{3F34CA7D-CFE2-474E-BE70-9819A0A422F1}" type="sibTrans" cxnId="{DFED2105-15D9-4DDC-B0B1-82460D9217A2}">
      <dgm:prSet/>
      <dgm:spPr/>
      <dgm:t>
        <a:bodyPr/>
        <a:lstStyle/>
        <a:p>
          <a:endParaRPr lang="en-GB"/>
        </a:p>
      </dgm:t>
    </dgm:pt>
    <dgm:pt modelId="{24393411-EA33-4A68-958E-FDB829AA321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Infrastructure Delays</a:t>
          </a:r>
          <a:endParaRPr lang="en-GB" sz="2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6A1CEB8-34B1-4206-B3E9-E03B6FD8F2EB}" type="parTrans" cxnId="{8F7F3D95-336A-4853-B3EE-D1046BF6D81A}">
      <dgm:prSet/>
      <dgm:spPr/>
      <dgm:t>
        <a:bodyPr/>
        <a:lstStyle/>
        <a:p>
          <a:endParaRPr lang="en-GB"/>
        </a:p>
      </dgm:t>
    </dgm:pt>
    <dgm:pt modelId="{B06E3582-61FF-4AD1-B52C-A34B2C52875F}" type="sibTrans" cxnId="{8F7F3D95-336A-4853-B3EE-D1046BF6D81A}">
      <dgm:prSet/>
      <dgm:spPr/>
      <dgm:t>
        <a:bodyPr/>
        <a:lstStyle/>
        <a:p>
          <a:endParaRPr lang="en-GB"/>
        </a:p>
      </dgm:t>
    </dgm:pt>
    <dgm:pt modelId="{8E05E83A-820E-4FD8-843F-B3F64C9BD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Changes in government subsidies could alter pricing and adoption dynamics.</a:t>
          </a:r>
          <a:endParaRPr lang="en-GB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180F6B9-1AD1-4C11-8794-62373B3511B5}" type="parTrans" cxnId="{10596A1F-8FCE-479A-A419-D7EB2E9B454C}">
      <dgm:prSet/>
      <dgm:spPr/>
      <dgm:t>
        <a:bodyPr/>
        <a:lstStyle/>
        <a:p>
          <a:endParaRPr lang="en-GB"/>
        </a:p>
      </dgm:t>
    </dgm:pt>
    <dgm:pt modelId="{95E50B80-1CEB-4859-A193-87AC0307BA72}" type="sibTrans" cxnId="{10596A1F-8FCE-479A-A419-D7EB2E9B454C}">
      <dgm:prSet/>
      <dgm:spPr/>
      <dgm:t>
        <a:bodyPr/>
        <a:lstStyle/>
        <a:p>
          <a:endParaRPr lang="en-GB"/>
        </a:p>
      </dgm:t>
    </dgm:pt>
    <dgm:pt modelId="{9E2347E5-BD38-40D8-A793-E98CD8917C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Competition and supply chain issues may impact projections.</a:t>
          </a:r>
          <a:endParaRPr lang="en-GB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AC23F5D-49BB-45E7-85F4-26DF7DB1FAFF}" type="parTrans" cxnId="{31436359-3A20-4D3B-8777-3AE5446E821A}">
      <dgm:prSet/>
      <dgm:spPr/>
      <dgm:t>
        <a:bodyPr/>
        <a:lstStyle/>
        <a:p>
          <a:endParaRPr lang="en-GB"/>
        </a:p>
      </dgm:t>
    </dgm:pt>
    <dgm:pt modelId="{77AC2DF9-0946-416A-B8C2-D1E62F494FA1}" type="sibTrans" cxnId="{31436359-3A20-4D3B-8777-3AE5446E821A}">
      <dgm:prSet/>
      <dgm:spPr/>
      <dgm:t>
        <a:bodyPr/>
        <a:lstStyle/>
        <a:p>
          <a:endParaRPr lang="en-GB"/>
        </a:p>
      </dgm:t>
    </dgm:pt>
    <dgm:pt modelId="{8EB5EE9B-36F5-49AB-AD71-59DB89E33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Limited expansion of charging networks could affect penetration rates.</a:t>
          </a:r>
          <a:endParaRPr lang="en-GB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9C4E51D-FD7B-4E39-B2FB-2191B72204E4}" type="parTrans" cxnId="{68FB4DF7-322F-4F7A-AC43-16EFA756F032}">
      <dgm:prSet/>
      <dgm:spPr/>
      <dgm:t>
        <a:bodyPr/>
        <a:lstStyle/>
        <a:p>
          <a:endParaRPr lang="en-GB"/>
        </a:p>
      </dgm:t>
    </dgm:pt>
    <dgm:pt modelId="{7A96D0F3-E88F-411F-A019-62BC03D5F1D7}" type="sibTrans" cxnId="{68FB4DF7-322F-4F7A-AC43-16EFA756F032}">
      <dgm:prSet/>
      <dgm:spPr/>
      <dgm:t>
        <a:bodyPr/>
        <a:lstStyle/>
        <a:p>
          <a:endParaRPr lang="en-GB"/>
        </a:p>
      </dgm:t>
    </dgm:pt>
    <dgm:pt modelId="{D37A4274-D9BD-4775-9817-363301A48D9D}" type="pres">
      <dgm:prSet presAssocID="{3CC6D742-4FB0-4410-9023-9118E10A6DA3}" presName="root" presStyleCnt="0">
        <dgm:presLayoutVars>
          <dgm:dir/>
          <dgm:resizeHandles val="exact"/>
        </dgm:presLayoutVars>
      </dgm:prSet>
      <dgm:spPr/>
    </dgm:pt>
    <dgm:pt modelId="{DCA3AB8B-1684-417A-8FE2-91A31156E7AA}" type="pres">
      <dgm:prSet presAssocID="{38FEDB25-CAFB-448B-B33E-364D85CE1941}" presName="compNode" presStyleCnt="0"/>
      <dgm:spPr/>
    </dgm:pt>
    <dgm:pt modelId="{E43AB535-256A-48B7-BA90-22C91F885794}" type="pres">
      <dgm:prSet presAssocID="{38FEDB25-CAFB-448B-B33E-364D85CE19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0E0FD16-D9C0-4BB4-8FF3-A0FD36A83180}" type="pres">
      <dgm:prSet presAssocID="{38FEDB25-CAFB-448B-B33E-364D85CE1941}" presName="iconSpace" presStyleCnt="0"/>
      <dgm:spPr/>
    </dgm:pt>
    <dgm:pt modelId="{68909362-871F-49FA-9E5A-C0B7FF287BEC}" type="pres">
      <dgm:prSet presAssocID="{38FEDB25-CAFB-448B-B33E-364D85CE1941}" presName="parTx" presStyleLbl="revTx" presStyleIdx="0" presStyleCnt="6">
        <dgm:presLayoutVars>
          <dgm:chMax val="0"/>
          <dgm:chPref val="0"/>
        </dgm:presLayoutVars>
      </dgm:prSet>
      <dgm:spPr/>
    </dgm:pt>
    <dgm:pt modelId="{928B1723-FA3B-4EC1-B823-DE2DAFB39254}" type="pres">
      <dgm:prSet presAssocID="{38FEDB25-CAFB-448B-B33E-364D85CE1941}" presName="txSpace" presStyleCnt="0"/>
      <dgm:spPr/>
    </dgm:pt>
    <dgm:pt modelId="{52ACCC89-04F2-4C88-B1AA-B761C9F2F03C}" type="pres">
      <dgm:prSet presAssocID="{38FEDB25-CAFB-448B-B33E-364D85CE1941}" presName="desTx" presStyleLbl="revTx" presStyleIdx="1" presStyleCnt="6">
        <dgm:presLayoutVars/>
      </dgm:prSet>
      <dgm:spPr/>
    </dgm:pt>
    <dgm:pt modelId="{6F82D94F-3F75-49BA-AB32-D817220EF474}" type="pres">
      <dgm:prSet presAssocID="{D81DE58D-69F7-42A8-94DE-99CA9EDCE1F4}" presName="sibTrans" presStyleCnt="0"/>
      <dgm:spPr/>
    </dgm:pt>
    <dgm:pt modelId="{01D66D25-5707-44BB-98A2-1A18B804C0F3}" type="pres">
      <dgm:prSet presAssocID="{173F5855-688B-4133-990F-647D90D76CD0}" presName="compNode" presStyleCnt="0"/>
      <dgm:spPr/>
    </dgm:pt>
    <dgm:pt modelId="{8F8022D4-41EF-4DE5-AA5E-6B50C46B2DF0}" type="pres">
      <dgm:prSet presAssocID="{173F5855-688B-4133-990F-647D90D76C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6D626B10-6F34-4B33-B8B1-872F3DF5FFFC}" type="pres">
      <dgm:prSet presAssocID="{173F5855-688B-4133-990F-647D90D76CD0}" presName="iconSpace" presStyleCnt="0"/>
      <dgm:spPr/>
    </dgm:pt>
    <dgm:pt modelId="{56FF6FBF-6F75-4B0A-983B-25CC8E750073}" type="pres">
      <dgm:prSet presAssocID="{173F5855-688B-4133-990F-647D90D76CD0}" presName="parTx" presStyleLbl="revTx" presStyleIdx="2" presStyleCnt="6">
        <dgm:presLayoutVars>
          <dgm:chMax val="0"/>
          <dgm:chPref val="0"/>
        </dgm:presLayoutVars>
      </dgm:prSet>
      <dgm:spPr/>
    </dgm:pt>
    <dgm:pt modelId="{27C206F5-0472-40A5-8F38-DA7739E5C5C9}" type="pres">
      <dgm:prSet presAssocID="{173F5855-688B-4133-990F-647D90D76CD0}" presName="txSpace" presStyleCnt="0"/>
      <dgm:spPr/>
    </dgm:pt>
    <dgm:pt modelId="{5B6473A2-D855-4D00-8316-E7F66EC6A0F2}" type="pres">
      <dgm:prSet presAssocID="{173F5855-688B-4133-990F-647D90D76CD0}" presName="desTx" presStyleLbl="revTx" presStyleIdx="3" presStyleCnt="6">
        <dgm:presLayoutVars/>
      </dgm:prSet>
      <dgm:spPr/>
    </dgm:pt>
    <dgm:pt modelId="{55D5ECA6-7541-495B-ACE5-E50D2C136961}" type="pres">
      <dgm:prSet presAssocID="{3F34CA7D-CFE2-474E-BE70-9819A0A422F1}" presName="sibTrans" presStyleCnt="0"/>
      <dgm:spPr/>
    </dgm:pt>
    <dgm:pt modelId="{3F2149E0-4E65-4E59-91CA-2D849807239F}" type="pres">
      <dgm:prSet presAssocID="{24393411-EA33-4A68-958E-FDB829AA3212}" presName="compNode" presStyleCnt="0"/>
      <dgm:spPr/>
    </dgm:pt>
    <dgm:pt modelId="{96DE67F2-35DD-4B01-B814-8007E8C40DA3}" type="pres">
      <dgm:prSet presAssocID="{24393411-EA33-4A68-958E-FDB829AA32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2ED74654-338D-4ADD-852E-8002B742A4AB}" type="pres">
      <dgm:prSet presAssocID="{24393411-EA33-4A68-958E-FDB829AA3212}" presName="iconSpace" presStyleCnt="0"/>
      <dgm:spPr/>
    </dgm:pt>
    <dgm:pt modelId="{E6D7C532-4C96-4D9D-8060-68C76806D8FF}" type="pres">
      <dgm:prSet presAssocID="{24393411-EA33-4A68-958E-FDB829AA3212}" presName="parTx" presStyleLbl="revTx" presStyleIdx="4" presStyleCnt="6">
        <dgm:presLayoutVars>
          <dgm:chMax val="0"/>
          <dgm:chPref val="0"/>
        </dgm:presLayoutVars>
      </dgm:prSet>
      <dgm:spPr/>
    </dgm:pt>
    <dgm:pt modelId="{02961510-860C-438F-9D0A-B609BB6B8951}" type="pres">
      <dgm:prSet presAssocID="{24393411-EA33-4A68-958E-FDB829AA3212}" presName="txSpace" presStyleCnt="0"/>
      <dgm:spPr/>
    </dgm:pt>
    <dgm:pt modelId="{7F725C6B-5A6B-4C36-BA9E-2EB6EF46BDE6}" type="pres">
      <dgm:prSet presAssocID="{24393411-EA33-4A68-958E-FDB829AA3212}" presName="desTx" presStyleLbl="revTx" presStyleIdx="5" presStyleCnt="6">
        <dgm:presLayoutVars/>
      </dgm:prSet>
      <dgm:spPr/>
    </dgm:pt>
  </dgm:ptLst>
  <dgm:cxnLst>
    <dgm:cxn modelId="{DFED2105-15D9-4DDC-B0B1-82460D9217A2}" srcId="{3CC6D742-4FB0-4410-9023-9118E10A6DA3}" destId="{173F5855-688B-4133-990F-647D90D76CD0}" srcOrd="1" destOrd="0" parTransId="{C72CD4A8-FC21-4C3F-9CD9-9F02ADCFF1D2}" sibTransId="{3F34CA7D-CFE2-474E-BE70-9819A0A422F1}"/>
    <dgm:cxn modelId="{10596A1F-8FCE-479A-A419-D7EB2E9B454C}" srcId="{38FEDB25-CAFB-448B-B33E-364D85CE1941}" destId="{8E05E83A-820E-4FD8-843F-B3F64C9BD1FD}" srcOrd="0" destOrd="0" parTransId="{3180F6B9-1AD1-4C11-8794-62373B3511B5}" sibTransId="{95E50B80-1CEB-4859-A193-87AC0307BA72}"/>
    <dgm:cxn modelId="{E7888E71-B4B6-42A8-8467-156B2862CE34}" type="presOf" srcId="{38FEDB25-CAFB-448B-B33E-364D85CE1941}" destId="{68909362-871F-49FA-9E5A-C0B7FF287BEC}" srcOrd="0" destOrd="0" presId="urn:microsoft.com/office/officeart/2018/2/layout/IconLabelDescriptionList"/>
    <dgm:cxn modelId="{31436359-3A20-4D3B-8777-3AE5446E821A}" srcId="{173F5855-688B-4133-990F-647D90D76CD0}" destId="{9E2347E5-BD38-40D8-A793-E98CD8917C4D}" srcOrd="0" destOrd="0" parTransId="{2AC23F5D-49BB-45E7-85F4-26DF7DB1FAFF}" sibTransId="{77AC2DF9-0946-416A-B8C2-D1E62F494FA1}"/>
    <dgm:cxn modelId="{4076398D-1022-493D-9B55-17B6C7A26FC1}" type="presOf" srcId="{173F5855-688B-4133-990F-647D90D76CD0}" destId="{56FF6FBF-6F75-4B0A-983B-25CC8E750073}" srcOrd="0" destOrd="0" presId="urn:microsoft.com/office/officeart/2018/2/layout/IconLabelDescriptionList"/>
    <dgm:cxn modelId="{8F7F3D95-336A-4853-B3EE-D1046BF6D81A}" srcId="{3CC6D742-4FB0-4410-9023-9118E10A6DA3}" destId="{24393411-EA33-4A68-958E-FDB829AA3212}" srcOrd="2" destOrd="0" parTransId="{A6A1CEB8-34B1-4206-B3E9-E03B6FD8F2EB}" sibTransId="{B06E3582-61FF-4AD1-B52C-A34B2C52875F}"/>
    <dgm:cxn modelId="{D99663A2-87B7-4250-905E-DF65279F272B}" type="presOf" srcId="{8EB5EE9B-36F5-49AB-AD71-59DB89E33B5D}" destId="{7F725C6B-5A6B-4C36-BA9E-2EB6EF46BDE6}" srcOrd="0" destOrd="0" presId="urn:microsoft.com/office/officeart/2018/2/layout/IconLabelDescriptionList"/>
    <dgm:cxn modelId="{A36936A4-8E83-448B-8B1D-53284A7134C2}" type="presOf" srcId="{24393411-EA33-4A68-958E-FDB829AA3212}" destId="{E6D7C532-4C96-4D9D-8060-68C76806D8FF}" srcOrd="0" destOrd="0" presId="urn:microsoft.com/office/officeart/2018/2/layout/IconLabelDescriptionList"/>
    <dgm:cxn modelId="{EB2266AA-4227-42F7-90BC-4486EF1680A9}" type="presOf" srcId="{9E2347E5-BD38-40D8-A793-E98CD8917C4D}" destId="{5B6473A2-D855-4D00-8316-E7F66EC6A0F2}" srcOrd="0" destOrd="0" presId="urn:microsoft.com/office/officeart/2018/2/layout/IconLabelDescriptionList"/>
    <dgm:cxn modelId="{DE28B5BE-B6AA-4DA5-A978-9F3CDFD8778E}" type="presOf" srcId="{8E05E83A-820E-4FD8-843F-B3F64C9BD1FD}" destId="{52ACCC89-04F2-4C88-B1AA-B761C9F2F03C}" srcOrd="0" destOrd="0" presId="urn:microsoft.com/office/officeart/2018/2/layout/IconLabelDescriptionList"/>
    <dgm:cxn modelId="{9ECB62D5-8179-452B-9B32-B0B5222AFAE9}" srcId="{3CC6D742-4FB0-4410-9023-9118E10A6DA3}" destId="{38FEDB25-CAFB-448B-B33E-364D85CE1941}" srcOrd="0" destOrd="0" parTransId="{039701B7-2EC2-417C-9B73-187834CB8414}" sibTransId="{D81DE58D-69F7-42A8-94DE-99CA9EDCE1F4}"/>
    <dgm:cxn modelId="{9ECBD0F1-B417-41DD-8C94-0F2D302FB6A6}" type="presOf" srcId="{3CC6D742-4FB0-4410-9023-9118E10A6DA3}" destId="{D37A4274-D9BD-4775-9817-363301A48D9D}" srcOrd="0" destOrd="0" presId="urn:microsoft.com/office/officeart/2018/2/layout/IconLabelDescriptionList"/>
    <dgm:cxn modelId="{68FB4DF7-322F-4F7A-AC43-16EFA756F032}" srcId="{24393411-EA33-4A68-958E-FDB829AA3212}" destId="{8EB5EE9B-36F5-49AB-AD71-59DB89E33B5D}" srcOrd="0" destOrd="0" parTransId="{F9C4E51D-FD7B-4E39-B2FB-2191B72204E4}" sibTransId="{7A96D0F3-E88F-411F-A019-62BC03D5F1D7}"/>
    <dgm:cxn modelId="{38B4D10C-D01A-446D-B5EE-9ED7F6698E8E}" type="presParOf" srcId="{D37A4274-D9BD-4775-9817-363301A48D9D}" destId="{DCA3AB8B-1684-417A-8FE2-91A31156E7AA}" srcOrd="0" destOrd="0" presId="urn:microsoft.com/office/officeart/2018/2/layout/IconLabelDescriptionList"/>
    <dgm:cxn modelId="{2787B1A3-806D-44A0-8BF0-1D03EEF1AA15}" type="presParOf" srcId="{DCA3AB8B-1684-417A-8FE2-91A31156E7AA}" destId="{E43AB535-256A-48B7-BA90-22C91F885794}" srcOrd="0" destOrd="0" presId="urn:microsoft.com/office/officeart/2018/2/layout/IconLabelDescriptionList"/>
    <dgm:cxn modelId="{112022E8-2140-4EDE-8C9E-BE42121DC5F9}" type="presParOf" srcId="{DCA3AB8B-1684-417A-8FE2-91A31156E7AA}" destId="{60E0FD16-D9C0-4BB4-8FF3-A0FD36A83180}" srcOrd="1" destOrd="0" presId="urn:microsoft.com/office/officeart/2018/2/layout/IconLabelDescriptionList"/>
    <dgm:cxn modelId="{79E5C869-E555-4CB9-87DC-A321F581774F}" type="presParOf" srcId="{DCA3AB8B-1684-417A-8FE2-91A31156E7AA}" destId="{68909362-871F-49FA-9E5A-C0B7FF287BEC}" srcOrd="2" destOrd="0" presId="urn:microsoft.com/office/officeart/2018/2/layout/IconLabelDescriptionList"/>
    <dgm:cxn modelId="{36162516-20FB-4F3B-8450-7EBA38E238C7}" type="presParOf" srcId="{DCA3AB8B-1684-417A-8FE2-91A31156E7AA}" destId="{928B1723-FA3B-4EC1-B823-DE2DAFB39254}" srcOrd="3" destOrd="0" presId="urn:microsoft.com/office/officeart/2018/2/layout/IconLabelDescriptionList"/>
    <dgm:cxn modelId="{9F971A72-DF8F-44C6-AE23-4CCADDAF344D}" type="presParOf" srcId="{DCA3AB8B-1684-417A-8FE2-91A31156E7AA}" destId="{52ACCC89-04F2-4C88-B1AA-B761C9F2F03C}" srcOrd="4" destOrd="0" presId="urn:microsoft.com/office/officeart/2018/2/layout/IconLabelDescriptionList"/>
    <dgm:cxn modelId="{37765AC8-BEE2-4E9E-9FAE-6E9D94288BD1}" type="presParOf" srcId="{D37A4274-D9BD-4775-9817-363301A48D9D}" destId="{6F82D94F-3F75-49BA-AB32-D817220EF474}" srcOrd="1" destOrd="0" presId="urn:microsoft.com/office/officeart/2018/2/layout/IconLabelDescriptionList"/>
    <dgm:cxn modelId="{7A75E0C0-5185-4F8C-8D9F-FD0816A2F079}" type="presParOf" srcId="{D37A4274-D9BD-4775-9817-363301A48D9D}" destId="{01D66D25-5707-44BB-98A2-1A18B804C0F3}" srcOrd="2" destOrd="0" presId="urn:microsoft.com/office/officeart/2018/2/layout/IconLabelDescriptionList"/>
    <dgm:cxn modelId="{3A84B846-735C-4C62-B047-3ACAE5BA3104}" type="presParOf" srcId="{01D66D25-5707-44BB-98A2-1A18B804C0F3}" destId="{8F8022D4-41EF-4DE5-AA5E-6B50C46B2DF0}" srcOrd="0" destOrd="0" presId="urn:microsoft.com/office/officeart/2018/2/layout/IconLabelDescriptionList"/>
    <dgm:cxn modelId="{ABD4355B-E227-4BB7-A9B2-D9BEFC32D3FF}" type="presParOf" srcId="{01D66D25-5707-44BB-98A2-1A18B804C0F3}" destId="{6D626B10-6F34-4B33-B8B1-872F3DF5FFFC}" srcOrd="1" destOrd="0" presId="urn:microsoft.com/office/officeart/2018/2/layout/IconLabelDescriptionList"/>
    <dgm:cxn modelId="{811BA7EE-C2D4-46E2-A4D2-F004E2F8304C}" type="presParOf" srcId="{01D66D25-5707-44BB-98A2-1A18B804C0F3}" destId="{56FF6FBF-6F75-4B0A-983B-25CC8E750073}" srcOrd="2" destOrd="0" presId="urn:microsoft.com/office/officeart/2018/2/layout/IconLabelDescriptionList"/>
    <dgm:cxn modelId="{DA35AB86-54E0-462C-BC91-D3DFF174597A}" type="presParOf" srcId="{01D66D25-5707-44BB-98A2-1A18B804C0F3}" destId="{27C206F5-0472-40A5-8F38-DA7739E5C5C9}" srcOrd="3" destOrd="0" presId="urn:microsoft.com/office/officeart/2018/2/layout/IconLabelDescriptionList"/>
    <dgm:cxn modelId="{DFF55861-3889-4829-B72B-C12F325D03C8}" type="presParOf" srcId="{01D66D25-5707-44BB-98A2-1A18B804C0F3}" destId="{5B6473A2-D855-4D00-8316-E7F66EC6A0F2}" srcOrd="4" destOrd="0" presId="urn:microsoft.com/office/officeart/2018/2/layout/IconLabelDescriptionList"/>
    <dgm:cxn modelId="{CA552AE9-EB7F-4B6E-928E-54C661AA72C4}" type="presParOf" srcId="{D37A4274-D9BD-4775-9817-363301A48D9D}" destId="{55D5ECA6-7541-495B-ACE5-E50D2C136961}" srcOrd="3" destOrd="0" presId="urn:microsoft.com/office/officeart/2018/2/layout/IconLabelDescriptionList"/>
    <dgm:cxn modelId="{D14EFE40-975C-42A2-A777-AB455681D3B3}" type="presParOf" srcId="{D37A4274-D9BD-4775-9817-363301A48D9D}" destId="{3F2149E0-4E65-4E59-91CA-2D849807239F}" srcOrd="4" destOrd="0" presId="urn:microsoft.com/office/officeart/2018/2/layout/IconLabelDescriptionList"/>
    <dgm:cxn modelId="{89DA4919-998B-416F-BA38-30034C3F31E9}" type="presParOf" srcId="{3F2149E0-4E65-4E59-91CA-2D849807239F}" destId="{96DE67F2-35DD-4B01-B814-8007E8C40DA3}" srcOrd="0" destOrd="0" presId="urn:microsoft.com/office/officeart/2018/2/layout/IconLabelDescriptionList"/>
    <dgm:cxn modelId="{0156F572-D8D0-4F6D-BFA4-E3593DF657A1}" type="presParOf" srcId="{3F2149E0-4E65-4E59-91CA-2D849807239F}" destId="{2ED74654-338D-4ADD-852E-8002B742A4AB}" srcOrd="1" destOrd="0" presId="urn:microsoft.com/office/officeart/2018/2/layout/IconLabelDescriptionList"/>
    <dgm:cxn modelId="{B3C491D1-8D72-4E8D-B484-5F1DC6EB232C}" type="presParOf" srcId="{3F2149E0-4E65-4E59-91CA-2D849807239F}" destId="{E6D7C532-4C96-4D9D-8060-68C76806D8FF}" srcOrd="2" destOrd="0" presId="urn:microsoft.com/office/officeart/2018/2/layout/IconLabelDescriptionList"/>
    <dgm:cxn modelId="{BF7D0D97-9E6E-4CD0-8642-56B842671107}" type="presParOf" srcId="{3F2149E0-4E65-4E59-91CA-2D849807239F}" destId="{02961510-860C-438F-9D0A-B609BB6B8951}" srcOrd="3" destOrd="0" presId="urn:microsoft.com/office/officeart/2018/2/layout/IconLabelDescriptionList"/>
    <dgm:cxn modelId="{1C3CA59E-6BEB-4B17-B469-3D03F9E136D1}" type="presParOf" srcId="{3F2149E0-4E65-4E59-91CA-2D849807239F}" destId="{7F725C6B-5A6B-4C36-BA9E-2EB6EF46BDE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FBB1FC-7274-4B78-A0A4-7FA0741F87FB}" type="doc">
      <dgm:prSet loTypeId="urn:microsoft.com/office/officeart/2005/8/layout/lProcess1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BFAD3F9-FBB2-47E3-99E3-5EE3B1C6387D}">
      <dgm:prSet phldrT="[Text]" custT="1"/>
      <dgm:spPr/>
      <dgm:t>
        <a:bodyPr/>
        <a:lstStyle/>
        <a:p>
          <a:pPr algn="ctr"/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Cost-constrained consumers</a:t>
          </a:r>
        </a:p>
      </dgm:t>
    </dgm:pt>
    <dgm:pt modelId="{D08A82BE-6329-4489-B05E-792126168CD0}" type="parTrans" cxnId="{C07CF8E2-CB61-4DF7-A5AF-1C89E0BCDA53}">
      <dgm:prSet/>
      <dgm:spPr/>
      <dgm:t>
        <a:bodyPr/>
        <a:lstStyle/>
        <a:p>
          <a:endParaRPr lang="en-GB"/>
        </a:p>
      </dgm:t>
    </dgm:pt>
    <dgm:pt modelId="{63C6EAD9-349C-453B-B76D-BAB15012B476}" type="sibTrans" cxnId="{C07CF8E2-CB61-4DF7-A5AF-1C89E0BCDA53}">
      <dgm:prSet/>
      <dgm:spPr/>
      <dgm:t>
        <a:bodyPr/>
        <a:lstStyle/>
        <a:p>
          <a:endParaRPr lang="en-GB"/>
        </a:p>
      </dgm:t>
    </dgm:pt>
    <dgm:pt modelId="{47669F38-1097-434B-AF3D-3B1DF0EC51ED}">
      <dgm:prSet phldrT="[Text]"/>
      <dgm:spPr/>
      <dgm:t>
        <a:bodyPr/>
        <a:lstStyle/>
        <a:p>
          <a:pPr algn="ctr"/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Focused on affordability and maintenance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9C30915-4286-4004-BD3F-800B6DF7876A}" type="parTrans" cxnId="{8FD5CB1A-0ECF-4D30-BB88-D8EB7D0C309A}">
      <dgm:prSet/>
      <dgm:spPr/>
      <dgm:t>
        <a:bodyPr/>
        <a:lstStyle/>
        <a:p>
          <a:endParaRPr lang="en-GB"/>
        </a:p>
      </dgm:t>
    </dgm:pt>
    <dgm:pt modelId="{FB0A06C2-0BD0-43DE-8291-4E99991846DE}" type="sibTrans" cxnId="{8FD5CB1A-0ECF-4D30-BB88-D8EB7D0C309A}">
      <dgm:prSet/>
      <dgm:spPr/>
      <dgm:t>
        <a:bodyPr/>
        <a:lstStyle/>
        <a:p>
          <a:endParaRPr lang="en-GB"/>
        </a:p>
      </dgm:t>
    </dgm:pt>
    <dgm:pt modelId="{AADDC6D8-F67B-4424-9B6F-22096F18E462}">
      <dgm:prSet phldrT="[Text]"/>
      <dgm:spPr/>
      <dgm:t>
        <a:bodyPr/>
        <a:lstStyle/>
        <a:p>
          <a:pPr algn="ctr"/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Students and delivery partners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BDC0965-0CEE-4321-9DDF-D83756F419E6}" type="parTrans" cxnId="{1EC1C75D-CC73-4B78-BE59-01D329BEC2EE}">
      <dgm:prSet/>
      <dgm:spPr/>
      <dgm:t>
        <a:bodyPr/>
        <a:lstStyle/>
        <a:p>
          <a:endParaRPr lang="en-GB"/>
        </a:p>
      </dgm:t>
    </dgm:pt>
    <dgm:pt modelId="{AAB2BD30-A634-46EE-8365-68B96C38348B}" type="sibTrans" cxnId="{1EC1C75D-CC73-4B78-BE59-01D329BEC2EE}">
      <dgm:prSet/>
      <dgm:spPr/>
      <dgm:t>
        <a:bodyPr/>
        <a:lstStyle/>
        <a:p>
          <a:endParaRPr lang="en-GB"/>
        </a:p>
      </dgm:t>
    </dgm:pt>
    <dgm:pt modelId="{3031E01A-DC9D-4FFE-B722-8A90D76C6A88}">
      <dgm:prSet phldrT="[Text]" custT="1"/>
      <dgm:spPr/>
      <dgm:t>
        <a:bodyPr/>
        <a:lstStyle/>
        <a:p>
          <a:pPr algn="ctr"/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Adopters</a:t>
          </a:r>
        </a:p>
      </dgm:t>
    </dgm:pt>
    <dgm:pt modelId="{52D99E58-3B25-4F49-9E58-6F49BD0B613E}" type="parTrans" cxnId="{9EFD4A65-4865-4357-BD07-90058D1381F9}">
      <dgm:prSet/>
      <dgm:spPr/>
      <dgm:t>
        <a:bodyPr/>
        <a:lstStyle/>
        <a:p>
          <a:endParaRPr lang="en-GB"/>
        </a:p>
      </dgm:t>
    </dgm:pt>
    <dgm:pt modelId="{55C3E7B2-F263-418F-A875-C399988FA0EB}" type="sibTrans" cxnId="{9EFD4A65-4865-4357-BD07-90058D1381F9}">
      <dgm:prSet/>
      <dgm:spPr/>
      <dgm:t>
        <a:bodyPr/>
        <a:lstStyle/>
        <a:p>
          <a:endParaRPr lang="en-GB"/>
        </a:p>
      </dgm:t>
    </dgm:pt>
    <dgm:pt modelId="{DDD91506-1FE1-4720-9CDF-690DF3B4B17B}">
      <dgm:prSet phldrT="[Text]"/>
      <dgm:spPr/>
      <dgm:t>
        <a:bodyPr/>
        <a:lstStyle/>
        <a:p>
          <a:pPr algn="ctr"/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Focused on premium features and innovative design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B1C3C17-179F-4C6A-A4AD-D9E5FE8499D5}" type="parTrans" cxnId="{65C8740D-4B9F-45B2-AC2D-EA97FCE86EE9}">
      <dgm:prSet/>
      <dgm:spPr/>
      <dgm:t>
        <a:bodyPr/>
        <a:lstStyle/>
        <a:p>
          <a:endParaRPr lang="en-GB"/>
        </a:p>
      </dgm:t>
    </dgm:pt>
    <dgm:pt modelId="{6804E0C9-5525-4100-8EC8-F3D49D2E50BF}" type="sibTrans" cxnId="{65C8740D-4B9F-45B2-AC2D-EA97FCE86EE9}">
      <dgm:prSet/>
      <dgm:spPr/>
      <dgm:t>
        <a:bodyPr/>
        <a:lstStyle/>
        <a:p>
          <a:endParaRPr lang="en-GB"/>
        </a:p>
      </dgm:t>
    </dgm:pt>
    <dgm:pt modelId="{DFDFD491-9749-4EAC-B8C0-40923521E7D4}">
      <dgm:prSet phldrT="[Text]"/>
      <dgm:spPr/>
      <dgm:t>
        <a:bodyPr/>
        <a:lstStyle/>
        <a:p>
          <a:pPr algn="ctr"/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Tech Enthusiasts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86F7400-21B4-43BC-9EF6-397A0FE40E42}" type="parTrans" cxnId="{776551C2-3984-4499-A3A5-C60A67C71AD9}">
      <dgm:prSet/>
      <dgm:spPr/>
      <dgm:t>
        <a:bodyPr/>
        <a:lstStyle/>
        <a:p>
          <a:endParaRPr lang="en-GB"/>
        </a:p>
      </dgm:t>
    </dgm:pt>
    <dgm:pt modelId="{A3C1B708-7FD7-4D06-B1C6-BEA4427EE360}" type="sibTrans" cxnId="{776551C2-3984-4499-A3A5-C60A67C71AD9}">
      <dgm:prSet/>
      <dgm:spPr/>
      <dgm:t>
        <a:bodyPr/>
        <a:lstStyle/>
        <a:p>
          <a:endParaRPr lang="en-GB"/>
        </a:p>
      </dgm:t>
    </dgm:pt>
    <dgm:pt modelId="{007CDCCC-F520-4A1F-A35A-068BB81F9FAC}">
      <dgm:prSet phldrT="[Text]" custT="1"/>
      <dgm:spPr/>
      <dgm:t>
        <a:bodyPr/>
        <a:lstStyle/>
        <a:p>
          <a:pPr algn="ctr"/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Micromobility Enthusiasts</a:t>
          </a:r>
          <a:endParaRPr lang="en-GB" sz="18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94ADFE5-F11D-4EFA-BFF9-E96C83356817}" type="parTrans" cxnId="{9B4BBE0C-BC2F-480B-8016-098B814D04C8}">
      <dgm:prSet/>
      <dgm:spPr/>
      <dgm:t>
        <a:bodyPr/>
        <a:lstStyle/>
        <a:p>
          <a:endParaRPr lang="en-GB"/>
        </a:p>
      </dgm:t>
    </dgm:pt>
    <dgm:pt modelId="{B64DB85D-CC96-405A-AA34-CF37FFDCE716}" type="sibTrans" cxnId="{9B4BBE0C-BC2F-480B-8016-098B814D04C8}">
      <dgm:prSet/>
      <dgm:spPr/>
      <dgm:t>
        <a:bodyPr/>
        <a:lstStyle/>
        <a:p>
          <a:endParaRPr lang="en-GB"/>
        </a:p>
      </dgm:t>
    </dgm:pt>
    <dgm:pt modelId="{11FC082A-DA5A-41D3-9E87-0999925F0A10}">
      <dgm:prSet phldrT="[Text]"/>
      <dgm:spPr/>
      <dgm:t>
        <a:bodyPr/>
        <a:lstStyle/>
        <a:p>
          <a:pPr algn="ctr"/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Focused on usability and convenience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E889FED-6A8F-460E-B373-A612129A1A5E}" type="parTrans" cxnId="{7E2CAEA6-6641-4043-9A4A-F7AB8EAB696C}">
      <dgm:prSet/>
      <dgm:spPr/>
      <dgm:t>
        <a:bodyPr/>
        <a:lstStyle/>
        <a:p>
          <a:endParaRPr lang="en-GB"/>
        </a:p>
      </dgm:t>
    </dgm:pt>
    <dgm:pt modelId="{AF4C5CE5-6C7D-4131-ADE3-1F8B5E3FD01D}" type="sibTrans" cxnId="{7E2CAEA6-6641-4043-9A4A-F7AB8EAB696C}">
      <dgm:prSet/>
      <dgm:spPr/>
      <dgm:t>
        <a:bodyPr/>
        <a:lstStyle/>
        <a:p>
          <a:endParaRPr lang="en-GB"/>
        </a:p>
      </dgm:t>
    </dgm:pt>
    <dgm:pt modelId="{2E2BA6D5-62CE-4A83-8602-FCB5073BCE20}">
      <dgm:prSet phldrT="[Text]"/>
      <dgm:spPr/>
      <dgm:t>
        <a:bodyPr/>
        <a:lstStyle/>
        <a:p>
          <a:pPr algn="ctr"/>
          <a:r>
            <a: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Everyday commuters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E398BDE-C702-48B2-A598-C25523F6A8BD}" type="parTrans" cxnId="{C87E53A2-4A93-46C6-BC9E-8140093A946F}">
      <dgm:prSet/>
      <dgm:spPr/>
      <dgm:t>
        <a:bodyPr/>
        <a:lstStyle/>
        <a:p>
          <a:endParaRPr lang="en-GB"/>
        </a:p>
      </dgm:t>
    </dgm:pt>
    <dgm:pt modelId="{0F10FA9F-2D55-44ED-83B6-E40A29D9E9F4}" type="sibTrans" cxnId="{C87E53A2-4A93-46C6-BC9E-8140093A946F}">
      <dgm:prSet/>
      <dgm:spPr/>
      <dgm:t>
        <a:bodyPr/>
        <a:lstStyle/>
        <a:p>
          <a:endParaRPr lang="en-GB"/>
        </a:p>
      </dgm:t>
    </dgm:pt>
    <dgm:pt modelId="{F791CA48-2FC5-4AE1-9E0D-83995EC81F16}" type="pres">
      <dgm:prSet presAssocID="{1EFBB1FC-7274-4B78-A0A4-7FA0741F87FB}" presName="Name0" presStyleCnt="0">
        <dgm:presLayoutVars>
          <dgm:dir/>
          <dgm:animLvl val="lvl"/>
          <dgm:resizeHandles val="exact"/>
        </dgm:presLayoutVars>
      </dgm:prSet>
      <dgm:spPr/>
    </dgm:pt>
    <dgm:pt modelId="{CE1C9172-76E6-4B08-BD76-AC95358C9AEA}" type="pres">
      <dgm:prSet presAssocID="{BBFAD3F9-FBB2-47E3-99E3-5EE3B1C6387D}" presName="vertFlow" presStyleCnt="0"/>
      <dgm:spPr/>
    </dgm:pt>
    <dgm:pt modelId="{5D658997-05BF-4165-92A1-1553F16484AB}" type="pres">
      <dgm:prSet presAssocID="{BBFAD3F9-FBB2-47E3-99E3-5EE3B1C6387D}" presName="header" presStyleLbl="node1" presStyleIdx="0" presStyleCnt="3"/>
      <dgm:spPr/>
    </dgm:pt>
    <dgm:pt modelId="{4D015172-9791-495E-A265-BD22F8C3FBF3}" type="pres">
      <dgm:prSet presAssocID="{09C30915-4286-4004-BD3F-800B6DF7876A}" presName="parTrans" presStyleLbl="sibTrans2D1" presStyleIdx="0" presStyleCnt="6"/>
      <dgm:spPr/>
    </dgm:pt>
    <dgm:pt modelId="{091C585F-140D-4D5F-BF32-A759F98BEE22}" type="pres">
      <dgm:prSet presAssocID="{47669F38-1097-434B-AF3D-3B1DF0EC51ED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3DA0D9C0-29F2-4AD2-8199-FD500218752D}" type="pres">
      <dgm:prSet presAssocID="{FB0A06C2-0BD0-43DE-8291-4E99991846DE}" presName="sibTrans" presStyleLbl="sibTrans2D1" presStyleIdx="1" presStyleCnt="6"/>
      <dgm:spPr/>
    </dgm:pt>
    <dgm:pt modelId="{2E0ABE84-F45B-4081-8610-32C8E5B5343F}" type="pres">
      <dgm:prSet presAssocID="{AADDC6D8-F67B-4424-9B6F-22096F18E462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05B37ABF-60BF-44F4-977D-82F8DF246594}" type="pres">
      <dgm:prSet presAssocID="{BBFAD3F9-FBB2-47E3-99E3-5EE3B1C6387D}" presName="hSp" presStyleCnt="0"/>
      <dgm:spPr/>
    </dgm:pt>
    <dgm:pt modelId="{05916C74-AF7A-4B0C-A026-59F02C608FD2}" type="pres">
      <dgm:prSet presAssocID="{3031E01A-DC9D-4FFE-B722-8A90D76C6A88}" presName="vertFlow" presStyleCnt="0"/>
      <dgm:spPr/>
    </dgm:pt>
    <dgm:pt modelId="{172028E2-11CE-4660-9196-F2E61519FA7A}" type="pres">
      <dgm:prSet presAssocID="{3031E01A-DC9D-4FFE-B722-8A90D76C6A88}" presName="header" presStyleLbl="node1" presStyleIdx="1" presStyleCnt="3"/>
      <dgm:spPr/>
    </dgm:pt>
    <dgm:pt modelId="{734F25B2-488F-47F9-8D80-1F2F59288B5F}" type="pres">
      <dgm:prSet presAssocID="{0B1C3C17-179F-4C6A-A4AD-D9E5FE8499D5}" presName="parTrans" presStyleLbl="sibTrans2D1" presStyleIdx="2" presStyleCnt="6"/>
      <dgm:spPr/>
    </dgm:pt>
    <dgm:pt modelId="{A509B6DE-74AE-4595-ABBB-D8021469AE23}" type="pres">
      <dgm:prSet presAssocID="{DDD91506-1FE1-4720-9CDF-690DF3B4B17B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EF96B928-F599-48ED-91E5-CCE11919398C}" type="pres">
      <dgm:prSet presAssocID="{6804E0C9-5525-4100-8EC8-F3D49D2E50BF}" presName="sibTrans" presStyleLbl="sibTrans2D1" presStyleIdx="3" presStyleCnt="6"/>
      <dgm:spPr/>
    </dgm:pt>
    <dgm:pt modelId="{E9CAFB9C-1795-42A4-A376-3C1C4915459C}" type="pres">
      <dgm:prSet presAssocID="{DFDFD491-9749-4EAC-B8C0-40923521E7D4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5812603F-8DDB-46AA-BCBB-C3B9472668A0}" type="pres">
      <dgm:prSet presAssocID="{3031E01A-DC9D-4FFE-B722-8A90D76C6A88}" presName="hSp" presStyleCnt="0"/>
      <dgm:spPr/>
    </dgm:pt>
    <dgm:pt modelId="{FA815EDC-4529-4336-AF6B-CBC37099471D}" type="pres">
      <dgm:prSet presAssocID="{007CDCCC-F520-4A1F-A35A-068BB81F9FAC}" presName="vertFlow" presStyleCnt="0"/>
      <dgm:spPr/>
    </dgm:pt>
    <dgm:pt modelId="{EA274365-3941-42E1-8C7F-06343CA68947}" type="pres">
      <dgm:prSet presAssocID="{007CDCCC-F520-4A1F-A35A-068BB81F9FAC}" presName="header" presStyleLbl="node1" presStyleIdx="2" presStyleCnt="3"/>
      <dgm:spPr/>
    </dgm:pt>
    <dgm:pt modelId="{DD2E1CDA-EFBE-4FB4-8045-DBCE063F9EEC}" type="pres">
      <dgm:prSet presAssocID="{EE889FED-6A8F-460E-B373-A612129A1A5E}" presName="parTrans" presStyleLbl="sibTrans2D1" presStyleIdx="4" presStyleCnt="6"/>
      <dgm:spPr/>
    </dgm:pt>
    <dgm:pt modelId="{266C5BA3-E69F-4334-AE6A-19A50688D555}" type="pres">
      <dgm:prSet presAssocID="{11FC082A-DA5A-41D3-9E87-0999925F0A10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E2355622-8BA4-4512-A689-0A3314192059}" type="pres">
      <dgm:prSet presAssocID="{AF4C5CE5-6C7D-4131-ADE3-1F8B5E3FD01D}" presName="sibTrans" presStyleLbl="sibTrans2D1" presStyleIdx="5" presStyleCnt="6"/>
      <dgm:spPr/>
    </dgm:pt>
    <dgm:pt modelId="{1DEFE693-6302-4E38-9E49-BA4D58FB70DA}" type="pres">
      <dgm:prSet presAssocID="{2E2BA6D5-62CE-4A83-8602-FCB5073BCE20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641DAB09-60B7-4C4C-AD0D-9081ED30F393}" type="presOf" srcId="{DFDFD491-9749-4EAC-B8C0-40923521E7D4}" destId="{E9CAFB9C-1795-42A4-A376-3C1C4915459C}" srcOrd="0" destOrd="0" presId="urn:microsoft.com/office/officeart/2005/8/layout/lProcess1"/>
    <dgm:cxn modelId="{E1EA030A-55EC-4618-9E02-D1B4492E0467}" type="presOf" srcId="{2E2BA6D5-62CE-4A83-8602-FCB5073BCE20}" destId="{1DEFE693-6302-4E38-9E49-BA4D58FB70DA}" srcOrd="0" destOrd="0" presId="urn:microsoft.com/office/officeart/2005/8/layout/lProcess1"/>
    <dgm:cxn modelId="{C9B5030B-6A92-460D-8E0E-B4EFC0AEF9BF}" type="presOf" srcId="{0B1C3C17-179F-4C6A-A4AD-D9E5FE8499D5}" destId="{734F25B2-488F-47F9-8D80-1F2F59288B5F}" srcOrd="0" destOrd="0" presId="urn:microsoft.com/office/officeart/2005/8/layout/lProcess1"/>
    <dgm:cxn modelId="{9B4BBE0C-BC2F-480B-8016-098B814D04C8}" srcId="{1EFBB1FC-7274-4B78-A0A4-7FA0741F87FB}" destId="{007CDCCC-F520-4A1F-A35A-068BB81F9FAC}" srcOrd="2" destOrd="0" parTransId="{294ADFE5-F11D-4EFA-BFF9-E96C83356817}" sibTransId="{B64DB85D-CC96-405A-AA34-CF37FFDCE716}"/>
    <dgm:cxn modelId="{65C8740D-4B9F-45B2-AC2D-EA97FCE86EE9}" srcId="{3031E01A-DC9D-4FFE-B722-8A90D76C6A88}" destId="{DDD91506-1FE1-4720-9CDF-690DF3B4B17B}" srcOrd="0" destOrd="0" parTransId="{0B1C3C17-179F-4C6A-A4AD-D9E5FE8499D5}" sibTransId="{6804E0C9-5525-4100-8EC8-F3D49D2E50BF}"/>
    <dgm:cxn modelId="{0B080B11-E5F8-4AE0-B99E-5C1942558E58}" type="presOf" srcId="{47669F38-1097-434B-AF3D-3B1DF0EC51ED}" destId="{091C585F-140D-4D5F-BF32-A759F98BEE22}" srcOrd="0" destOrd="0" presId="urn:microsoft.com/office/officeart/2005/8/layout/lProcess1"/>
    <dgm:cxn modelId="{469FB112-4E7A-4ABA-97F0-D774B06C60D8}" type="presOf" srcId="{DDD91506-1FE1-4720-9CDF-690DF3B4B17B}" destId="{A509B6DE-74AE-4595-ABBB-D8021469AE23}" srcOrd="0" destOrd="0" presId="urn:microsoft.com/office/officeart/2005/8/layout/lProcess1"/>
    <dgm:cxn modelId="{8FD5CB1A-0ECF-4D30-BB88-D8EB7D0C309A}" srcId="{BBFAD3F9-FBB2-47E3-99E3-5EE3B1C6387D}" destId="{47669F38-1097-434B-AF3D-3B1DF0EC51ED}" srcOrd="0" destOrd="0" parTransId="{09C30915-4286-4004-BD3F-800B6DF7876A}" sibTransId="{FB0A06C2-0BD0-43DE-8291-4E99991846DE}"/>
    <dgm:cxn modelId="{B734BC21-D704-4BF8-9968-63A2E91F95BC}" type="presOf" srcId="{09C30915-4286-4004-BD3F-800B6DF7876A}" destId="{4D015172-9791-495E-A265-BD22F8C3FBF3}" srcOrd="0" destOrd="0" presId="urn:microsoft.com/office/officeart/2005/8/layout/lProcess1"/>
    <dgm:cxn modelId="{31241A3D-CE3B-4EB2-857F-D55890858C80}" type="presOf" srcId="{FB0A06C2-0BD0-43DE-8291-4E99991846DE}" destId="{3DA0D9C0-29F2-4AD2-8199-FD500218752D}" srcOrd="0" destOrd="0" presId="urn:microsoft.com/office/officeart/2005/8/layout/lProcess1"/>
    <dgm:cxn modelId="{0A56315D-1596-4249-9259-0A96807EFC91}" type="presOf" srcId="{6804E0C9-5525-4100-8EC8-F3D49D2E50BF}" destId="{EF96B928-F599-48ED-91E5-CCE11919398C}" srcOrd="0" destOrd="0" presId="urn:microsoft.com/office/officeart/2005/8/layout/lProcess1"/>
    <dgm:cxn modelId="{1EC1C75D-CC73-4B78-BE59-01D329BEC2EE}" srcId="{BBFAD3F9-FBB2-47E3-99E3-5EE3B1C6387D}" destId="{AADDC6D8-F67B-4424-9B6F-22096F18E462}" srcOrd="1" destOrd="0" parTransId="{4BDC0965-0CEE-4321-9DDF-D83756F419E6}" sibTransId="{AAB2BD30-A634-46EE-8365-68B96C38348B}"/>
    <dgm:cxn modelId="{53E28B60-ED01-40B2-BCF7-F746A3F9C031}" type="presOf" srcId="{007CDCCC-F520-4A1F-A35A-068BB81F9FAC}" destId="{EA274365-3941-42E1-8C7F-06343CA68947}" srcOrd="0" destOrd="0" presId="urn:microsoft.com/office/officeart/2005/8/layout/lProcess1"/>
    <dgm:cxn modelId="{9EFD4A65-4865-4357-BD07-90058D1381F9}" srcId="{1EFBB1FC-7274-4B78-A0A4-7FA0741F87FB}" destId="{3031E01A-DC9D-4FFE-B722-8A90D76C6A88}" srcOrd="1" destOrd="0" parTransId="{52D99E58-3B25-4F49-9E58-6F49BD0B613E}" sibTransId="{55C3E7B2-F263-418F-A875-C399988FA0EB}"/>
    <dgm:cxn modelId="{0C9C7C68-047E-4F67-A1F7-FB0B4EB6BA70}" type="presOf" srcId="{11FC082A-DA5A-41D3-9E87-0999925F0A10}" destId="{266C5BA3-E69F-4334-AE6A-19A50688D555}" srcOrd="0" destOrd="0" presId="urn:microsoft.com/office/officeart/2005/8/layout/lProcess1"/>
    <dgm:cxn modelId="{D106CB95-F834-4086-8C4A-ACD0A7C4A47E}" type="presOf" srcId="{AADDC6D8-F67B-4424-9B6F-22096F18E462}" destId="{2E0ABE84-F45B-4081-8610-32C8E5B5343F}" srcOrd="0" destOrd="0" presId="urn:microsoft.com/office/officeart/2005/8/layout/lProcess1"/>
    <dgm:cxn modelId="{C87E53A2-4A93-46C6-BC9E-8140093A946F}" srcId="{007CDCCC-F520-4A1F-A35A-068BB81F9FAC}" destId="{2E2BA6D5-62CE-4A83-8602-FCB5073BCE20}" srcOrd="1" destOrd="0" parTransId="{1E398BDE-C702-48B2-A598-C25523F6A8BD}" sibTransId="{0F10FA9F-2D55-44ED-83B6-E40A29D9E9F4}"/>
    <dgm:cxn modelId="{3CE340A5-8057-4D4F-94F1-66A2E28877FA}" type="presOf" srcId="{EE889FED-6A8F-460E-B373-A612129A1A5E}" destId="{DD2E1CDA-EFBE-4FB4-8045-DBCE063F9EEC}" srcOrd="0" destOrd="0" presId="urn:microsoft.com/office/officeart/2005/8/layout/lProcess1"/>
    <dgm:cxn modelId="{7E2CAEA6-6641-4043-9A4A-F7AB8EAB696C}" srcId="{007CDCCC-F520-4A1F-A35A-068BB81F9FAC}" destId="{11FC082A-DA5A-41D3-9E87-0999925F0A10}" srcOrd="0" destOrd="0" parTransId="{EE889FED-6A8F-460E-B373-A612129A1A5E}" sibTransId="{AF4C5CE5-6C7D-4131-ADE3-1F8B5E3FD01D}"/>
    <dgm:cxn modelId="{30CA63C1-4EE8-453E-8C3F-6934367B49D2}" type="presOf" srcId="{3031E01A-DC9D-4FFE-B722-8A90D76C6A88}" destId="{172028E2-11CE-4660-9196-F2E61519FA7A}" srcOrd="0" destOrd="0" presId="urn:microsoft.com/office/officeart/2005/8/layout/lProcess1"/>
    <dgm:cxn modelId="{776551C2-3984-4499-A3A5-C60A67C71AD9}" srcId="{3031E01A-DC9D-4FFE-B722-8A90D76C6A88}" destId="{DFDFD491-9749-4EAC-B8C0-40923521E7D4}" srcOrd="1" destOrd="0" parTransId="{086F7400-21B4-43BC-9EF6-397A0FE40E42}" sibTransId="{A3C1B708-7FD7-4D06-B1C6-BEA4427EE360}"/>
    <dgm:cxn modelId="{23BD17C3-E884-439D-9187-E7D5736D2C09}" type="presOf" srcId="{1EFBB1FC-7274-4B78-A0A4-7FA0741F87FB}" destId="{F791CA48-2FC5-4AE1-9E0D-83995EC81F16}" srcOrd="0" destOrd="0" presId="urn:microsoft.com/office/officeart/2005/8/layout/lProcess1"/>
    <dgm:cxn modelId="{D245EDCF-0DDD-42AC-842F-32E4A750324C}" type="presOf" srcId="{AF4C5CE5-6C7D-4131-ADE3-1F8B5E3FD01D}" destId="{E2355622-8BA4-4512-A689-0A3314192059}" srcOrd="0" destOrd="0" presId="urn:microsoft.com/office/officeart/2005/8/layout/lProcess1"/>
    <dgm:cxn modelId="{C07CF8E2-CB61-4DF7-A5AF-1C89E0BCDA53}" srcId="{1EFBB1FC-7274-4B78-A0A4-7FA0741F87FB}" destId="{BBFAD3F9-FBB2-47E3-99E3-5EE3B1C6387D}" srcOrd="0" destOrd="0" parTransId="{D08A82BE-6329-4489-B05E-792126168CD0}" sibTransId="{63C6EAD9-349C-453B-B76D-BAB15012B476}"/>
    <dgm:cxn modelId="{7F469EF7-23B0-453B-B6C3-99CCEA7E790F}" type="presOf" srcId="{BBFAD3F9-FBB2-47E3-99E3-5EE3B1C6387D}" destId="{5D658997-05BF-4165-92A1-1553F16484AB}" srcOrd="0" destOrd="0" presId="urn:microsoft.com/office/officeart/2005/8/layout/lProcess1"/>
    <dgm:cxn modelId="{4022CDC5-E94C-48CF-BE6E-978BEE778483}" type="presParOf" srcId="{F791CA48-2FC5-4AE1-9E0D-83995EC81F16}" destId="{CE1C9172-76E6-4B08-BD76-AC95358C9AEA}" srcOrd="0" destOrd="0" presId="urn:microsoft.com/office/officeart/2005/8/layout/lProcess1"/>
    <dgm:cxn modelId="{9B22219E-7C5B-4E56-A4BB-248BFA389E06}" type="presParOf" srcId="{CE1C9172-76E6-4B08-BD76-AC95358C9AEA}" destId="{5D658997-05BF-4165-92A1-1553F16484AB}" srcOrd="0" destOrd="0" presId="urn:microsoft.com/office/officeart/2005/8/layout/lProcess1"/>
    <dgm:cxn modelId="{E8AB6894-1A7E-4201-B523-91C96D608CEC}" type="presParOf" srcId="{CE1C9172-76E6-4B08-BD76-AC95358C9AEA}" destId="{4D015172-9791-495E-A265-BD22F8C3FBF3}" srcOrd="1" destOrd="0" presId="urn:microsoft.com/office/officeart/2005/8/layout/lProcess1"/>
    <dgm:cxn modelId="{F1DAB0FA-216E-495A-912A-256B34760EB0}" type="presParOf" srcId="{CE1C9172-76E6-4B08-BD76-AC95358C9AEA}" destId="{091C585F-140D-4D5F-BF32-A759F98BEE22}" srcOrd="2" destOrd="0" presId="urn:microsoft.com/office/officeart/2005/8/layout/lProcess1"/>
    <dgm:cxn modelId="{B6809552-3AA2-41F1-ACFB-1655AB46190B}" type="presParOf" srcId="{CE1C9172-76E6-4B08-BD76-AC95358C9AEA}" destId="{3DA0D9C0-29F2-4AD2-8199-FD500218752D}" srcOrd="3" destOrd="0" presId="urn:microsoft.com/office/officeart/2005/8/layout/lProcess1"/>
    <dgm:cxn modelId="{BE2B768D-BE4F-4FA7-845F-0DD7E4AF4CBA}" type="presParOf" srcId="{CE1C9172-76E6-4B08-BD76-AC95358C9AEA}" destId="{2E0ABE84-F45B-4081-8610-32C8E5B5343F}" srcOrd="4" destOrd="0" presId="urn:microsoft.com/office/officeart/2005/8/layout/lProcess1"/>
    <dgm:cxn modelId="{B5F9D3B3-89A4-4AE1-9F90-A639C3773828}" type="presParOf" srcId="{F791CA48-2FC5-4AE1-9E0D-83995EC81F16}" destId="{05B37ABF-60BF-44F4-977D-82F8DF246594}" srcOrd="1" destOrd="0" presId="urn:microsoft.com/office/officeart/2005/8/layout/lProcess1"/>
    <dgm:cxn modelId="{E65CB9DD-150D-4AF1-BC89-5BD167718529}" type="presParOf" srcId="{F791CA48-2FC5-4AE1-9E0D-83995EC81F16}" destId="{05916C74-AF7A-4B0C-A026-59F02C608FD2}" srcOrd="2" destOrd="0" presId="urn:microsoft.com/office/officeart/2005/8/layout/lProcess1"/>
    <dgm:cxn modelId="{22CD3975-D206-4679-837E-A85CB23FDCBA}" type="presParOf" srcId="{05916C74-AF7A-4B0C-A026-59F02C608FD2}" destId="{172028E2-11CE-4660-9196-F2E61519FA7A}" srcOrd="0" destOrd="0" presId="urn:microsoft.com/office/officeart/2005/8/layout/lProcess1"/>
    <dgm:cxn modelId="{72CC938F-1465-48A2-AD5D-B764E2DBA172}" type="presParOf" srcId="{05916C74-AF7A-4B0C-A026-59F02C608FD2}" destId="{734F25B2-488F-47F9-8D80-1F2F59288B5F}" srcOrd="1" destOrd="0" presId="urn:microsoft.com/office/officeart/2005/8/layout/lProcess1"/>
    <dgm:cxn modelId="{CF5A7D35-F9C5-4222-ADDD-77CE6FAA8244}" type="presParOf" srcId="{05916C74-AF7A-4B0C-A026-59F02C608FD2}" destId="{A509B6DE-74AE-4595-ABBB-D8021469AE23}" srcOrd="2" destOrd="0" presId="urn:microsoft.com/office/officeart/2005/8/layout/lProcess1"/>
    <dgm:cxn modelId="{0EF74489-D4DF-4802-827C-7A6C03953733}" type="presParOf" srcId="{05916C74-AF7A-4B0C-A026-59F02C608FD2}" destId="{EF96B928-F599-48ED-91E5-CCE11919398C}" srcOrd="3" destOrd="0" presId="urn:microsoft.com/office/officeart/2005/8/layout/lProcess1"/>
    <dgm:cxn modelId="{AD8C9529-7622-44DF-8367-19EAF6FC9BD6}" type="presParOf" srcId="{05916C74-AF7A-4B0C-A026-59F02C608FD2}" destId="{E9CAFB9C-1795-42A4-A376-3C1C4915459C}" srcOrd="4" destOrd="0" presId="urn:microsoft.com/office/officeart/2005/8/layout/lProcess1"/>
    <dgm:cxn modelId="{B7A754A4-F189-4493-89F9-CC7D16393AE9}" type="presParOf" srcId="{F791CA48-2FC5-4AE1-9E0D-83995EC81F16}" destId="{5812603F-8DDB-46AA-BCBB-C3B9472668A0}" srcOrd="3" destOrd="0" presId="urn:microsoft.com/office/officeart/2005/8/layout/lProcess1"/>
    <dgm:cxn modelId="{24681005-D5D0-4741-B28E-2A25CDADAA13}" type="presParOf" srcId="{F791CA48-2FC5-4AE1-9E0D-83995EC81F16}" destId="{FA815EDC-4529-4336-AF6B-CBC37099471D}" srcOrd="4" destOrd="0" presId="urn:microsoft.com/office/officeart/2005/8/layout/lProcess1"/>
    <dgm:cxn modelId="{CB2BA3B5-DB62-48EF-B971-7F6723DC9B84}" type="presParOf" srcId="{FA815EDC-4529-4336-AF6B-CBC37099471D}" destId="{EA274365-3941-42E1-8C7F-06343CA68947}" srcOrd="0" destOrd="0" presId="urn:microsoft.com/office/officeart/2005/8/layout/lProcess1"/>
    <dgm:cxn modelId="{268C3877-BDB8-4E2D-8D0A-D9C01EA7C2E9}" type="presParOf" srcId="{FA815EDC-4529-4336-AF6B-CBC37099471D}" destId="{DD2E1CDA-EFBE-4FB4-8045-DBCE063F9EEC}" srcOrd="1" destOrd="0" presId="urn:microsoft.com/office/officeart/2005/8/layout/lProcess1"/>
    <dgm:cxn modelId="{859FE8BC-3BBE-4158-9840-7555263EEF90}" type="presParOf" srcId="{FA815EDC-4529-4336-AF6B-CBC37099471D}" destId="{266C5BA3-E69F-4334-AE6A-19A50688D555}" srcOrd="2" destOrd="0" presId="urn:microsoft.com/office/officeart/2005/8/layout/lProcess1"/>
    <dgm:cxn modelId="{256E3CAD-8964-41F5-AD73-1796859438C3}" type="presParOf" srcId="{FA815EDC-4529-4336-AF6B-CBC37099471D}" destId="{E2355622-8BA4-4512-A689-0A3314192059}" srcOrd="3" destOrd="0" presId="urn:microsoft.com/office/officeart/2005/8/layout/lProcess1"/>
    <dgm:cxn modelId="{66CD1F7C-5345-4136-8921-FE609A7B734B}" type="presParOf" srcId="{FA815EDC-4529-4336-AF6B-CBC37099471D}" destId="{1DEFE693-6302-4E38-9E49-BA4D58FB70DA}" srcOrd="4" destOrd="0" presId="urn:microsoft.com/office/officeart/2005/8/layout/l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D447D5-17E6-48BA-9836-A8FD282B5541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8E7C48E2-9556-4761-A7D5-DDDC1335F6EB}">
      <dgm:prSet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Government subsidies and incentives</a:t>
          </a:r>
          <a:endParaRPr lang="en-GB" sz="1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7F872D8-6405-4579-8A55-60555BAB119E}" type="parTrans" cxnId="{78072129-80DC-4FC0-905D-A91CFA05B9E1}">
      <dgm:prSet/>
      <dgm:spPr/>
      <dgm:t>
        <a:bodyPr/>
        <a:lstStyle/>
        <a:p>
          <a:endParaRPr lang="en-GB"/>
        </a:p>
      </dgm:t>
    </dgm:pt>
    <dgm:pt modelId="{8FF31D93-1728-4B4D-BD75-4487335342D8}" type="sibTrans" cxnId="{78072129-80DC-4FC0-905D-A91CFA05B9E1}">
      <dgm:prSet/>
      <dgm:spPr/>
      <dgm:t>
        <a:bodyPr/>
        <a:lstStyle/>
        <a:p>
          <a:endParaRPr lang="en-GB"/>
        </a:p>
      </dgm:t>
    </dgm:pt>
    <dgm:pt modelId="{238B8997-2937-4742-89AD-B4E1495A8520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1900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Favourable</a:t>
          </a:r>
          <a:r>
            <a: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tax policies</a:t>
          </a:r>
          <a:endParaRPr lang="en-GB" sz="1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DA2E95-8026-40BA-B7D2-6CE3D81C59C7}" type="parTrans" cxnId="{916A1ED9-FF89-4E0F-9E82-E66E72DF6EAB}">
      <dgm:prSet/>
      <dgm:spPr/>
      <dgm:t>
        <a:bodyPr/>
        <a:lstStyle/>
        <a:p>
          <a:endParaRPr lang="en-GB"/>
        </a:p>
      </dgm:t>
    </dgm:pt>
    <dgm:pt modelId="{1B388921-71CD-4CC3-A546-72F3FF2F6532}" type="sibTrans" cxnId="{916A1ED9-FF89-4E0F-9E82-E66E72DF6EAB}">
      <dgm:prSet/>
      <dgm:spPr/>
      <dgm:t>
        <a:bodyPr/>
        <a:lstStyle/>
        <a:p>
          <a:endParaRPr lang="en-GB"/>
        </a:p>
      </dgm:t>
    </dgm:pt>
    <dgm:pt modelId="{6C1714B4-9A5F-4D3C-A39E-4D724A3EAD3F}">
      <dgm:prSet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sz="1900" b="1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Localisation</a:t>
          </a:r>
          <a:r>
            <a: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support through PLI</a:t>
          </a:r>
          <a:endParaRPr lang="en-GB" sz="1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19BAFE9-29B8-486E-B65D-3C8431FEC5E7}" type="parTrans" cxnId="{D7BA7802-8187-496C-9583-0C954BCE2B24}">
      <dgm:prSet/>
      <dgm:spPr/>
      <dgm:t>
        <a:bodyPr/>
        <a:lstStyle/>
        <a:p>
          <a:endParaRPr lang="en-GB"/>
        </a:p>
      </dgm:t>
    </dgm:pt>
    <dgm:pt modelId="{7996F7E7-EBD3-4189-AF39-3D4993FF8A0F}" type="sibTrans" cxnId="{D7BA7802-8187-496C-9583-0C954BCE2B24}">
      <dgm:prSet/>
      <dgm:spPr/>
      <dgm:t>
        <a:bodyPr/>
        <a:lstStyle/>
        <a:p>
          <a:endParaRPr lang="en-GB"/>
        </a:p>
      </dgm:t>
    </dgm:pt>
    <dgm:pt modelId="{288CD47D-8708-4279-AF74-BAD997EE5929}">
      <dgm:prSet custT="1"/>
      <dgm:spPr>
        <a:solidFill>
          <a:srgbClr val="71ACE1"/>
        </a:solidFill>
      </dgm:spPr>
      <dgm:t>
        <a:bodyPr/>
        <a:lstStyle/>
        <a:p>
          <a:r>
            <a:rPr lang="en-US" sz="1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Competitor innovation improves market</a:t>
          </a:r>
          <a:endParaRPr lang="en-GB" sz="1900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2FD8AB-4FCA-40DC-9C7D-D58849D946A9}" type="parTrans" cxnId="{BD51B5EF-F3C5-4F3A-B8BC-DE38386D7B0E}">
      <dgm:prSet/>
      <dgm:spPr/>
      <dgm:t>
        <a:bodyPr/>
        <a:lstStyle/>
        <a:p>
          <a:endParaRPr lang="en-GB"/>
        </a:p>
      </dgm:t>
    </dgm:pt>
    <dgm:pt modelId="{0DB9897D-008F-4910-869A-F80EE79E1E41}" type="sibTrans" cxnId="{BD51B5EF-F3C5-4F3A-B8BC-DE38386D7B0E}">
      <dgm:prSet/>
      <dgm:spPr/>
      <dgm:t>
        <a:bodyPr/>
        <a:lstStyle/>
        <a:p>
          <a:endParaRPr lang="en-GB"/>
        </a:p>
      </dgm:t>
    </dgm:pt>
    <dgm:pt modelId="{A916BC98-2A4E-44E5-B9FF-D029739517E6}">
      <dgm:prSet custT="1"/>
      <dgm:spPr/>
      <dgm:t>
        <a:bodyPr/>
        <a:lstStyle/>
        <a:p>
          <a:r>
            <a:rPr lang="en-GB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Strengths</a:t>
          </a:r>
        </a:p>
      </dgm:t>
    </dgm:pt>
    <dgm:pt modelId="{D1E4D8DE-4689-419D-B197-D5151DFACA7C}" type="parTrans" cxnId="{AC2C76BB-B2BB-4DEC-A7B5-34D1507A5D1B}">
      <dgm:prSet/>
      <dgm:spPr/>
      <dgm:t>
        <a:bodyPr/>
        <a:lstStyle/>
        <a:p>
          <a:endParaRPr lang="en-GB"/>
        </a:p>
      </dgm:t>
    </dgm:pt>
    <dgm:pt modelId="{B80E9D7D-3735-45FA-8EFB-FD07E8303493}" type="sibTrans" cxnId="{AC2C76BB-B2BB-4DEC-A7B5-34D1507A5D1B}">
      <dgm:prSet/>
      <dgm:spPr/>
      <dgm:t>
        <a:bodyPr/>
        <a:lstStyle/>
        <a:p>
          <a:endParaRPr lang="en-GB"/>
        </a:p>
      </dgm:t>
    </dgm:pt>
    <dgm:pt modelId="{D7E14BC4-1069-4037-8965-96DB22F619F0}" type="pres">
      <dgm:prSet presAssocID="{CFD447D5-17E6-48BA-9836-A8FD282B5541}" presName="Name0" presStyleCnt="0">
        <dgm:presLayoutVars>
          <dgm:dir/>
          <dgm:animLvl val="lvl"/>
          <dgm:resizeHandles val="exact"/>
        </dgm:presLayoutVars>
      </dgm:prSet>
      <dgm:spPr/>
    </dgm:pt>
    <dgm:pt modelId="{D80CB003-2E77-46EE-926E-12CEA91C849F}" type="pres">
      <dgm:prSet presAssocID="{A916BC98-2A4E-44E5-B9FF-D029739517E6}" presName="linNode" presStyleCnt="0"/>
      <dgm:spPr/>
    </dgm:pt>
    <dgm:pt modelId="{FF86D8D4-13AD-4403-A256-8255B6D9E0AF}" type="pres">
      <dgm:prSet presAssocID="{A916BC98-2A4E-44E5-B9FF-D029739517E6}" presName="parentText" presStyleLbl="node1" presStyleIdx="0" presStyleCnt="5">
        <dgm:presLayoutVars>
          <dgm:chMax val="1"/>
          <dgm:bulletEnabled val="1"/>
        </dgm:presLayoutVars>
      </dgm:prSet>
      <dgm:spPr>
        <a:prstGeom prst="triangle">
          <a:avLst/>
        </a:prstGeom>
      </dgm:spPr>
    </dgm:pt>
    <dgm:pt modelId="{50551222-F01C-4825-9659-3E2C5C44BB7E}" type="pres">
      <dgm:prSet presAssocID="{B80E9D7D-3735-45FA-8EFB-FD07E8303493}" presName="sp" presStyleCnt="0"/>
      <dgm:spPr/>
    </dgm:pt>
    <dgm:pt modelId="{F99D9482-FCE9-4DBA-A8E2-1100D7838644}" type="pres">
      <dgm:prSet presAssocID="{8E7C48E2-9556-4761-A7D5-DDDC1335F6EB}" presName="linNode" presStyleCnt="0"/>
      <dgm:spPr/>
    </dgm:pt>
    <dgm:pt modelId="{6018A3BF-AAA3-42FE-BF00-90CDB4BF62F7}" type="pres">
      <dgm:prSet presAssocID="{8E7C48E2-9556-4761-A7D5-DDDC1335F6E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84282D2-E9DB-4229-A568-E34A16160842}" type="pres">
      <dgm:prSet presAssocID="{8FF31D93-1728-4B4D-BD75-4487335342D8}" presName="sp" presStyleCnt="0"/>
      <dgm:spPr/>
    </dgm:pt>
    <dgm:pt modelId="{02FB52DC-B2C0-4101-920C-6BF52951E4D0}" type="pres">
      <dgm:prSet presAssocID="{238B8997-2937-4742-89AD-B4E1495A8520}" presName="linNode" presStyleCnt="0"/>
      <dgm:spPr/>
    </dgm:pt>
    <dgm:pt modelId="{9169B419-8B94-431E-A5A0-5894CFF4EB2B}" type="pres">
      <dgm:prSet presAssocID="{238B8997-2937-4742-89AD-B4E1495A852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464426-B074-4917-BA98-BA7B674FB081}" type="pres">
      <dgm:prSet presAssocID="{1B388921-71CD-4CC3-A546-72F3FF2F6532}" presName="sp" presStyleCnt="0"/>
      <dgm:spPr/>
    </dgm:pt>
    <dgm:pt modelId="{3491D220-D822-4B11-8BF7-3C6B48D3FE6B}" type="pres">
      <dgm:prSet presAssocID="{6C1714B4-9A5F-4D3C-A39E-4D724A3EAD3F}" presName="linNode" presStyleCnt="0"/>
      <dgm:spPr/>
    </dgm:pt>
    <dgm:pt modelId="{9040EFA5-05F9-4B70-BE8C-BA53BE958FB4}" type="pres">
      <dgm:prSet presAssocID="{6C1714B4-9A5F-4D3C-A39E-4D724A3EAD3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A436950-5DE4-400A-A797-753395BF63C5}" type="pres">
      <dgm:prSet presAssocID="{7996F7E7-EBD3-4189-AF39-3D4993FF8A0F}" presName="sp" presStyleCnt="0"/>
      <dgm:spPr/>
    </dgm:pt>
    <dgm:pt modelId="{04BAC0C9-B824-4AAE-B4E1-DC17F0EB1FEB}" type="pres">
      <dgm:prSet presAssocID="{288CD47D-8708-4279-AF74-BAD997EE5929}" presName="linNode" presStyleCnt="0"/>
      <dgm:spPr/>
    </dgm:pt>
    <dgm:pt modelId="{1F0A971B-78A0-4D4F-969F-4D8ACF749E94}" type="pres">
      <dgm:prSet presAssocID="{288CD47D-8708-4279-AF74-BAD997EE5929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7BA7802-8187-496C-9583-0C954BCE2B24}" srcId="{CFD447D5-17E6-48BA-9836-A8FD282B5541}" destId="{6C1714B4-9A5F-4D3C-A39E-4D724A3EAD3F}" srcOrd="3" destOrd="0" parTransId="{219BAFE9-29B8-486E-B65D-3C8431FEC5E7}" sibTransId="{7996F7E7-EBD3-4189-AF39-3D4993FF8A0F}"/>
    <dgm:cxn modelId="{78072129-80DC-4FC0-905D-A91CFA05B9E1}" srcId="{CFD447D5-17E6-48BA-9836-A8FD282B5541}" destId="{8E7C48E2-9556-4761-A7D5-DDDC1335F6EB}" srcOrd="1" destOrd="0" parTransId="{17F872D8-6405-4579-8A55-60555BAB119E}" sibTransId="{8FF31D93-1728-4B4D-BD75-4487335342D8}"/>
    <dgm:cxn modelId="{234AFA72-B9F0-4806-8A58-6FEBECEF69BA}" type="presOf" srcId="{288CD47D-8708-4279-AF74-BAD997EE5929}" destId="{1F0A971B-78A0-4D4F-969F-4D8ACF749E94}" srcOrd="0" destOrd="0" presId="urn:microsoft.com/office/officeart/2005/8/layout/vList5"/>
    <dgm:cxn modelId="{38ACBA74-7A66-4F1F-A23B-4EACB321DDAB}" type="presOf" srcId="{238B8997-2937-4742-89AD-B4E1495A8520}" destId="{9169B419-8B94-431E-A5A0-5894CFF4EB2B}" srcOrd="0" destOrd="0" presId="urn:microsoft.com/office/officeart/2005/8/layout/vList5"/>
    <dgm:cxn modelId="{19A8D48C-60FA-4346-94B6-8654877EBDF5}" type="presOf" srcId="{CFD447D5-17E6-48BA-9836-A8FD282B5541}" destId="{D7E14BC4-1069-4037-8965-96DB22F619F0}" srcOrd="0" destOrd="0" presId="urn:microsoft.com/office/officeart/2005/8/layout/vList5"/>
    <dgm:cxn modelId="{33F759B9-3DE1-4473-8CA9-75975D93F71F}" type="presOf" srcId="{A916BC98-2A4E-44E5-B9FF-D029739517E6}" destId="{FF86D8D4-13AD-4403-A256-8255B6D9E0AF}" srcOrd="0" destOrd="0" presId="urn:microsoft.com/office/officeart/2005/8/layout/vList5"/>
    <dgm:cxn modelId="{AC2C76BB-B2BB-4DEC-A7B5-34D1507A5D1B}" srcId="{CFD447D5-17E6-48BA-9836-A8FD282B5541}" destId="{A916BC98-2A4E-44E5-B9FF-D029739517E6}" srcOrd="0" destOrd="0" parTransId="{D1E4D8DE-4689-419D-B197-D5151DFACA7C}" sibTransId="{B80E9D7D-3735-45FA-8EFB-FD07E8303493}"/>
    <dgm:cxn modelId="{916A1ED9-FF89-4E0F-9E82-E66E72DF6EAB}" srcId="{CFD447D5-17E6-48BA-9836-A8FD282B5541}" destId="{238B8997-2937-4742-89AD-B4E1495A8520}" srcOrd="2" destOrd="0" parTransId="{82DA2E95-8026-40BA-B7D2-6CE3D81C59C7}" sibTransId="{1B388921-71CD-4CC3-A546-72F3FF2F6532}"/>
    <dgm:cxn modelId="{4C5643E5-1CA7-4227-AECF-3F033C63BF63}" type="presOf" srcId="{8E7C48E2-9556-4761-A7D5-DDDC1335F6EB}" destId="{6018A3BF-AAA3-42FE-BF00-90CDB4BF62F7}" srcOrd="0" destOrd="0" presId="urn:microsoft.com/office/officeart/2005/8/layout/vList5"/>
    <dgm:cxn modelId="{94D9CBEC-C0D7-46B5-80A8-30D07ED5FFC1}" type="presOf" srcId="{6C1714B4-9A5F-4D3C-A39E-4D724A3EAD3F}" destId="{9040EFA5-05F9-4B70-BE8C-BA53BE958FB4}" srcOrd="0" destOrd="0" presId="urn:microsoft.com/office/officeart/2005/8/layout/vList5"/>
    <dgm:cxn modelId="{BD51B5EF-F3C5-4F3A-B8BC-DE38386D7B0E}" srcId="{CFD447D5-17E6-48BA-9836-A8FD282B5541}" destId="{288CD47D-8708-4279-AF74-BAD997EE5929}" srcOrd="4" destOrd="0" parTransId="{E22FD8AB-4FCA-40DC-9C7D-D58849D946A9}" sibTransId="{0DB9897D-008F-4910-869A-F80EE79E1E41}"/>
    <dgm:cxn modelId="{7D8909A7-4C78-47A7-88C8-42974E54F985}" type="presParOf" srcId="{D7E14BC4-1069-4037-8965-96DB22F619F0}" destId="{D80CB003-2E77-46EE-926E-12CEA91C849F}" srcOrd="0" destOrd="0" presId="urn:microsoft.com/office/officeart/2005/8/layout/vList5"/>
    <dgm:cxn modelId="{E7D5D4A7-6A89-4AD2-962C-524A6496273C}" type="presParOf" srcId="{D80CB003-2E77-46EE-926E-12CEA91C849F}" destId="{FF86D8D4-13AD-4403-A256-8255B6D9E0AF}" srcOrd="0" destOrd="0" presId="urn:microsoft.com/office/officeart/2005/8/layout/vList5"/>
    <dgm:cxn modelId="{FCBD09DD-AC2C-48D9-9A2E-9DC0D1DE4B38}" type="presParOf" srcId="{D7E14BC4-1069-4037-8965-96DB22F619F0}" destId="{50551222-F01C-4825-9659-3E2C5C44BB7E}" srcOrd="1" destOrd="0" presId="urn:microsoft.com/office/officeart/2005/8/layout/vList5"/>
    <dgm:cxn modelId="{17D6AFC7-CC73-4906-A3A8-0CB8BFCC5D64}" type="presParOf" srcId="{D7E14BC4-1069-4037-8965-96DB22F619F0}" destId="{F99D9482-FCE9-4DBA-A8E2-1100D7838644}" srcOrd="2" destOrd="0" presId="urn:microsoft.com/office/officeart/2005/8/layout/vList5"/>
    <dgm:cxn modelId="{D4663434-1D41-4B75-BBC6-272FCDA573A9}" type="presParOf" srcId="{F99D9482-FCE9-4DBA-A8E2-1100D7838644}" destId="{6018A3BF-AAA3-42FE-BF00-90CDB4BF62F7}" srcOrd="0" destOrd="0" presId="urn:microsoft.com/office/officeart/2005/8/layout/vList5"/>
    <dgm:cxn modelId="{FC023170-B501-4AD4-94BD-6776BE47C978}" type="presParOf" srcId="{D7E14BC4-1069-4037-8965-96DB22F619F0}" destId="{284282D2-E9DB-4229-A568-E34A16160842}" srcOrd="3" destOrd="0" presId="urn:microsoft.com/office/officeart/2005/8/layout/vList5"/>
    <dgm:cxn modelId="{96E4FFCB-19E9-4AE8-9EA3-D62B950166C7}" type="presParOf" srcId="{D7E14BC4-1069-4037-8965-96DB22F619F0}" destId="{02FB52DC-B2C0-4101-920C-6BF52951E4D0}" srcOrd="4" destOrd="0" presId="urn:microsoft.com/office/officeart/2005/8/layout/vList5"/>
    <dgm:cxn modelId="{D80B80A9-E205-4D01-871C-721B6D15F263}" type="presParOf" srcId="{02FB52DC-B2C0-4101-920C-6BF52951E4D0}" destId="{9169B419-8B94-431E-A5A0-5894CFF4EB2B}" srcOrd="0" destOrd="0" presId="urn:microsoft.com/office/officeart/2005/8/layout/vList5"/>
    <dgm:cxn modelId="{3E46A7A6-7E0A-4B52-A202-FC5E3E491C7A}" type="presParOf" srcId="{D7E14BC4-1069-4037-8965-96DB22F619F0}" destId="{B2464426-B074-4917-BA98-BA7B674FB081}" srcOrd="5" destOrd="0" presId="urn:microsoft.com/office/officeart/2005/8/layout/vList5"/>
    <dgm:cxn modelId="{1B3F3DFA-36C2-456B-AF26-80299E87020C}" type="presParOf" srcId="{D7E14BC4-1069-4037-8965-96DB22F619F0}" destId="{3491D220-D822-4B11-8BF7-3C6B48D3FE6B}" srcOrd="6" destOrd="0" presId="urn:microsoft.com/office/officeart/2005/8/layout/vList5"/>
    <dgm:cxn modelId="{0B411BCC-ED46-4DDA-A741-B54D4CBFA6CE}" type="presParOf" srcId="{3491D220-D822-4B11-8BF7-3C6B48D3FE6B}" destId="{9040EFA5-05F9-4B70-BE8C-BA53BE958FB4}" srcOrd="0" destOrd="0" presId="urn:microsoft.com/office/officeart/2005/8/layout/vList5"/>
    <dgm:cxn modelId="{AE041DE9-42B4-40AF-9E0A-157F4B740C95}" type="presParOf" srcId="{D7E14BC4-1069-4037-8965-96DB22F619F0}" destId="{CA436950-5DE4-400A-A797-753395BF63C5}" srcOrd="7" destOrd="0" presId="urn:microsoft.com/office/officeart/2005/8/layout/vList5"/>
    <dgm:cxn modelId="{9BBA6C25-0336-41DA-A64B-01718347FF7A}" type="presParOf" srcId="{D7E14BC4-1069-4037-8965-96DB22F619F0}" destId="{04BAC0C9-B824-4AAE-B4E1-DC17F0EB1FEB}" srcOrd="8" destOrd="0" presId="urn:microsoft.com/office/officeart/2005/8/layout/vList5"/>
    <dgm:cxn modelId="{C5ACCDED-6EBB-431C-91EC-5684D15D877E}" type="presParOf" srcId="{04BAC0C9-B824-4AAE-B4E1-DC17F0EB1FEB}" destId="{1F0A971B-78A0-4D4F-969F-4D8ACF749E9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D447D5-17E6-48BA-9836-A8FD282B5541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D7E14BC4-1069-4037-8965-96DB22F619F0}" type="pres">
      <dgm:prSet presAssocID="{CFD447D5-17E6-48BA-9836-A8FD282B554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9A8D48C-60FA-4346-94B6-8654877EBDF5}" type="presOf" srcId="{CFD447D5-17E6-48BA-9836-A8FD282B5541}" destId="{D7E14BC4-1069-4037-8965-96DB22F619F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D447D5-17E6-48BA-9836-A8FD282B5541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8E7C48E2-9556-4761-A7D5-DDDC1335F6EB}">
      <dgm:prSet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Inadequate charging infrastructure</a:t>
          </a:r>
          <a:endParaRPr lang="en-GB" sz="1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7F872D8-6405-4579-8A55-60555BAB119E}" type="parTrans" cxnId="{78072129-80DC-4FC0-905D-A91CFA05B9E1}">
      <dgm:prSet/>
      <dgm:spPr/>
      <dgm:t>
        <a:bodyPr/>
        <a:lstStyle/>
        <a:p>
          <a:endParaRPr lang="en-GB"/>
        </a:p>
      </dgm:t>
    </dgm:pt>
    <dgm:pt modelId="{8FF31D93-1728-4B4D-BD75-4487335342D8}" type="sibTrans" cxnId="{78072129-80DC-4FC0-905D-A91CFA05B9E1}">
      <dgm:prSet/>
      <dgm:spPr/>
      <dgm:t>
        <a:bodyPr/>
        <a:lstStyle/>
        <a:p>
          <a:endParaRPr lang="en-GB"/>
        </a:p>
      </dgm:t>
    </dgm:pt>
    <dgm:pt modelId="{A916BC98-2A4E-44E5-B9FF-D029739517E6}">
      <dgm:prSet custT="1"/>
      <dgm:spPr/>
      <dgm:t>
        <a:bodyPr/>
        <a:lstStyle/>
        <a:p>
          <a:r>
            <a:rPr lang="en-GB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Weaknesses</a:t>
          </a:r>
        </a:p>
      </dgm:t>
    </dgm:pt>
    <dgm:pt modelId="{D1E4D8DE-4689-419D-B197-D5151DFACA7C}" type="parTrans" cxnId="{AC2C76BB-B2BB-4DEC-A7B5-34D1507A5D1B}">
      <dgm:prSet/>
      <dgm:spPr/>
      <dgm:t>
        <a:bodyPr/>
        <a:lstStyle/>
        <a:p>
          <a:endParaRPr lang="en-GB"/>
        </a:p>
      </dgm:t>
    </dgm:pt>
    <dgm:pt modelId="{B80E9D7D-3735-45FA-8EFB-FD07E8303493}" type="sibTrans" cxnId="{AC2C76BB-B2BB-4DEC-A7B5-34D1507A5D1B}">
      <dgm:prSet/>
      <dgm:spPr/>
      <dgm:t>
        <a:bodyPr/>
        <a:lstStyle/>
        <a:p>
          <a:endParaRPr lang="en-GB"/>
        </a:p>
      </dgm:t>
    </dgm:pt>
    <dgm:pt modelId="{238B8997-2937-4742-89AD-B4E1495A8520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 initial costs</a:t>
          </a:r>
        </a:p>
      </dgm:t>
    </dgm:pt>
    <dgm:pt modelId="{1B388921-71CD-4CC3-A546-72F3FF2F6532}" type="sibTrans" cxnId="{916A1ED9-FF89-4E0F-9E82-E66E72DF6EAB}">
      <dgm:prSet/>
      <dgm:spPr/>
      <dgm:t>
        <a:bodyPr/>
        <a:lstStyle/>
        <a:p>
          <a:endParaRPr lang="en-GB"/>
        </a:p>
      </dgm:t>
    </dgm:pt>
    <dgm:pt modelId="{82DA2E95-8026-40BA-B7D2-6CE3D81C59C7}" type="parTrans" cxnId="{916A1ED9-FF89-4E0F-9E82-E66E72DF6EAB}">
      <dgm:prSet/>
      <dgm:spPr/>
      <dgm:t>
        <a:bodyPr/>
        <a:lstStyle/>
        <a:p>
          <a:endParaRPr lang="en-GB"/>
        </a:p>
      </dgm:t>
    </dgm:pt>
    <dgm:pt modelId="{6C1714B4-9A5F-4D3C-A39E-4D724A3EAD3F}">
      <dgm:prSet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Dependence on imported batteries</a:t>
          </a:r>
          <a:endParaRPr lang="en-GB" sz="1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96F7E7-EBD3-4189-AF39-3D4993FF8A0F}" type="sibTrans" cxnId="{D7BA7802-8187-496C-9583-0C954BCE2B24}">
      <dgm:prSet/>
      <dgm:spPr/>
      <dgm:t>
        <a:bodyPr/>
        <a:lstStyle/>
        <a:p>
          <a:endParaRPr lang="en-GB"/>
        </a:p>
      </dgm:t>
    </dgm:pt>
    <dgm:pt modelId="{219BAFE9-29B8-486E-B65D-3C8431FEC5E7}" type="parTrans" cxnId="{D7BA7802-8187-496C-9583-0C954BCE2B24}">
      <dgm:prSet/>
      <dgm:spPr/>
      <dgm:t>
        <a:bodyPr/>
        <a:lstStyle/>
        <a:p>
          <a:endParaRPr lang="en-GB"/>
        </a:p>
      </dgm:t>
    </dgm:pt>
    <dgm:pt modelId="{288CD47D-8708-4279-AF74-BAD997EE5929}">
      <dgm:prSet custT="1"/>
      <dgm:spPr>
        <a:solidFill>
          <a:srgbClr val="71ACE1"/>
        </a:solidFill>
      </dgm:spPr>
      <dgm:t>
        <a:bodyPr/>
        <a:lstStyle/>
        <a:p>
          <a:r>
            <a: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Heavy reliance on government subsidies</a:t>
          </a:r>
          <a:endParaRPr lang="en-GB" sz="1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DB9897D-008F-4910-869A-F80EE79E1E41}" type="sibTrans" cxnId="{BD51B5EF-F3C5-4F3A-B8BC-DE38386D7B0E}">
      <dgm:prSet/>
      <dgm:spPr/>
      <dgm:t>
        <a:bodyPr/>
        <a:lstStyle/>
        <a:p>
          <a:endParaRPr lang="en-GB"/>
        </a:p>
      </dgm:t>
    </dgm:pt>
    <dgm:pt modelId="{E22FD8AB-4FCA-40DC-9C7D-D58849D946A9}" type="parTrans" cxnId="{BD51B5EF-F3C5-4F3A-B8BC-DE38386D7B0E}">
      <dgm:prSet/>
      <dgm:spPr/>
      <dgm:t>
        <a:bodyPr/>
        <a:lstStyle/>
        <a:p>
          <a:endParaRPr lang="en-GB"/>
        </a:p>
      </dgm:t>
    </dgm:pt>
    <dgm:pt modelId="{D7E14BC4-1069-4037-8965-96DB22F619F0}" type="pres">
      <dgm:prSet presAssocID="{CFD447D5-17E6-48BA-9836-A8FD282B5541}" presName="Name0" presStyleCnt="0">
        <dgm:presLayoutVars>
          <dgm:dir/>
          <dgm:animLvl val="lvl"/>
          <dgm:resizeHandles val="exact"/>
        </dgm:presLayoutVars>
      </dgm:prSet>
      <dgm:spPr/>
    </dgm:pt>
    <dgm:pt modelId="{D80CB003-2E77-46EE-926E-12CEA91C849F}" type="pres">
      <dgm:prSet presAssocID="{A916BC98-2A4E-44E5-B9FF-D029739517E6}" presName="linNode" presStyleCnt="0"/>
      <dgm:spPr/>
    </dgm:pt>
    <dgm:pt modelId="{FF86D8D4-13AD-4403-A256-8255B6D9E0AF}" type="pres">
      <dgm:prSet presAssocID="{A916BC98-2A4E-44E5-B9FF-D029739517E6}" presName="parentText" presStyleLbl="node1" presStyleIdx="0" presStyleCnt="5">
        <dgm:presLayoutVars>
          <dgm:chMax val="1"/>
          <dgm:bulletEnabled val="1"/>
        </dgm:presLayoutVars>
      </dgm:prSet>
      <dgm:spPr>
        <a:prstGeom prst="triangle">
          <a:avLst/>
        </a:prstGeom>
      </dgm:spPr>
    </dgm:pt>
    <dgm:pt modelId="{50551222-F01C-4825-9659-3E2C5C44BB7E}" type="pres">
      <dgm:prSet presAssocID="{B80E9D7D-3735-45FA-8EFB-FD07E8303493}" presName="sp" presStyleCnt="0"/>
      <dgm:spPr/>
    </dgm:pt>
    <dgm:pt modelId="{F99D9482-FCE9-4DBA-A8E2-1100D7838644}" type="pres">
      <dgm:prSet presAssocID="{8E7C48E2-9556-4761-A7D5-DDDC1335F6EB}" presName="linNode" presStyleCnt="0"/>
      <dgm:spPr/>
    </dgm:pt>
    <dgm:pt modelId="{6018A3BF-AAA3-42FE-BF00-90CDB4BF62F7}" type="pres">
      <dgm:prSet presAssocID="{8E7C48E2-9556-4761-A7D5-DDDC1335F6E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84282D2-E9DB-4229-A568-E34A16160842}" type="pres">
      <dgm:prSet presAssocID="{8FF31D93-1728-4B4D-BD75-4487335342D8}" presName="sp" presStyleCnt="0"/>
      <dgm:spPr/>
    </dgm:pt>
    <dgm:pt modelId="{02FB52DC-B2C0-4101-920C-6BF52951E4D0}" type="pres">
      <dgm:prSet presAssocID="{238B8997-2937-4742-89AD-B4E1495A8520}" presName="linNode" presStyleCnt="0"/>
      <dgm:spPr/>
    </dgm:pt>
    <dgm:pt modelId="{9169B419-8B94-431E-A5A0-5894CFF4EB2B}" type="pres">
      <dgm:prSet presAssocID="{238B8997-2937-4742-89AD-B4E1495A852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464426-B074-4917-BA98-BA7B674FB081}" type="pres">
      <dgm:prSet presAssocID="{1B388921-71CD-4CC3-A546-72F3FF2F6532}" presName="sp" presStyleCnt="0"/>
      <dgm:spPr/>
    </dgm:pt>
    <dgm:pt modelId="{3491D220-D822-4B11-8BF7-3C6B48D3FE6B}" type="pres">
      <dgm:prSet presAssocID="{6C1714B4-9A5F-4D3C-A39E-4D724A3EAD3F}" presName="linNode" presStyleCnt="0"/>
      <dgm:spPr/>
    </dgm:pt>
    <dgm:pt modelId="{9040EFA5-05F9-4B70-BE8C-BA53BE958FB4}" type="pres">
      <dgm:prSet presAssocID="{6C1714B4-9A5F-4D3C-A39E-4D724A3EAD3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A436950-5DE4-400A-A797-753395BF63C5}" type="pres">
      <dgm:prSet presAssocID="{7996F7E7-EBD3-4189-AF39-3D4993FF8A0F}" presName="sp" presStyleCnt="0"/>
      <dgm:spPr/>
    </dgm:pt>
    <dgm:pt modelId="{04BAC0C9-B824-4AAE-B4E1-DC17F0EB1FEB}" type="pres">
      <dgm:prSet presAssocID="{288CD47D-8708-4279-AF74-BAD997EE5929}" presName="linNode" presStyleCnt="0"/>
      <dgm:spPr/>
    </dgm:pt>
    <dgm:pt modelId="{1F0A971B-78A0-4D4F-969F-4D8ACF749E94}" type="pres">
      <dgm:prSet presAssocID="{288CD47D-8708-4279-AF74-BAD997EE5929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7BA7802-8187-496C-9583-0C954BCE2B24}" srcId="{CFD447D5-17E6-48BA-9836-A8FD282B5541}" destId="{6C1714B4-9A5F-4D3C-A39E-4D724A3EAD3F}" srcOrd="3" destOrd="0" parTransId="{219BAFE9-29B8-486E-B65D-3C8431FEC5E7}" sibTransId="{7996F7E7-EBD3-4189-AF39-3D4993FF8A0F}"/>
    <dgm:cxn modelId="{78072129-80DC-4FC0-905D-A91CFA05B9E1}" srcId="{CFD447D5-17E6-48BA-9836-A8FD282B5541}" destId="{8E7C48E2-9556-4761-A7D5-DDDC1335F6EB}" srcOrd="1" destOrd="0" parTransId="{17F872D8-6405-4579-8A55-60555BAB119E}" sibTransId="{8FF31D93-1728-4B4D-BD75-4487335342D8}"/>
    <dgm:cxn modelId="{234AFA72-B9F0-4806-8A58-6FEBECEF69BA}" type="presOf" srcId="{288CD47D-8708-4279-AF74-BAD997EE5929}" destId="{1F0A971B-78A0-4D4F-969F-4D8ACF749E94}" srcOrd="0" destOrd="0" presId="urn:microsoft.com/office/officeart/2005/8/layout/vList5"/>
    <dgm:cxn modelId="{38ACBA74-7A66-4F1F-A23B-4EACB321DDAB}" type="presOf" srcId="{238B8997-2937-4742-89AD-B4E1495A8520}" destId="{9169B419-8B94-431E-A5A0-5894CFF4EB2B}" srcOrd="0" destOrd="0" presId="urn:microsoft.com/office/officeart/2005/8/layout/vList5"/>
    <dgm:cxn modelId="{19A8D48C-60FA-4346-94B6-8654877EBDF5}" type="presOf" srcId="{CFD447D5-17E6-48BA-9836-A8FD282B5541}" destId="{D7E14BC4-1069-4037-8965-96DB22F619F0}" srcOrd="0" destOrd="0" presId="urn:microsoft.com/office/officeart/2005/8/layout/vList5"/>
    <dgm:cxn modelId="{33F759B9-3DE1-4473-8CA9-75975D93F71F}" type="presOf" srcId="{A916BC98-2A4E-44E5-B9FF-D029739517E6}" destId="{FF86D8D4-13AD-4403-A256-8255B6D9E0AF}" srcOrd="0" destOrd="0" presId="urn:microsoft.com/office/officeart/2005/8/layout/vList5"/>
    <dgm:cxn modelId="{AC2C76BB-B2BB-4DEC-A7B5-34D1507A5D1B}" srcId="{CFD447D5-17E6-48BA-9836-A8FD282B5541}" destId="{A916BC98-2A4E-44E5-B9FF-D029739517E6}" srcOrd="0" destOrd="0" parTransId="{D1E4D8DE-4689-419D-B197-D5151DFACA7C}" sibTransId="{B80E9D7D-3735-45FA-8EFB-FD07E8303493}"/>
    <dgm:cxn modelId="{916A1ED9-FF89-4E0F-9E82-E66E72DF6EAB}" srcId="{CFD447D5-17E6-48BA-9836-A8FD282B5541}" destId="{238B8997-2937-4742-89AD-B4E1495A8520}" srcOrd="2" destOrd="0" parTransId="{82DA2E95-8026-40BA-B7D2-6CE3D81C59C7}" sibTransId="{1B388921-71CD-4CC3-A546-72F3FF2F6532}"/>
    <dgm:cxn modelId="{4C5643E5-1CA7-4227-AECF-3F033C63BF63}" type="presOf" srcId="{8E7C48E2-9556-4761-A7D5-DDDC1335F6EB}" destId="{6018A3BF-AAA3-42FE-BF00-90CDB4BF62F7}" srcOrd="0" destOrd="0" presId="urn:microsoft.com/office/officeart/2005/8/layout/vList5"/>
    <dgm:cxn modelId="{94D9CBEC-C0D7-46B5-80A8-30D07ED5FFC1}" type="presOf" srcId="{6C1714B4-9A5F-4D3C-A39E-4D724A3EAD3F}" destId="{9040EFA5-05F9-4B70-BE8C-BA53BE958FB4}" srcOrd="0" destOrd="0" presId="urn:microsoft.com/office/officeart/2005/8/layout/vList5"/>
    <dgm:cxn modelId="{BD51B5EF-F3C5-4F3A-B8BC-DE38386D7B0E}" srcId="{CFD447D5-17E6-48BA-9836-A8FD282B5541}" destId="{288CD47D-8708-4279-AF74-BAD997EE5929}" srcOrd="4" destOrd="0" parTransId="{E22FD8AB-4FCA-40DC-9C7D-D58849D946A9}" sibTransId="{0DB9897D-008F-4910-869A-F80EE79E1E41}"/>
    <dgm:cxn modelId="{7D8909A7-4C78-47A7-88C8-42974E54F985}" type="presParOf" srcId="{D7E14BC4-1069-4037-8965-96DB22F619F0}" destId="{D80CB003-2E77-46EE-926E-12CEA91C849F}" srcOrd="0" destOrd="0" presId="urn:microsoft.com/office/officeart/2005/8/layout/vList5"/>
    <dgm:cxn modelId="{E7D5D4A7-6A89-4AD2-962C-524A6496273C}" type="presParOf" srcId="{D80CB003-2E77-46EE-926E-12CEA91C849F}" destId="{FF86D8D4-13AD-4403-A256-8255B6D9E0AF}" srcOrd="0" destOrd="0" presId="urn:microsoft.com/office/officeart/2005/8/layout/vList5"/>
    <dgm:cxn modelId="{FCBD09DD-AC2C-48D9-9A2E-9DC0D1DE4B38}" type="presParOf" srcId="{D7E14BC4-1069-4037-8965-96DB22F619F0}" destId="{50551222-F01C-4825-9659-3E2C5C44BB7E}" srcOrd="1" destOrd="0" presId="urn:microsoft.com/office/officeart/2005/8/layout/vList5"/>
    <dgm:cxn modelId="{17D6AFC7-CC73-4906-A3A8-0CB8BFCC5D64}" type="presParOf" srcId="{D7E14BC4-1069-4037-8965-96DB22F619F0}" destId="{F99D9482-FCE9-4DBA-A8E2-1100D7838644}" srcOrd="2" destOrd="0" presId="urn:microsoft.com/office/officeart/2005/8/layout/vList5"/>
    <dgm:cxn modelId="{D4663434-1D41-4B75-BBC6-272FCDA573A9}" type="presParOf" srcId="{F99D9482-FCE9-4DBA-A8E2-1100D7838644}" destId="{6018A3BF-AAA3-42FE-BF00-90CDB4BF62F7}" srcOrd="0" destOrd="0" presId="urn:microsoft.com/office/officeart/2005/8/layout/vList5"/>
    <dgm:cxn modelId="{FC023170-B501-4AD4-94BD-6776BE47C978}" type="presParOf" srcId="{D7E14BC4-1069-4037-8965-96DB22F619F0}" destId="{284282D2-E9DB-4229-A568-E34A16160842}" srcOrd="3" destOrd="0" presId="urn:microsoft.com/office/officeart/2005/8/layout/vList5"/>
    <dgm:cxn modelId="{96E4FFCB-19E9-4AE8-9EA3-D62B950166C7}" type="presParOf" srcId="{D7E14BC4-1069-4037-8965-96DB22F619F0}" destId="{02FB52DC-B2C0-4101-920C-6BF52951E4D0}" srcOrd="4" destOrd="0" presId="urn:microsoft.com/office/officeart/2005/8/layout/vList5"/>
    <dgm:cxn modelId="{D80B80A9-E205-4D01-871C-721B6D15F263}" type="presParOf" srcId="{02FB52DC-B2C0-4101-920C-6BF52951E4D0}" destId="{9169B419-8B94-431E-A5A0-5894CFF4EB2B}" srcOrd="0" destOrd="0" presId="urn:microsoft.com/office/officeart/2005/8/layout/vList5"/>
    <dgm:cxn modelId="{3E46A7A6-7E0A-4B52-A202-FC5E3E491C7A}" type="presParOf" srcId="{D7E14BC4-1069-4037-8965-96DB22F619F0}" destId="{B2464426-B074-4917-BA98-BA7B674FB081}" srcOrd="5" destOrd="0" presId="urn:microsoft.com/office/officeart/2005/8/layout/vList5"/>
    <dgm:cxn modelId="{1B3F3DFA-36C2-456B-AF26-80299E87020C}" type="presParOf" srcId="{D7E14BC4-1069-4037-8965-96DB22F619F0}" destId="{3491D220-D822-4B11-8BF7-3C6B48D3FE6B}" srcOrd="6" destOrd="0" presId="urn:microsoft.com/office/officeart/2005/8/layout/vList5"/>
    <dgm:cxn modelId="{0B411BCC-ED46-4DDA-A741-B54D4CBFA6CE}" type="presParOf" srcId="{3491D220-D822-4B11-8BF7-3C6B48D3FE6B}" destId="{9040EFA5-05F9-4B70-BE8C-BA53BE958FB4}" srcOrd="0" destOrd="0" presId="urn:microsoft.com/office/officeart/2005/8/layout/vList5"/>
    <dgm:cxn modelId="{AE041DE9-42B4-40AF-9E0A-157F4B740C95}" type="presParOf" srcId="{D7E14BC4-1069-4037-8965-96DB22F619F0}" destId="{CA436950-5DE4-400A-A797-753395BF63C5}" srcOrd="7" destOrd="0" presId="urn:microsoft.com/office/officeart/2005/8/layout/vList5"/>
    <dgm:cxn modelId="{9BBA6C25-0336-41DA-A64B-01718347FF7A}" type="presParOf" srcId="{D7E14BC4-1069-4037-8965-96DB22F619F0}" destId="{04BAC0C9-B824-4AAE-B4E1-DC17F0EB1FEB}" srcOrd="8" destOrd="0" presId="urn:microsoft.com/office/officeart/2005/8/layout/vList5"/>
    <dgm:cxn modelId="{C5ACCDED-6EBB-431C-91EC-5684D15D877E}" type="presParOf" srcId="{04BAC0C9-B824-4AAE-B4E1-DC17F0EB1FEB}" destId="{1F0A971B-78A0-4D4F-969F-4D8ACF749E9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D447D5-17E6-48BA-9836-A8FD282B5541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8E7C48E2-9556-4761-A7D5-DDDC1335F6EB}">
      <dgm:prSet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en-GB" b="1" i="0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Growing environmental awareness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7F872D8-6405-4579-8A55-60555BAB119E}" type="parTrans" cxnId="{78072129-80DC-4FC0-905D-A91CFA05B9E1}">
      <dgm:prSet/>
      <dgm:spPr/>
      <dgm:t>
        <a:bodyPr/>
        <a:lstStyle/>
        <a:p>
          <a:endParaRPr lang="en-GB"/>
        </a:p>
      </dgm:t>
    </dgm:pt>
    <dgm:pt modelId="{8FF31D93-1728-4B4D-BD75-4487335342D8}" type="sibTrans" cxnId="{78072129-80DC-4FC0-905D-A91CFA05B9E1}">
      <dgm:prSet/>
      <dgm:spPr/>
      <dgm:t>
        <a:bodyPr/>
        <a:lstStyle/>
        <a:p>
          <a:endParaRPr lang="en-GB"/>
        </a:p>
      </dgm:t>
    </dgm:pt>
    <dgm:pt modelId="{238B8997-2937-4742-89AD-B4E1495A8520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b="1" i="0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Expanding EV market size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DA2E95-8026-40BA-B7D2-6CE3D81C59C7}" type="parTrans" cxnId="{916A1ED9-FF89-4E0F-9E82-E66E72DF6EAB}">
      <dgm:prSet/>
      <dgm:spPr/>
      <dgm:t>
        <a:bodyPr/>
        <a:lstStyle/>
        <a:p>
          <a:endParaRPr lang="en-GB"/>
        </a:p>
      </dgm:t>
    </dgm:pt>
    <dgm:pt modelId="{1B388921-71CD-4CC3-A546-72F3FF2F6532}" type="sibTrans" cxnId="{916A1ED9-FF89-4E0F-9E82-E66E72DF6EAB}">
      <dgm:prSet/>
      <dgm:spPr/>
      <dgm:t>
        <a:bodyPr/>
        <a:lstStyle/>
        <a:p>
          <a:endParaRPr lang="en-GB"/>
        </a:p>
      </dgm:t>
    </dgm:pt>
    <dgm:pt modelId="{6C1714B4-9A5F-4D3C-A39E-4D724A3EAD3F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GB" b="1" i="0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Advancements in battery technology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19BAFE9-29B8-486E-B65D-3C8431FEC5E7}" type="parTrans" cxnId="{D7BA7802-8187-496C-9583-0C954BCE2B24}">
      <dgm:prSet/>
      <dgm:spPr/>
      <dgm:t>
        <a:bodyPr/>
        <a:lstStyle/>
        <a:p>
          <a:endParaRPr lang="en-GB"/>
        </a:p>
      </dgm:t>
    </dgm:pt>
    <dgm:pt modelId="{7996F7E7-EBD3-4189-AF39-3D4993FF8A0F}" type="sibTrans" cxnId="{D7BA7802-8187-496C-9583-0C954BCE2B24}">
      <dgm:prSet/>
      <dgm:spPr/>
      <dgm:t>
        <a:bodyPr/>
        <a:lstStyle/>
        <a:p>
          <a:endParaRPr lang="en-GB"/>
        </a:p>
      </dgm:t>
    </dgm:pt>
    <dgm:pt modelId="{288CD47D-8708-4279-AF74-BAD997EE5929}">
      <dgm:prSet/>
      <dgm:spPr>
        <a:solidFill>
          <a:srgbClr val="71ACE1"/>
        </a:solidFill>
      </dgm:spPr>
      <dgm:t>
        <a:bodyPr/>
        <a:lstStyle/>
        <a:p>
          <a:r>
            <a:rPr lang="en-US" b="1" i="0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Untapped rural and micromobility market</a:t>
          </a:r>
          <a:endParaRPr lang="en-GB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2FD8AB-4FCA-40DC-9C7D-D58849D946A9}" type="parTrans" cxnId="{BD51B5EF-F3C5-4F3A-B8BC-DE38386D7B0E}">
      <dgm:prSet/>
      <dgm:spPr/>
      <dgm:t>
        <a:bodyPr/>
        <a:lstStyle/>
        <a:p>
          <a:endParaRPr lang="en-GB"/>
        </a:p>
      </dgm:t>
    </dgm:pt>
    <dgm:pt modelId="{0DB9897D-008F-4910-869A-F80EE79E1E41}" type="sibTrans" cxnId="{BD51B5EF-F3C5-4F3A-B8BC-DE38386D7B0E}">
      <dgm:prSet/>
      <dgm:spPr/>
      <dgm:t>
        <a:bodyPr/>
        <a:lstStyle/>
        <a:p>
          <a:endParaRPr lang="en-GB"/>
        </a:p>
      </dgm:t>
    </dgm:pt>
    <dgm:pt modelId="{A916BC98-2A4E-44E5-B9FF-D029739517E6}">
      <dgm:prSet custT="1"/>
      <dgm:spPr/>
      <dgm:t>
        <a:bodyPr/>
        <a:lstStyle/>
        <a:p>
          <a:r>
            <a:rPr lang="en-GB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Opportunities</a:t>
          </a:r>
        </a:p>
      </dgm:t>
    </dgm:pt>
    <dgm:pt modelId="{D1E4D8DE-4689-419D-B197-D5151DFACA7C}" type="parTrans" cxnId="{AC2C76BB-B2BB-4DEC-A7B5-34D1507A5D1B}">
      <dgm:prSet/>
      <dgm:spPr/>
      <dgm:t>
        <a:bodyPr/>
        <a:lstStyle/>
        <a:p>
          <a:endParaRPr lang="en-GB"/>
        </a:p>
      </dgm:t>
    </dgm:pt>
    <dgm:pt modelId="{B80E9D7D-3735-45FA-8EFB-FD07E8303493}" type="sibTrans" cxnId="{AC2C76BB-B2BB-4DEC-A7B5-34D1507A5D1B}">
      <dgm:prSet/>
      <dgm:spPr/>
      <dgm:t>
        <a:bodyPr/>
        <a:lstStyle/>
        <a:p>
          <a:endParaRPr lang="en-GB"/>
        </a:p>
      </dgm:t>
    </dgm:pt>
    <dgm:pt modelId="{D7E14BC4-1069-4037-8965-96DB22F619F0}" type="pres">
      <dgm:prSet presAssocID="{CFD447D5-17E6-48BA-9836-A8FD282B5541}" presName="Name0" presStyleCnt="0">
        <dgm:presLayoutVars>
          <dgm:dir/>
          <dgm:animLvl val="lvl"/>
          <dgm:resizeHandles val="exact"/>
        </dgm:presLayoutVars>
      </dgm:prSet>
      <dgm:spPr/>
    </dgm:pt>
    <dgm:pt modelId="{D80CB003-2E77-46EE-926E-12CEA91C849F}" type="pres">
      <dgm:prSet presAssocID="{A916BC98-2A4E-44E5-B9FF-D029739517E6}" presName="linNode" presStyleCnt="0"/>
      <dgm:spPr/>
    </dgm:pt>
    <dgm:pt modelId="{FF86D8D4-13AD-4403-A256-8255B6D9E0AF}" type="pres">
      <dgm:prSet presAssocID="{A916BC98-2A4E-44E5-B9FF-D029739517E6}" presName="parentText" presStyleLbl="node1" presStyleIdx="0" presStyleCnt="5">
        <dgm:presLayoutVars>
          <dgm:chMax val="1"/>
          <dgm:bulletEnabled val="1"/>
        </dgm:presLayoutVars>
      </dgm:prSet>
      <dgm:spPr>
        <a:prstGeom prst="triangle">
          <a:avLst/>
        </a:prstGeom>
      </dgm:spPr>
    </dgm:pt>
    <dgm:pt modelId="{50551222-F01C-4825-9659-3E2C5C44BB7E}" type="pres">
      <dgm:prSet presAssocID="{B80E9D7D-3735-45FA-8EFB-FD07E8303493}" presName="sp" presStyleCnt="0"/>
      <dgm:spPr/>
    </dgm:pt>
    <dgm:pt modelId="{F99D9482-FCE9-4DBA-A8E2-1100D7838644}" type="pres">
      <dgm:prSet presAssocID="{8E7C48E2-9556-4761-A7D5-DDDC1335F6EB}" presName="linNode" presStyleCnt="0"/>
      <dgm:spPr/>
    </dgm:pt>
    <dgm:pt modelId="{6018A3BF-AAA3-42FE-BF00-90CDB4BF62F7}" type="pres">
      <dgm:prSet presAssocID="{8E7C48E2-9556-4761-A7D5-DDDC1335F6E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84282D2-E9DB-4229-A568-E34A16160842}" type="pres">
      <dgm:prSet presAssocID="{8FF31D93-1728-4B4D-BD75-4487335342D8}" presName="sp" presStyleCnt="0"/>
      <dgm:spPr/>
    </dgm:pt>
    <dgm:pt modelId="{02FB52DC-B2C0-4101-920C-6BF52951E4D0}" type="pres">
      <dgm:prSet presAssocID="{238B8997-2937-4742-89AD-B4E1495A8520}" presName="linNode" presStyleCnt="0"/>
      <dgm:spPr/>
    </dgm:pt>
    <dgm:pt modelId="{9169B419-8B94-431E-A5A0-5894CFF4EB2B}" type="pres">
      <dgm:prSet presAssocID="{238B8997-2937-4742-89AD-B4E1495A852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464426-B074-4917-BA98-BA7B674FB081}" type="pres">
      <dgm:prSet presAssocID="{1B388921-71CD-4CC3-A546-72F3FF2F6532}" presName="sp" presStyleCnt="0"/>
      <dgm:spPr/>
    </dgm:pt>
    <dgm:pt modelId="{3491D220-D822-4B11-8BF7-3C6B48D3FE6B}" type="pres">
      <dgm:prSet presAssocID="{6C1714B4-9A5F-4D3C-A39E-4D724A3EAD3F}" presName="linNode" presStyleCnt="0"/>
      <dgm:spPr/>
    </dgm:pt>
    <dgm:pt modelId="{9040EFA5-05F9-4B70-BE8C-BA53BE958FB4}" type="pres">
      <dgm:prSet presAssocID="{6C1714B4-9A5F-4D3C-A39E-4D724A3EAD3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A436950-5DE4-400A-A797-753395BF63C5}" type="pres">
      <dgm:prSet presAssocID="{7996F7E7-EBD3-4189-AF39-3D4993FF8A0F}" presName="sp" presStyleCnt="0"/>
      <dgm:spPr/>
    </dgm:pt>
    <dgm:pt modelId="{04BAC0C9-B824-4AAE-B4E1-DC17F0EB1FEB}" type="pres">
      <dgm:prSet presAssocID="{288CD47D-8708-4279-AF74-BAD997EE5929}" presName="linNode" presStyleCnt="0"/>
      <dgm:spPr/>
    </dgm:pt>
    <dgm:pt modelId="{1F0A971B-78A0-4D4F-969F-4D8ACF749E94}" type="pres">
      <dgm:prSet presAssocID="{288CD47D-8708-4279-AF74-BAD997EE5929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7BA7802-8187-496C-9583-0C954BCE2B24}" srcId="{CFD447D5-17E6-48BA-9836-A8FD282B5541}" destId="{6C1714B4-9A5F-4D3C-A39E-4D724A3EAD3F}" srcOrd="3" destOrd="0" parTransId="{219BAFE9-29B8-486E-B65D-3C8431FEC5E7}" sibTransId="{7996F7E7-EBD3-4189-AF39-3D4993FF8A0F}"/>
    <dgm:cxn modelId="{78072129-80DC-4FC0-905D-A91CFA05B9E1}" srcId="{CFD447D5-17E6-48BA-9836-A8FD282B5541}" destId="{8E7C48E2-9556-4761-A7D5-DDDC1335F6EB}" srcOrd="1" destOrd="0" parTransId="{17F872D8-6405-4579-8A55-60555BAB119E}" sibTransId="{8FF31D93-1728-4B4D-BD75-4487335342D8}"/>
    <dgm:cxn modelId="{234AFA72-B9F0-4806-8A58-6FEBECEF69BA}" type="presOf" srcId="{288CD47D-8708-4279-AF74-BAD997EE5929}" destId="{1F0A971B-78A0-4D4F-969F-4D8ACF749E94}" srcOrd="0" destOrd="0" presId="urn:microsoft.com/office/officeart/2005/8/layout/vList5"/>
    <dgm:cxn modelId="{38ACBA74-7A66-4F1F-A23B-4EACB321DDAB}" type="presOf" srcId="{238B8997-2937-4742-89AD-B4E1495A8520}" destId="{9169B419-8B94-431E-A5A0-5894CFF4EB2B}" srcOrd="0" destOrd="0" presId="urn:microsoft.com/office/officeart/2005/8/layout/vList5"/>
    <dgm:cxn modelId="{19A8D48C-60FA-4346-94B6-8654877EBDF5}" type="presOf" srcId="{CFD447D5-17E6-48BA-9836-A8FD282B5541}" destId="{D7E14BC4-1069-4037-8965-96DB22F619F0}" srcOrd="0" destOrd="0" presId="urn:microsoft.com/office/officeart/2005/8/layout/vList5"/>
    <dgm:cxn modelId="{33F759B9-3DE1-4473-8CA9-75975D93F71F}" type="presOf" srcId="{A916BC98-2A4E-44E5-B9FF-D029739517E6}" destId="{FF86D8D4-13AD-4403-A256-8255B6D9E0AF}" srcOrd="0" destOrd="0" presId="urn:microsoft.com/office/officeart/2005/8/layout/vList5"/>
    <dgm:cxn modelId="{AC2C76BB-B2BB-4DEC-A7B5-34D1507A5D1B}" srcId="{CFD447D5-17E6-48BA-9836-A8FD282B5541}" destId="{A916BC98-2A4E-44E5-B9FF-D029739517E6}" srcOrd="0" destOrd="0" parTransId="{D1E4D8DE-4689-419D-B197-D5151DFACA7C}" sibTransId="{B80E9D7D-3735-45FA-8EFB-FD07E8303493}"/>
    <dgm:cxn modelId="{916A1ED9-FF89-4E0F-9E82-E66E72DF6EAB}" srcId="{CFD447D5-17E6-48BA-9836-A8FD282B5541}" destId="{238B8997-2937-4742-89AD-B4E1495A8520}" srcOrd="2" destOrd="0" parTransId="{82DA2E95-8026-40BA-B7D2-6CE3D81C59C7}" sibTransId="{1B388921-71CD-4CC3-A546-72F3FF2F6532}"/>
    <dgm:cxn modelId="{4C5643E5-1CA7-4227-AECF-3F033C63BF63}" type="presOf" srcId="{8E7C48E2-9556-4761-A7D5-DDDC1335F6EB}" destId="{6018A3BF-AAA3-42FE-BF00-90CDB4BF62F7}" srcOrd="0" destOrd="0" presId="urn:microsoft.com/office/officeart/2005/8/layout/vList5"/>
    <dgm:cxn modelId="{94D9CBEC-C0D7-46B5-80A8-30D07ED5FFC1}" type="presOf" srcId="{6C1714B4-9A5F-4D3C-A39E-4D724A3EAD3F}" destId="{9040EFA5-05F9-4B70-BE8C-BA53BE958FB4}" srcOrd="0" destOrd="0" presId="urn:microsoft.com/office/officeart/2005/8/layout/vList5"/>
    <dgm:cxn modelId="{BD51B5EF-F3C5-4F3A-B8BC-DE38386D7B0E}" srcId="{CFD447D5-17E6-48BA-9836-A8FD282B5541}" destId="{288CD47D-8708-4279-AF74-BAD997EE5929}" srcOrd="4" destOrd="0" parTransId="{E22FD8AB-4FCA-40DC-9C7D-D58849D946A9}" sibTransId="{0DB9897D-008F-4910-869A-F80EE79E1E41}"/>
    <dgm:cxn modelId="{7D8909A7-4C78-47A7-88C8-42974E54F985}" type="presParOf" srcId="{D7E14BC4-1069-4037-8965-96DB22F619F0}" destId="{D80CB003-2E77-46EE-926E-12CEA91C849F}" srcOrd="0" destOrd="0" presId="urn:microsoft.com/office/officeart/2005/8/layout/vList5"/>
    <dgm:cxn modelId="{E7D5D4A7-6A89-4AD2-962C-524A6496273C}" type="presParOf" srcId="{D80CB003-2E77-46EE-926E-12CEA91C849F}" destId="{FF86D8D4-13AD-4403-A256-8255B6D9E0AF}" srcOrd="0" destOrd="0" presId="urn:microsoft.com/office/officeart/2005/8/layout/vList5"/>
    <dgm:cxn modelId="{FCBD09DD-AC2C-48D9-9A2E-9DC0D1DE4B38}" type="presParOf" srcId="{D7E14BC4-1069-4037-8965-96DB22F619F0}" destId="{50551222-F01C-4825-9659-3E2C5C44BB7E}" srcOrd="1" destOrd="0" presId="urn:microsoft.com/office/officeart/2005/8/layout/vList5"/>
    <dgm:cxn modelId="{17D6AFC7-CC73-4906-A3A8-0CB8BFCC5D64}" type="presParOf" srcId="{D7E14BC4-1069-4037-8965-96DB22F619F0}" destId="{F99D9482-FCE9-4DBA-A8E2-1100D7838644}" srcOrd="2" destOrd="0" presId="urn:microsoft.com/office/officeart/2005/8/layout/vList5"/>
    <dgm:cxn modelId="{D4663434-1D41-4B75-BBC6-272FCDA573A9}" type="presParOf" srcId="{F99D9482-FCE9-4DBA-A8E2-1100D7838644}" destId="{6018A3BF-AAA3-42FE-BF00-90CDB4BF62F7}" srcOrd="0" destOrd="0" presId="urn:microsoft.com/office/officeart/2005/8/layout/vList5"/>
    <dgm:cxn modelId="{FC023170-B501-4AD4-94BD-6776BE47C978}" type="presParOf" srcId="{D7E14BC4-1069-4037-8965-96DB22F619F0}" destId="{284282D2-E9DB-4229-A568-E34A16160842}" srcOrd="3" destOrd="0" presId="urn:microsoft.com/office/officeart/2005/8/layout/vList5"/>
    <dgm:cxn modelId="{96E4FFCB-19E9-4AE8-9EA3-D62B950166C7}" type="presParOf" srcId="{D7E14BC4-1069-4037-8965-96DB22F619F0}" destId="{02FB52DC-B2C0-4101-920C-6BF52951E4D0}" srcOrd="4" destOrd="0" presId="urn:microsoft.com/office/officeart/2005/8/layout/vList5"/>
    <dgm:cxn modelId="{D80B80A9-E205-4D01-871C-721B6D15F263}" type="presParOf" srcId="{02FB52DC-B2C0-4101-920C-6BF52951E4D0}" destId="{9169B419-8B94-431E-A5A0-5894CFF4EB2B}" srcOrd="0" destOrd="0" presId="urn:microsoft.com/office/officeart/2005/8/layout/vList5"/>
    <dgm:cxn modelId="{3E46A7A6-7E0A-4B52-A202-FC5E3E491C7A}" type="presParOf" srcId="{D7E14BC4-1069-4037-8965-96DB22F619F0}" destId="{B2464426-B074-4917-BA98-BA7B674FB081}" srcOrd="5" destOrd="0" presId="urn:microsoft.com/office/officeart/2005/8/layout/vList5"/>
    <dgm:cxn modelId="{1B3F3DFA-36C2-456B-AF26-80299E87020C}" type="presParOf" srcId="{D7E14BC4-1069-4037-8965-96DB22F619F0}" destId="{3491D220-D822-4B11-8BF7-3C6B48D3FE6B}" srcOrd="6" destOrd="0" presId="urn:microsoft.com/office/officeart/2005/8/layout/vList5"/>
    <dgm:cxn modelId="{0B411BCC-ED46-4DDA-A741-B54D4CBFA6CE}" type="presParOf" srcId="{3491D220-D822-4B11-8BF7-3C6B48D3FE6B}" destId="{9040EFA5-05F9-4B70-BE8C-BA53BE958FB4}" srcOrd="0" destOrd="0" presId="urn:microsoft.com/office/officeart/2005/8/layout/vList5"/>
    <dgm:cxn modelId="{AE041DE9-42B4-40AF-9E0A-157F4B740C95}" type="presParOf" srcId="{D7E14BC4-1069-4037-8965-96DB22F619F0}" destId="{CA436950-5DE4-400A-A797-753395BF63C5}" srcOrd="7" destOrd="0" presId="urn:microsoft.com/office/officeart/2005/8/layout/vList5"/>
    <dgm:cxn modelId="{9BBA6C25-0336-41DA-A64B-01718347FF7A}" type="presParOf" srcId="{D7E14BC4-1069-4037-8965-96DB22F619F0}" destId="{04BAC0C9-B824-4AAE-B4E1-DC17F0EB1FEB}" srcOrd="8" destOrd="0" presId="urn:microsoft.com/office/officeart/2005/8/layout/vList5"/>
    <dgm:cxn modelId="{C5ACCDED-6EBB-431C-91EC-5684D15D877E}" type="presParOf" srcId="{04BAC0C9-B824-4AAE-B4E1-DC17F0EB1FEB}" destId="{1F0A971B-78A0-4D4F-969F-4D8ACF749E9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D447D5-17E6-48BA-9836-A8FD282B5541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8E7C48E2-9556-4761-A7D5-DDDC1335F6EB}">
      <dgm:prSet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pPr algn="ctr"/>
          <a:r>
            <a:rPr lang="en-GB" sz="1900" b="1" i="0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Policy changes reducing incentives</a:t>
          </a:r>
          <a:endParaRPr lang="en-GB" sz="1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7F872D8-6405-4579-8A55-60555BAB119E}" type="parTrans" cxnId="{78072129-80DC-4FC0-905D-A91CFA05B9E1}">
      <dgm:prSet/>
      <dgm:spPr/>
      <dgm:t>
        <a:bodyPr/>
        <a:lstStyle/>
        <a:p>
          <a:endParaRPr lang="en-GB"/>
        </a:p>
      </dgm:t>
    </dgm:pt>
    <dgm:pt modelId="{8FF31D93-1728-4B4D-BD75-4487335342D8}" type="sibTrans" cxnId="{78072129-80DC-4FC0-905D-A91CFA05B9E1}">
      <dgm:prSet/>
      <dgm:spPr/>
      <dgm:t>
        <a:bodyPr/>
        <a:lstStyle/>
        <a:p>
          <a:endParaRPr lang="en-GB"/>
        </a:p>
      </dgm:t>
    </dgm:pt>
    <dgm:pt modelId="{238B8997-2937-4742-89AD-B4E1495A8520}">
      <dgm:prSet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sz="1900" b="1" i="0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Intense competition and price wars</a:t>
          </a:r>
          <a:endParaRPr lang="en-GB" sz="1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DA2E95-8026-40BA-B7D2-6CE3D81C59C7}" type="parTrans" cxnId="{916A1ED9-FF89-4E0F-9E82-E66E72DF6EAB}">
      <dgm:prSet/>
      <dgm:spPr/>
      <dgm:t>
        <a:bodyPr/>
        <a:lstStyle/>
        <a:p>
          <a:endParaRPr lang="en-GB"/>
        </a:p>
      </dgm:t>
    </dgm:pt>
    <dgm:pt modelId="{1B388921-71CD-4CC3-A546-72F3FF2F6532}" type="sibTrans" cxnId="{916A1ED9-FF89-4E0F-9E82-E66E72DF6EAB}">
      <dgm:prSet/>
      <dgm:spPr/>
      <dgm:t>
        <a:bodyPr/>
        <a:lstStyle/>
        <a:p>
          <a:endParaRPr lang="en-GB"/>
        </a:p>
      </dgm:t>
    </dgm:pt>
    <dgm:pt modelId="{6C1714B4-9A5F-4D3C-A39E-4D724A3EAD3F}">
      <dgm:prSet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sz="1900" b="1" i="0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Range anxiety and battery safety issues</a:t>
          </a:r>
          <a:endParaRPr lang="en-GB" sz="1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19BAFE9-29B8-486E-B65D-3C8431FEC5E7}" type="parTrans" cxnId="{D7BA7802-8187-496C-9583-0C954BCE2B24}">
      <dgm:prSet/>
      <dgm:spPr/>
      <dgm:t>
        <a:bodyPr/>
        <a:lstStyle/>
        <a:p>
          <a:endParaRPr lang="en-GB"/>
        </a:p>
      </dgm:t>
    </dgm:pt>
    <dgm:pt modelId="{7996F7E7-EBD3-4189-AF39-3D4993FF8A0F}" type="sibTrans" cxnId="{D7BA7802-8187-496C-9583-0C954BCE2B24}">
      <dgm:prSet/>
      <dgm:spPr/>
      <dgm:t>
        <a:bodyPr/>
        <a:lstStyle/>
        <a:p>
          <a:endParaRPr lang="en-GB"/>
        </a:p>
      </dgm:t>
    </dgm:pt>
    <dgm:pt modelId="{288CD47D-8708-4279-AF74-BAD997EE5929}">
      <dgm:prSet custT="1"/>
      <dgm:spPr>
        <a:solidFill>
          <a:srgbClr val="71ACE1"/>
        </a:solidFill>
      </dgm:spPr>
      <dgm:t>
        <a:bodyPr/>
        <a:lstStyle/>
        <a:p>
          <a:r>
            <a:rPr lang="en-US" sz="1900" b="1" i="0" u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Geopolitical risks on raw materials</a:t>
          </a:r>
          <a:endParaRPr lang="en-GB" sz="19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2FD8AB-4FCA-40DC-9C7D-D58849D946A9}" type="parTrans" cxnId="{BD51B5EF-F3C5-4F3A-B8BC-DE38386D7B0E}">
      <dgm:prSet/>
      <dgm:spPr/>
      <dgm:t>
        <a:bodyPr/>
        <a:lstStyle/>
        <a:p>
          <a:endParaRPr lang="en-GB"/>
        </a:p>
      </dgm:t>
    </dgm:pt>
    <dgm:pt modelId="{0DB9897D-008F-4910-869A-F80EE79E1E41}" type="sibTrans" cxnId="{BD51B5EF-F3C5-4F3A-B8BC-DE38386D7B0E}">
      <dgm:prSet/>
      <dgm:spPr/>
      <dgm:t>
        <a:bodyPr/>
        <a:lstStyle/>
        <a:p>
          <a:endParaRPr lang="en-GB"/>
        </a:p>
      </dgm:t>
    </dgm:pt>
    <dgm:pt modelId="{A916BC98-2A4E-44E5-B9FF-D029739517E6}">
      <dgm:prSet custT="1"/>
      <dgm:spPr/>
      <dgm:t>
        <a:bodyPr/>
        <a:lstStyle/>
        <a:p>
          <a:r>
            <a:rPr lang="en-GB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Threats</a:t>
          </a:r>
        </a:p>
      </dgm:t>
    </dgm:pt>
    <dgm:pt modelId="{D1E4D8DE-4689-419D-B197-D5151DFACA7C}" type="parTrans" cxnId="{AC2C76BB-B2BB-4DEC-A7B5-34D1507A5D1B}">
      <dgm:prSet/>
      <dgm:spPr/>
      <dgm:t>
        <a:bodyPr/>
        <a:lstStyle/>
        <a:p>
          <a:endParaRPr lang="en-GB"/>
        </a:p>
      </dgm:t>
    </dgm:pt>
    <dgm:pt modelId="{B80E9D7D-3735-45FA-8EFB-FD07E8303493}" type="sibTrans" cxnId="{AC2C76BB-B2BB-4DEC-A7B5-34D1507A5D1B}">
      <dgm:prSet/>
      <dgm:spPr/>
      <dgm:t>
        <a:bodyPr/>
        <a:lstStyle/>
        <a:p>
          <a:endParaRPr lang="en-GB"/>
        </a:p>
      </dgm:t>
    </dgm:pt>
    <dgm:pt modelId="{D7E14BC4-1069-4037-8965-96DB22F619F0}" type="pres">
      <dgm:prSet presAssocID="{CFD447D5-17E6-48BA-9836-A8FD282B5541}" presName="Name0" presStyleCnt="0">
        <dgm:presLayoutVars>
          <dgm:dir/>
          <dgm:animLvl val="lvl"/>
          <dgm:resizeHandles val="exact"/>
        </dgm:presLayoutVars>
      </dgm:prSet>
      <dgm:spPr/>
    </dgm:pt>
    <dgm:pt modelId="{D80CB003-2E77-46EE-926E-12CEA91C849F}" type="pres">
      <dgm:prSet presAssocID="{A916BC98-2A4E-44E5-B9FF-D029739517E6}" presName="linNode" presStyleCnt="0"/>
      <dgm:spPr/>
    </dgm:pt>
    <dgm:pt modelId="{FF86D8D4-13AD-4403-A256-8255B6D9E0AF}" type="pres">
      <dgm:prSet presAssocID="{A916BC98-2A4E-44E5-B9FF-D029739517E6}" presName="parentText" presStyleLbl="node1" presStyleIdx="0" presStyleCnt="5">
        <dgm:presLayoutVars>
          <dgm:chMax val="1"/>
          <dgm:bulletEnabled val="1"/>
        </dgm:presLayoutVars>
      </dgm:prSet>
      <dgm:spPr>
        <a:prstGeom prst="triangle">
          <a:avLst/>
        </a:prstGeom>
      </dgm:spPr>
    </dgm:pt>
    <dgm:pt modelId="{50551222-F01C-4825-9659-3E2C5C44BB7E}" type="pres">
      <dgm:prSet presAssocID="{B80E9D7D-3735-45FA-8EFB-FD07E8303493}" presName="sp" presStyleCnt="0"/>
      <dgm:spPr/>
    </dgm:pt>
    <dgm:pt modelId="{F99D9482-FCE9-4DBA-A8E2-1100D7838644}" type="pres">
      <dgm:prSet presAssocID="{8E7C48E2-9556-4761-A7D5-DDDC1335F6EB}" presName="linNode" presStyleCnt="0"/>
      <dgm:spPr/>
    </dgm:pt>
    <dgm:pt modelId="{6018A3BF-AAA3-42FE-BF00-90CDB4BF62F7}" type="pres">
      <dgm:prSet presAssocID="{8E7C48E2-9556-4761-A7D5-DDDC1335F6E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84282D2-E9DB-4229-A568-E34A16160842}" type="pres">
      <dgm:prSet presAssocID="{8FF31D93-1728-4B4D-BD75-4487335342D8}" presName="sp" presStyleCnt="0"/>
      <dgm:spPr/>
    </dgm:pt>
    <dgm:pt modelId="{02FB52DC-B2C0-4101-920C-6BF52951E4D0}" type="pres">
      <dgm:prSet presAssocID="{238B8997-2937-4742-89AD-B4E1495A8520}" presName="linNode" presStyleCnt="0"/>
      <dgm:spPr/>
    </dgm:pt>
    <dgm:pt modelId="{9169B419-8B94-431E-A5A0-5894CFF4EB2B}" type="pres">
      <dgm:prSet presAssocID="{238B8997-2937-4742-89AD-B4E1495A852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2464426-B074-4917-BA98-BA7B674FB081}" type="pres">
      <dgm:prSet presAssocID="{1B388921-71CD-4CC3-A546-72F3FF2F6532}" presName="sp" presStyleCnt="0"/>
      <dgm:spPr/>
    </dgm:pt>
    <dgm:pt modelId="{3491D220-D822-4B11-8BF7-3C6B48D3FE6B}" type="pres">
      <dgm:prSet presAssocID="{6C1714B4-9A5F-4D3C-A39E-4D724A3EAD3F}" presName="linNode" presStyleCnt="0"/>
      <dgm:spPr/>
    </dgm:pt>
    <dgm:pt modelId="{9040EFA5-05F9-4B70-BE8C-BA53BE958FB4}" type="pres">
      <dgm:prSet presAssocID="{6C1714B4-9A5F-4D3C-A39E-4D724A3EAD3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CA436950-5DE4-400A-A797-753395BF63C5}" type="pres">
      <dgm:prSet presAssocID="{7996F7E7-EBD3-4189-AF39-3D4993FF8A0F}" presName="sp" presStyleCnt="0"/>
      <dgm:spPr/>
    </dgm:pt>
    <dgm:pt modelId="{04BAC0C9-B824-4AAE-B4E1-DC17F0EB1FEB}" type="pres">
      <dgm:prSet presAssocID="{288CD47D-8708-4279-AF74-BAD997EE5929}" presName="linNode" presStyleCnt="0"/>
      <dgm:spPr/>
    </dgm:pt>
    <dgm:pt modelId="{1F0A971B-78A0-4D4F-969F-4D8ACF749E94}" type="pres">
      <dgm:prSet presAssocID="{288CD47D-8708-4279-AF74-BAD997EE5929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7BA7802-8187-496C-9583-0C954BCE2B24}" srcId="{CFD447D5-17E6-48BA-9836-A8FD282B5541}" destId="{6C1714B4-9A5F-4D3C-A39E-4D724A3EAD3F}" srcOrd="3" destOrd="0" parTransId="{219BAFE9-29B8-486E-B65D-3C8431FEC5E7}" sibTransId="{7996F7E7-EBD3-4189-AF39-3D4993FF8A0F}"/>
    <dgm:cxn modelId="{78072129-80DC-4FC0-905D-A91CFA05B9E1}" srcId="{CFD447D5-17E6-48BA-9836-A8FD282B5541}" destId="{8E7C48E2-9556-4761-A7D5-DDDC1335F6EB}" srcOrd="1" destOrd="0" parTransId="{17F872D8-6405-4579-8A55-60555BAB119E}" sibTransId="{8FF31D93-1728-4B4D-BD75-4487335342D8}"/>
    <dgm:cxn modelId="{234AFA72-B9F0-4806-8A58-6FEBECEF69BA}" type="presOf" srcId="{288CD47D-8708-4279-AF74-BAD997EE5929}" destId="{1F0A971B-78A0-4D4F-969F-4D8ACF749E94}" srcOrd="0" destOrd="0" presId="urn:microsoft.com/office/officeart/2005/8/layout/vList5"/>
    <dgm:cxn modelId="{38ACBA74-7A66-4F1F-A23B-4EACB321DDAB}" type="presOf" srcId="{238B8997-2937-4742-89AD-B4E1495A8520}" destId="{9169B419-8B94-431E-A5A0-5894CFF4EB2B}" srcOrd="0" destOrd="0" presId="urn:microsoft.com/office/officeart/2005/8/layout/vList5"/>
    <dgm:cxn modelId="{19A8D48C-60FA-4346-94B6-8654877EBDF5}" type="presOf" srcId="{CFD447D5-17E6-48BA-9836-A8FD282B5541}" destId="{D7E14BC4-1069-4037-8965-96DB22F619F0}" srcOrd="0" destOrd="0" presId="urn:microsoft.com/office/officeart/2005/8/layout/vList5"/>
    <dgm:cxn modelId="{33F759B9-3DE1-4473-8CA9-75975D93F71F}" type="presOf" srcId="{A916BC98-2A4E-44E5-B9FF-D029739517E6}" destId="{FF86D8D4-13AD-4403-A256-8255B6D9E0AF}" srcOrd="0" destOrd="0" presId="urn:microsoft.com/office/officeart/2005/8/layout/vList5"/>
    <dgm:cxn modelId="{AC2C76BB-B2BB-4DEC-A7B5-34D1507A5D1B}" srcId="{CFD447D5-17E6-48BA-9836-A8FD282B5541}" destId="{A916BC98-2A4E-44E5-B9FF-D029739517E6}" srcOrd="0" destOrd="0" parTransId="{D1E4D8DE-4689-419D-B197-D5151DFACA7C}" sibTransId="{B80E9D7D-3735-45FA-8EFB-FD07E8303493}"/>
    <dgm:cxn modelId="{916A1ED9-FF89-4E0F-9E82-E66E72DF6EAB}" srcId="{CFD447D5-17E6-48BA-9836-A8FD282B5541}" destId="{238B8997-2937-4742-89AD-B4E1495A8520}" srcOrd="2" destOrd="0" parTransId="{82DA2E95-8026-40BA-B7D2-6CE3D81C59C7}" sibTransId="{1B388921-71CD-4CC3-A546-72F3FF2F6532}"/>
    <dgm:cxn modelId="{4C5643E5-1CA7-4227-AECF-3F033C63BF63}" type="presOf" srcId="{8E7C48E2-9556-4761-A7D5-DDDC1335F6EB}" destId="{6018A3BF-AAA3-42FE-BF00-90CDB4BF62F7}" srcOrd="0" destOrd="0" presId="urn:microsoft.com/office/officeart/2005/8/layout/vList5"/>
    <dgm:cxn modelId="{94D9CBEC-C0D7-46B5-80A8-30D07ED5FFC1}" type="presOf" srcId="{6C1714B4-9A5F-4D3C-A39E-4D724A3EAD3F}" destId="{9040EFA5-05F9-4B70-BE8C-BA53BE958FB4}" srcOrd="0" destOrd="0" presId="urn:microsoft.com/office/officeart/2005/8/layout/vList5"/>
    <dgm:cxn modelId="{BD51B5EF-F3C5-4F3A-B8BC-DE38386D7B0E}" srcId="{CFD447D5-17E6-48BA-9836-A8FD282B5541}" destId="{288CD47D-8708-4279-AF74-BAD997EE5929}" srcOrd="4" destOrd="0" parTransId="{E22FD8AB-4FCA-40DC-9C7D-D58849D946A9}" sibTransId="{0DB9897D-008F-4910-869A-F80EE79E1E41}"/>
    <dgm:cxn modelId="{7D8909A7-4C78-47A7-88C8-42974E54F985}" type="presParOf" srcId="{D7E14BC4-1069-4037-8965-96DB22F619F0}" destId="{D80CB003-2E77-46EE-926E-12CEA91C849F}" srcOrd="0" destOrd="0" presId="urn:microsoft.com/office/officeart/2005/8/layout/vList5"/>
    <dgm:cxn modelId="{E7D5D4A7-6A89-4AD2-962C-524A6496273C}" type="presParOf" srcId="{D80CB003-2E77-46EE-926E-12CEA91C849F}" destId="{FF86D8D4-13AD-4403-A256-8255B6D9E0AF}" srcOrd="0" destOrd="0" presId="urn:microsoft.com/office/officeart/2005/8/layout/vList5"/>
    <dgm:cxn modelId="{FCBD09DD-AC2C-48D9-9A2E-9DC0D1DE4B38}" type="presParOf" srcId="{D7E14BC4-1069-4037-8965-96DB22F619F0}" destId="{50551222-F01C-4825-9659-3E2C5C44BB7E}" srcOrd="1" destOrd="0" presId="urn:microsoft.com/office/officeart/2005/8/layout/vList5"/>
    <dgm:cxn modelId="{17D6AFC7-CC73-4906-A3A8-0CB8BFCC5D64}" type="presParOf" srcId="{D7E14BC4-1069-4037-8965-96DB22F619F0}" destId="{F99D9482-FCE9-4DBA-A8E2-1100D7838644}" srcOrd="2" destOrd="0" presId="urn:microsoft.com/office/officeart/2005/8/layout/vList5"/>
    <dgm:cxn modelId="{D4663434-1D41-4B75-BBC6-272FCDA573A9}" type="presParOf" srcId="{F99D9482-FCE9-4DBA-A8E2-1100D7838644}" destId="{6018A3BF-AAA3-42FE-BF00-90CDB4BF62F7}" srcOrd="0" destOrd="0" presId="urn:microsoft.com/office/officeart/2005/8/layout/vList5"/>
    <dgm:cxn modelId="{FC023170-B501-4AD4-94BD-6776BE47C978}" type="presParOf" srcId="{D7E14BC4-1069-4037-8965-96DB22F619F0}" destId="{284282D2-E9DB-4229-A568-E34A16160842}" srcOrd="3" destOrd="0" presId="urn:microsoft.com/office/officeart/2005/8/layout/vList5"/>
    <dgm:cxn modelId="{96E4FFCB-19E9-4AE8-9EA3-D62B950166C7}" type="presParOf" srcId="{D7E14BC4-1069-4037-8965-96DB22F619F0}" destId="{02FB52DC-B2C0-4101-920C-6BF52951E4D0}" srcOrd="4" destOrd="0" presId="urn:microsoft.com/office/officeart/2005/8/layout/vList5"/>
    <dgm:cxn modelId="{D80B80A9-E205-4D01-871C-721B6D15F263}" type="presParOf" srcId="{02FB52DC-B2C0-4101-920C-6BF52951E4D0}" destId="{9169B419-8B94-431E-A5A0-5894CFF4EB2B}" srcOrd="0" destOrd="0" presId="urn:microsoft.com/office/officeart/2005/8/layout/vList5"/>
    <dgm:cxn modelId="{3E46A7A6-7E0A-4B52-A202-FC5E3E491C7A}" type="presParOf" srcId="{D7E14BC4-1069-4037-8965-96DB22F619F0}" destId="{B2464426-B074-4917-BA98-BA7B674FB081}" srcOrd="5" destOrd="0" presId="urn:microsoft.com/office/officeart/2005/8/layout/vList5"/>
    <dgm:cxn modelId="{1B3F3DFA-36C2-456B-AF26-80299E87020C}" type="presParOf" srcId="{D7E14BC4-1069-4037-8965-96DB22F619F0}" destId="{3491D220-D822-4B11-8BF7-3C6B48D3FE6B}" srcOrd="6" destOrd="0" presId="urn:microsoft.com/office/officeart/2005/8/layout/vList5"/>
    <dgm:cxn modelId="{0B411BCC-ED46-4DDA-A741-B54D4CBFA6CE}" type="presParOf" srcId="{3491D220-D822-4B11-8BF7-3C6B48D3FE6B}" destId="{9040EFA5-05F9-4B70-BE8C-BA53BE958FB4}" srcOrd="0" destOrd="0" presId="urn:microsoft.com/office/officeart/2005/8/layout/vList5"/>
    <dgm:cxn modelId="{AE041DE9-42B4-40AF-9E0A-157F4B740C95}" type="presParOf" srcId="{D7E14BC4-1069-4037-8965-96DB22F619F0}" destId="{CA436950-5DE4-400A-A797-753395BF63C5}" srcOrd="7" destOrd="0" presId="urn:microsoft.com/office/officeart/2005/8/layout/vList5"/>
    <dgm:cxn modelId="{9BBA6C25-0336-41DA-A64B-01718347FF7A}" type="presParOf" srcId="{D7E14BC4-1069-4037-8965-96DB22F619F0}" destId="{04BAC0C9-B824-4AAE-B4E1-DC17F0EB1FEB}" srcOrd="8" destOrd="0" presId="urn:microsoft.com/office/officeart/2005/8/layout/vList5"/>
    <dgm:cxn modelId="{C5ACCDED-6EBB-431C-91EC-5684D15D877E}" type="presParOf" srcId="{04BAC0C9-B824-4AAE-B4E1-DC17F0EB1FEB}" destId="{1F0A971B-78A0-4D4F-969F-4D8ACF749E9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594BE1-2840-40C1-89A6-B2076A193ABF}" type="doc">
      <dgm:prSet loTypeId="urn:microsoft.com/office/officeart/2005/8/layout/hierarchy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50C09761-DCE8-4914-BB0B-EA46C36F6BEC}">
      <dgm:prSet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2000" b="1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Wholly Owned Subsidiary</a:t>
          </a:r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GB" sz="20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9533F2E-A153-44E5-97D5-A62DE0DB5BA9}" type="parTrans" cxnId="{9B9C8329-A922-441D-BBA1-3DDC835DFE58}">
      <dgm:prSet/>
      <dgm:spPr/>
      <dgm:t>
        <a:bodyPr/>
        <a:lstStyle/>
        <a:p>
          <a:endParaRPr lang="en-GB"/>
        </a:p>
      </dgm:t>
    </dgm:pt>
    <dgm:pt modelId="{F8D3C586-B403-4A3E-A123-171E9EBF86D1}" type="sibTrans" cxnId="{9B9C8329-A922-441D-BBA1-3DDC835DFE58}">
      <dgm:prSet/>
      <dgm:spPr/>
      <dgm:t>
        <a:bodyPr/>
        <a:lstStyle/>
        <a:p>
          <a:endParaRPr lang="en-GB"/>
        </a:p>
      </dgm:t>
    </dgm:pt>
    <dgm:pt modelId="{EFAB3796-CD66-4773-AAF5-048443C44B93}">
      <dgm:prSet/>
      <dgm:spPr>
        <a:solidFill>
          <a:srgbClr val="266BAA">
            <a:alpha val="89804"/>
          </a:srgbClr>
        </a:solidFill>
      </dgm:spPr>
      <dgm:t>
        <a:bodyPr/>
        <a:lstStyle/>
        <a:p>
          <a:r>
            <a:rPr lang="en-US" b="1" i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Disadvantage: High initial investment and regulatory hurdles.</a:t>
          </a:r>
          <a:r>
            <a:rPr lang="en-US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GB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166C5A5-26A1-42F4-A3A9-256A5FDC64E3}" type="parTrans" cxnId="{D4D9FA36-3FA0-417F-ADC9-E7FC11BC765D}">
      <dgm:prSet/>
      <dgm:spPr/>
      <dgm:t>
        <a:bodyPr/>
        <a:lstStyle/>
        <a:p>
          <a:endParaRPr lang="en-GB"/>
        </a:p>
      </dgm:t>
    </dgm:pt>
    <dgm:pt modelId="{184AE9C7-A684-40F9-9E57-06DD663ECDF3}" type="sibTrans" cxnId="{D4D9FA36-3FA0-417F-ADC9-E7FC11BC765D}">
      <dgm:prSet/>
      <dgm:spPr/>
      <dgm:t>
        <a:bodyPr/>
        <a:lstStyle/>
        <a:p>
          <a:endParaRPr lang="en-GB"/>
        </a:p>
      </dgm:t>
    </dgm:pt>
    <dgm:pt modelId="{983DA799-47F0-41F7-99DE-1341CD5AE1C1}">
      <dgm:prSet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Joint Venture</a:t>
          </a:r>
          <a:endParaRPr lang="en-GB" sz="20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10971F3-77D6-4A72-A2FD-BBCF1113693F}" type="parTrans" cxnId="{96CE6967-415C-4626-957C-9253AC6E232A}">
      <dgm:prSet/>
      <dgm:spPr/>
      <dgm:t>
        <a:bodyPr/>
        <a:lstStyle/>
        <a:p>
          <a:endParaRPr lang="en-GB"/>
        </a:p>
      </dgm:t>
    </dgm:pt>
    <dgm:pt modelId="{DC51DA2D-E1BF-4032-B215-696A5FF0FCFC}" type="sibTrans" cxnId="{96CE6967-415C-4626-957C-9253AC6E232A}">
      <dgm:prSet/>
      <dgm:spPr/>
      <dgm:t>
        <a:bodyPr/>
        <a:lstStyle/>
        <a:p>
          <a:endParaRPr lang="en-GB"/>
        </a:p>
      </dgm:t>
    </dgm:pt>
    <dgm:pt modelId="{E6D541ED-99F8-491B-9131-E1558B3A6E79}">
      <dgm:prSet/>
      <dgm:spPr>
        <a:solidFill>
          <a:srgbClr val="1B4D7B">
            <a:alpha val="89804"/>
          </a:srgbClr>
        </a:solidFill>
      </dgm:spPr>
      <dgm:t>
        <a:bodyPr/>
        <a:lstStyle/>
        <a:p>
          <a:r>
            <a:rPr lang="en-US" b="1" i="0" u="none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Advantage: Shared investment and risk; access to local partner’s market knowledge.</a:t>
          </a:r>
          <a:endParaRPr lang="en-GB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AFD6955-1BF4-4088-AB01-429ABC6FAD73}" type="parTrans" cxnId="{3A57DF96-C707-46F2-8542-1F04B45893C2}">
      <dgm:prSet/>
      <dgm:spPr/>
      <dgm:t>
        <a:bodyPr/>
        <a:lstStyle/>
        <a:p>
          <a:endParaRPr lang="en-GB"/>
        </a:p>
      </dgm:t>
    </dgm:pt>
    <dgm:pt modelId="{85E73871-9E35-4EC8-ABD3-68C220111AEF}" type="sibTrans" cxnId="{3A57DF96-C707-46F2-8542-1F04B45893C2}">
      <dgm:prSet/>
      <dgm:spPr/>
      <dgm:t>
        <a:bodyPr/>
        <a:lstStyle/>
        <a:p>
          <a:endParaRPr lang="en-GB"/>
        </a:p>
      </dgm:t>
    </dgm:pt>
    <dgm:pt modelId="{DC7B6627-6C1A-4825-9A3D-6CF655C34123}">
      <dgm:prSet/>
      <dgm:spPr>
        <a:solidFill>
          <a:srgbClr val="266BAA">
            <a:alpha val="89804"/>
          </a:srgbClr>
        </a:solidFill>
      </dgm:spPr>
      <dgm:t>
        <a:bodyPr/>
        <a:lstStyle/>
        <a:p>
          <a:r>
            <a:rPr lang="en-US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Disadvantage: </a:t>
          </a:r>
          <a:r>
            <a:rPr lang="en-US" b="1" i="0" u="none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Potential conflicts over management and profit-sharing; less control over operations.</a:t>
          </a:r>
          <a:endParaRPr lang="en-GB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2D53009-88B2-4886-8B0E-518328420283}" type="parTrans" cxnId="{26D72B13-6586-422A-87C7-15B710B762A0}">
      <dgm:prSet/>
      <dgm:spPr/>
      <dgm:t>
        <a:bodyPr/>
        <a:lstStyle/>
        <a:p>
          <a:endParaRPr lang="en-GB"/>
        </a:p>
      </dgm:t>
    </dgm:pt>
    <dgm:pt modelId="{E4E4AA86-938F-4D3A-8AE6-74ADB69C2649}" type="sibTrans" cxnId="{26D72B13-6586-422A-87C7-15B710B762A0}">
      <dgm:prSet/>
      <dgm:spPr/>
      <dgm:t>
        <a:bodyPr/>
        <a:lstStyle/>
        <a:p>
          <a:endParaRPr lang="en-GB"/>
        </a:p>
      </dgm:t>
    </dgm:pt>
    <dgm:pt modelId="{23CF771A-790D-4977-8A27-C3327A4843DC}">
      <dgm:prSet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Partnership</a:t>
          </a:r>
          <a:endParaRPr lang="en-GB" sz="20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2EE95B9-FA88-43F8-A833-470E4546A303}" type="parTrans" cxnId="{71ABC9EC-F083-4573-B8CC-E5BC53FA6373}">
      <dgm:prSet/>
      <dgm:spPr/>
      <dgm:t>
        <a:bodyPr/>
        <a:lstStyle/>
        <a:p>
          <a:endParaRPr lang="en-GB"/>
        </a:p>
      </dgm:t>
    </dgm:pt>
    <dgm:pt modelId="{0B811CA7-DF11-4280-A3DF-2B9C3029C1F1}" type="sibTrans" cxnId="{71ABC9EC-F083-4573-B8CC-E5BC53FA6373}">
      <dgm:prSet/>
      <dgm:spPr/>
      <dgm:t>
        <a:bodyPr/>
        <a:lstStyle/>
        <a:p>
          <a:endParaRPr lang="en-GB"/>
        </a:p>
      </dgm:t>
    </dgm:pt>
    <dgm:pt modelId="{D9CB2941-F650-4798-82F7-DF036701AB9D}">
      <dgm:prSet/>
      <dgm:spPr>
        <a:solidFill>
          <a:srgbClr val="1B4D7B">
            <a:alpha val="89804"/>
          </a:srgbClr>
        </a:solidFill>
      </dgm:spPr>
      <dgm:t>
        <a:bodyPr/>
        <a:lstStyle/>
        <a:p>
          <a:r>
            <a:rPr lang="en-US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Advantage: </a:t>
          </a:r>
          <a:r>
            <a:rPr lang="en-US" b="1" i="0" u="none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Quick market entry with low investment; access to established networks.</a:t>
          </a:r>
          <a:endParaRPr lang="en-GB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2A813E7-CC8C-4180-9CA8-8F51F3C15CDA}" type="parTrans" cxnId="{9AB844F4-392E-4A75-A110-863B05868192}">
      <dgm:prSet/>
      <dgm:spPr/>
      <dgm:t>
        <a:bodyPr/>
        <a:lstStyle/>
        <a:p>
          <a:endParaRPr lang="en-GB"/>
        </a:p>
      </dgm:t>
    </dgm:pt>
    <dgm:pt modelId="{9C6A7A49-74EB-42D5-BCE5-EBC29053ABF0}" type="sibTrans" cxnId="{9AB844F4-392E-4A75-A110-863B05868192}">
      <dgm:prSet/>
      <dgm:spPr/>
      <dgm:t>
        <a:bodyPr/>
        <a:lstStyle/>
        <a:p>
          <a:endParaRPr lang="en-GB"/>
        </a:p>
      </dgm:t>
    </dgm:pt>
    <dgm:pt modelId="{29DDB9A8-A293-4424-BC76-EDB45CAC929F}">
      <dgm:prSet/>
      <dgm:spPr>
        <a:solidFill>
          <a:srgbClr val="266BAA">
            <a:alpha val="89804"/>
          </a:srgbClr>
        </a:solidFill>
      </dgm:spPr>
      <dgm:t>
        <a:bodyPr/>
        <a:lstStyle/>
        <a:p>
          <a:r>
            <a:rPr lang="en-US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Disadvantage: </a:t>
          </a:r>
          <a:r>
            <a:rPr lang="en-US" b="1" i="0" u="none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Limited control over branding and long-term strategic direction.</a:t>
          </a:r>
          <a:endParaRPr lang="en-GB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6884099-6EF5-4AD5-A067-DA126B30EF34}" type="parTrans" cxnId="{A13ABEA2-F5D1-4A2B-BEF7-D65E165DF604}">
      <dgm:prSet/>
      <dgm:spPr/>
      <dgm:t>
        <a:bodyPr/>
        <a:lstStyle/>
        <a:p>
          <a:endParaRPr lang="en-GB"/>
        </a:p>
      </dgm:t>
    </dgm:pt>
    <dgm:pt modelId="{DAFF9C57-00DE-4274-B99C-E6C3AC09C1F9}" type="sibTrans" cxnId="{A13ABEA2-F5D1-4A2B-BEF7-D65E165DF604}">
      <dgm:prSet/>
      <dgm:spPr/>
      <dgm:t>
        <a:bodyPr/>
        <a:lstStyle/>
        <a:p>
          <a:endParaRPr lang="en-GB"/>
        </a:p>
      </dgm:t>
    </dgm:pt>
    <dgm:pt modelId="{077F9B80-3864-45F9-93DB-31B9D43217AF}">
      <dgm:prSet custT="1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n-US" sz="20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Acquisition</a:t>
          </a:r>
          <a:endParaRPr lang="en-GB" sz="20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9DE0866-B177-4096-B195-CAA16EFE714F}" type="parTrans" cxnId="{3419BF52-69E3-4821-BBDC-0BECF6A8F527}">
      <dgm:prSet/>
      <dgm:spPr/>
      <dgm:t>
        <a:bodyPr/>
        <a:lstStyle/>
        <a:p>
          <a:endParaRPr lang="en-GB"/>
        </a:p>
      </dgm:t>
    </dgm:pt>
    <dgm:pt modelId="{5124B0C1-87E4-4A59-8DDC-10C5EDE62FC4}" type="sibTrans" cxnId="{3419BF52-69E3-4821-BBDC-0BECF6A8F527}">
      <dgm:prSet/>
      <dgm:spPr/>
      <dgm:t>
        <a:bodyPr/>
        <a:lstStyle/>
        <a:p>
          <a:endParaRPr lang="en-GB"/>
        </a:p>
      </dgm:t>
    </dgm:pt>
    <dgm:pt modelId="{CE542886-02AE-40A9-A5B5-AEF41E316425}">
      <dgm:prSet/>
      <dgm:spPr>
        <a:solidFill>
          <a:srgbClr val="1B4D7B">
            <a:alpha val="89804"/>
          </a:srgbClr>
        </a:solidFill>
      </dgm:spPr>
      <dgm:t>
        <a:bodyPr/>
        <a:lstStyle/>
        <a:p>
          <a:r>
            <a:rPr lang="en-US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Advantage: </a:t>
          </a:r>
          <a:r>
            <a:rPr lang="en-US" b="1" i="0" u="none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Immediate market presence and access to infrastructure/customer base.</a:t>
          </a:r>
          <a:endParaRPr lang="en-GB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6EDE9C-7435-4232-AE44-5FBC4B36027C}" type="parTrans" cxnId="{567999DB-C6FD-4A56-BCBA-467B2D15F35E}">
      <dgm:prSet/>
      <dgm:spPr/>
      <dgm:t>
        <a:bodyPr/>
        <a:lstStyle/>
        <a:p>
          <a:endParaRPr lang="en-GB"/>
        </a:p>
      </dgm:t>
    </dgm:pt>
    <dgm:pt modelId="{74D20925-9E3D-4160-AA20-2F1492FA77DC}" type="sibTrans" cxnId="{567999DB-C6FD-4A56-BCBA-467B2D15F35E}">
      <dgm:prSet/>
      <dgm:spPr/>
      <dgm:t>
        <a:bodyPr/>
        <a:lstStyle/>
        <a:p>
          <a:endParaRPr lang="en-GB"/>
        </a:p>
      </dgm:t>
    </dgm:pt>
    <dgm:pt modelId="{5A279EAA-9083-4121-87D1-94201E4A0649}">
      <dgm:prSet/>
      <dgm:spPr>
        <a:solidFill>
          <a:srgbClr val="1B4D7B">
            <a:alpha val="89804"/>
          </a:srgbClr>
        </a:solidFill>
      </dgm:spPr>
      <dgm:t>
        <a:bodyPr/>
        <a:lstStyle/>
        <a:p>
          <a:r>
            <a:rPr lang="en-US" b="1" i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Advantage: Complete control over operations, branding, and profits; leverage PLI incentives for cost reductions.</a:t>
          </a:r>
          <a:r>
            <a:rPr lang="en-US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GB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7072898-44AA-4560-AEC2-871CA59B0E6D}" type="parTrans" cxnId="{A1526FFF-4341-4695-8D09-580FB75617BC}">
      <dgm:prSet/>
      <dgm:spPr/>
      <dgm:t>
        <a:bodyPr/>
        <a:lstStyle/>
        <a:p>
          <a:endParaRPr lang="en-GB"/>
        </a:p>
      </dgm:t>
    </dgm:pt>
    <dgm:pt modelId="{6CCD7D94-8442-4E5E-BE64-00A8D98C197C}" type="sibTrans" cxnId="{A1526FFF-4341-4695-8D09-580FB75617BC}">
      <dgm:prSet/>
      <dgm:spPr/>
      <dgm:t>
        <a:bodyPr/>
        <a:lstStyle/>
        <a:p>
          <a:endParaRPr lang="en-GB"/>
        </a:p>
      </dgm:t>
    </dgm:pt>
    <dgm:pt modelId="{F0333B25-1A1F-489A-83F4-1689E837BAB9}">
      <dgm:prSet custT="1"/>
      <dgm:spPr>
        <a:solidFill>
          <a:srgbClr val="266BAA">
            <a:alpha val="89804"/>
          </a:srgbClr>
        </a:solidFill>
      </dgm:spPr>
      <dgm:t>
        <a:bodyPr/>
        <a:lstStyle/>
        <a:p>
          <a:r>
            <a:rPr lang="en-US" sz="1400" b="1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Disadvantage: </a:t>
          </a:r>
          <a:r>
            <a:rPr lang="en-US" sz="1400" b="1" i="0" u="none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 upfront costs and potential challenges with integration and legacy issues.</a:t>
          </a:r>
          <a:endParaRPr lang="en-GB" sz="1400" b="1" dirty="0">
            <a:solidFill>
              <a:schemeClr val="bg1">
                <a:lumMod val="95000"/>
              </a:scheme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C2237BB-DA0C-4FCA-94CF-2A620F5D2F0B}" type="parTrans" cxnId="{088C3287-796D-42C0-B915-ED57E035F223}">
      <dgm:prSet/>
      <dgm:spPr/>
      <dgm:t>
        <a:bodyPr/>
        <a:lstStyle/>
        <a:p>
          <a:endParaRPr lang="en-GB"/>
        </a:p>
      </dgm:t>
    </dgm:pt>
    <dgm:pt modelId="{135272E3-DC57-474D-A3FC-5B2C122476D6}" type="sibTrans" cxnId="{088C3287-796D-42C0-B915-ED57E035F223}">
      <dgm:prSet/>
      <dgm:spPr/>
      <dgm:t>
        <a:bodyPr/>
        <a:lstStyle/>
        <a:p>
          <a:endParaRPr lang="en-GB"/>
        </a:p>
      </dgm:t>
    </dgm:pt>
    <dgm:pt modelId="{9178DC93-9BE4-47FB-8607-D8BA85D7C580}" type="pres">
      <dgm:prSet presAssocID="{A0594BE1-2840-40C1-89A6-B2076A193A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7E81C82-9755-4D9C-BD30-DCFBFDCD9AE7}" type="pres">
      <dgm:prSet presAssocID="{50C09761-DCE8-4914-BB0B-EA46C36F6BEC}" presName="root" presStyleCnt="0"/>
      <dgm:spPr/>
    </dgm:pt>
    <dgm:pt modelId="{AE5004B1-EE44-4042-B3D2-D81E3DF2DA40}" type="pres">
      <dgm:prSet presAssocID="{50C09761-DCE8-4914-BB0B-EA46C36F6BEC}" presName="rootComposite" presStyleCnt="0"/>
      <dgm:spPr/>
    </dgm:pt>
    <dgm:pt modelId="{BF71C1EB-B3F0-41C0-A212-5070F93F797D}" type="pres">
      <dgm:prSet presAssocID="{50C09761-DCE8-4914-BB0B-EA46C36F6BEC}" presName="rootText" presStyleLbl="node1" presStyleIdx="0" presStyleCnt="4"/>
      <dgm:spPr/>
    </dgm:pt>
    <dgm:pt modelId="{E03944A7-0479-408F-A569-5ADDF8AF349A}" type="pres">
      <dgm:prSet presAssocID="{50C09761-DCE8-4914-BB0B-EA46C36F6BEC}" presName="rootConnector" presStyleLbl="node1" presStyleIdx="0" presStyleCnt="4"/>
      <dgm:spPr/>
    </dgm:pt>
    <dgm:pt modelId="{A61FE087-8C5D-4F83-A3F3-BF165695903C}" type="pres">
      <dgm:prSet presAssocID="{50C09761-DCE8-4914-BB0B-EA46C36F6BEC}" presName="childShape" presStyleCnt="0"/>
      <dgm:spPr/>
    </dgm:pt>
    <dgm:pt modelId="{8AF3582E-507F-4923-8A7E-D1B66499B1B7}" type="pres">
      <dgm:prSet presAssocID="{57072898-44AA-4560-AEC2-871CA59B0E6D}" presName="Name13" presStyleLbl="parChTrans1D2" presStyleIdx="0" presStyleCnt="8"/>
      <dgm:spPr/>
    </dgm:pt>
    <dgm:pt modelId="{31DC2D03-1F0F-4E17-A539-DDF00E440BC1}" type="pres">
      <dgm:prSet presAssocID="{5A279EAA-9083-4121-87D1-94201E4A0649}" presName="childText" presStyleLbl="bgAcc1" presStyleIdx="0" presStyleCnt="8">
        <dgm:presLayoutVars>
          <dgm:bulletEnabled val="1"/>
        </dgm:presLayoutVars>
      </dgm:prSet>
      <dgm:spPr/>
    </dgm:pt>
    <dgm:pt modelId="{9D74D5DE-9DDF-4B44-9AD8-DD5DB0904AB1}" type="pres">
      <dgm:prSet presAssocID="{9166C5A5-26A1-42F4-A3A9-256A5FDC64E3}" presName="Name13" presStyleLbl="parChTrans1D2" presStyleIdx="1" presStyleCnt="8"/>
      <dgm:spPr/>
    </dgm:pt>
    <dgm:pt modelId="{2CBD797A-94AF-4515-B141-599CAFEDDA9A}" type="pres">
      <dgm:prSet presAssocID="{EFAB3796-CD66-4773-AAF5-048443C44B93}" presName="childText" presStyleLbl="bgAcc1" presStyleIdx="1" presStyleCnt="8">
        <dgm:presLayoutVars>
          <dgm:bulletEnabled val="1"/>
        </dgm:presLayoutVars>
      </dgm:prSet>
      <dgm:spPr/>
    </dgm:pt>
    <dgm:pt modelId="{5C4B0C98-5936-402F-98B4-A031A41A7C34}" type="pres">
      <dgm:prSet presAssocID="{983DA799-47F0-41F7-99DE-1341CD5AE1C1}" presName="root" presStyleCnt="0"/>
      <dgm:spPr/>
    </dgm:pt>
    <dgm:pt modelId="{0E04BEC3-E63B-4912-AA8C-E5CE22B82FAA}" type="pres">
      <dgm:prSet presAssocID="{983DA799-47F0-41F7-99DE-1341CD5AE1C1}" presName="rootComposite" presStyleCnt="0"/>
      <dgm:spPr/>
    </dgm:pt>
    <dgm:pt modelId="{788D4E46-17A3-4BF5-9782-A21F832A11D1}" type="pres">
      <dgm:prSet presAssocID="{983DA799-47F0-41F7-99DE-1341CD5AE1C1}" presName="rootText" presStyleLbl="node1" presStyleIdx="1" presStyleCnt="4"/>
      <dgm:spPr/>
    </dgm:pt>
    <dgm:pt modelId="{6FE6EAAA-921B-4F13-B6E6-466CD8166FF6}" type="pres">
      <dgm:prSet presAssocID="{983DA799-47F0-41F7-99DE-1341CD5AE1C1}" presName="rootConnector" presStyleLbl="node1" presStyleIdx="1" presStyleCnt="4"/>
      <dgm:spPr/>
    </dgm:pt>
    <dgm:pt modelId="{5B3ED876-1E10-463C-B283-DDC7FCEAEB98}" type="pres">
      <dgm:prSet presAssocID="{983DA799-47F0-41F7-99DE-1341CD5AE1C1}" presName="childShape" presStyleCnt="0"/>
      <dgm:spPr/>
    </dgm:pt>
    <dgm:pt modelId="{FD6A17D5-53C6-42AC-9952-8B95368115CA}" type="pres">
      <dgm:prSet presAssocID="{1AFD6955-1BF4-4088-AB01-429ABC6FAD73}" presName="Name13" presStyleLbl="parChTrans1D2" presStyleIdx="2" presStyleCnt="8"/>
      <dgm:spPr/>
    </dgm:pt>
    <dgm:pt modelId="{B26DAA2E-B7FE-4787-886C-DD1248343009}" type="pres">
      <dgm:prSet presAssocID="{E6D541ED-99F8-491B-9131-E1558B3A6E79}" presName="childText" presStyleLbl="bgAcc1" presStyleIdx="2" presStyleCnt="8">
        <dgm:presLayoutVars>
          <dgm:bulletEnabled val="1"/>
        </dgm:presLayoutVars>
      </dgm:prSet>
      <dgm:spPr/>
    </dgm:pt>
    <dgm:pt modelId="{8454FEB8-F4C0-4741-A7EF-68BDA41AD002}" type="pres">
      <dgm:prSet presAssocID="{32D53009-88B2-4886-8B0E-518328420283}" presName="Name13" presStyleLbl="parChTrans1D2" presStyleIdx="3" presStyleCnt="8"/>
      <dgm:spPr/>
    </dgm:pt>
    <dgm:pt modelId="{FE960263-4857-475B-98F4-CD8C0BAD934F}" type="pres">
      <dgm:prSet presAssocID="{DC7B6627-6C1A-4825-9A3D-6CF655C34123}" presName="childText" presStyleLbl="bgAcc1" presStyleIdx="3" presStyleCnt="8">
        <dgm:presLayoutVars>
          <dgm:bulletEnabled val="1"/>
        </dgm:presLayoutVars>
      </dgm:prSet>
      <dgm:spPr/>
    </dgm:pt>
    <dgm:pt modelId="{83E6565D-0A96-485A-8CD0-BFFF617060D5}" type="pres">
      <dgm:prSet presAssocID="{23CF771A-790D-4977-8A27-C3327A4843DC}" presName="root" presStyleCnt="0"/>
      <dgm:spPr/>
    </dgm:pt>
    <dgm:pt modelId="{D48E2EF2-FB95-446F-BE0F-66BBB9BB9E03}" type="pres">
      <dgm:prSet presAssocID="{23CF771A-790D-4977-8A27-C3327A4843DC}" presName="rootComposite" presStyleCnt="0"/>
      <dgm:spPr/>
    </dgm:pt>
    <dgm:pt modelId="{24B14D1B-1C6C-4313-ACD0-D95B26D9DF37}" type="pres">
      <dgm:prSet presAssocID="{23CF771A-790D-4977-8A27-C3327A4843DC}" presName="rootText" presStyleLbl="node1" presStyleIdx="2" presStyleCnt="4"/>
      <dgm:spPr/>
    </dgm:pt>
    <dgm:pt modelId="{F5A0F877-274F-4BC1-A647-A6C2A1954188}" type="pres">
      <dgm:prSet presAssocID="{23CF771A-790D-4977-8A27-C3327A4843DC}" presName="rootConnector" presStyleLbl="node1" presStyleIdx="2" presStyleCnt="4"/>
      <dgm:spPr/>
    </dgm:pt>
    <dgm:pt modelId="{FF6EF90D-FD37-436A-94B6-043E24D0BD93}" type="pres">
      <dgm:prSet presAssocID="{23CF771A-790D-4977-8A27-C3327A4843DC}" presName="childShape" presStyleCnt="0"/>
      <dgm:spPr/>
    </dgm:pt>
    <dgm:pt modelId="{7D116BC6-A747-4D87-8D45-03262AC28CE8}" type="pres">
      <dgm:prSet presAssocID="{B2A813E7-CC8C-4180-9CA8-8F51F3C15CDA}" presName="Name13" presStyleLbl="parChTrans1D2" presStyleIdx="4" presStyleCnt="8"/>
      <dgm:spPr/>
    </dgm:pt>
    <dgm:pt modelId="{CBA78C87-967D-41F4-AB96-242843DDDE4D}" type="pres">
      <dgm:prSet presAssocID="{D9CB2941-F650-4798-82F7-DF036701AB9D}" presName="childText" presStyleLbl="bgAcc1" presStyleIdx="4" presStyleCnt="8">
        <dgm:presLayoutVars>
          <dgm:bulletEnabled val="1"/>
        </dgm:presLayoutVars>
      </dgm:prSet>
      <dgm:spPr/>
    </dgm:pt>
    <dgm:pt modelId="{AA072C4E-CC97-4EB1-A8CA-78E422E7947D}" type="pres">
      <dgm:prSet presAssocID="{A6884099-6EF5-4AD5-A067-DA126B30EF34}" presName="Name13" presStyleLbl="parChTrans1D2" presStyleIdx="5" presStyleCnt="8"/>
      <dgm:spPr/>
    </dgm:pt>
    <dgm:pt modelId="{FB6DC865-3C55-4014-A59A-AA7E8FF96E03}" type="pres">
      <dgm:prSet presAssocID="{29DDB9A8-A293-4424-BC76-EDB45CAC929F}" presName="childText" presStyleLbl="bgAcc1" presStyleIdx="5" presStyleCnt="8">
        <dgm:presLayoutVars>
          <dgm:bulletEnabled val="1"/>
        </dgm:presLayoutVars>
      </dgm:prSet>
      <dgm:spPr/>
    </dgm:pt>
    <dgm:pt modelId="{DB0B1325-636D-45C6-90C5-C867F132A042}" type="pres">
      <dgm:prSet presAssocID="{077F9B80-3864-45F9-93DB-31B9D43217AF}" presName="root" presStyleCnt="0"/>
      <dgm:spPr/>
    </dgm:pt>
    <dgm:pt modelId="{9D631149-EA4E-4F0C-94B4-F80780FFF78F}" type="pres">
      <dgm:prSet presAssocID="{077F9B80-3864-45F9-93DB-31B9D43217AF}" presName="rootComposite" presStyleCnt="0"/>
      <dgm:spPr/>
    </dgm:pt>
    <dgm:pt modelId="{93773D03-F92D-4A7F-91FF-417142B3E8EA}" type="pres">
      <dgm:prSet presAssocID="{077F9B80-3864-45F9-93DB-31B9D43217AF}" presName="rootText" presStyleLbl="node1" presStyleIdx="3" presStyleCnt="4"/>
      <dgm:spPr/>
    </dgm:pt>
    <dgm:pt modelId="{F2589FFD-FE85-42F7-9EBE-002AC18792D7}" type="pres">
      <dgm:prSet presAssocID="{077F9B80-3864-45F9-93DB-31B9D43217AF}" presName="rootConnector" presStyleLbl="node1" presStyleIdx="3" presStyleCnt="4"/>
      <dgm:spPr/>
    </dgm:pt>
    <dgm:pt modelId="{0EF6C641-D067-4B43-B986-5B45BEA99247}" type="pres">
      <dgm:prSet presAssocID="{077F9B80-3864-45F9-93DB-31B9D43217AF}" presName="childShape" presStyleCnt="0"/>
      <dgm:spPr/>
    </dgm:pt>
    <dgm:pt modelId="{548B7755-A402-4D40-B618-3F1B745DE642}" type="pres">
      <dgm:prSet presAssocID="{BF6EDE9C-7435-4232-AE44-5FBC4B36027C}" presName="Name13" presStyleLbl="parChTrans1D2" presStyleIdx="6" presStyleCnt="8"/>
      <dgm:spPr/>
    </dgm:pt>
    <dgm:pt modelId="{7BE21033-769E-4ECD-A0A0-59D1B4C9C12A}" type="pres">
      <dgm:prSet presAssocID="{CE542886-02AE-40A9-A5B5-AEF41E316425}" presName="childText" presStyleLbl="bgAcc1" presStyleIdx="6" presStyleCnt="8">
        <dgm:presLayoutVars>
          <dgm:bulletEnabled val="1"/>
        </dgm:presLayoutVars>
      </dgm:prSet>
      <dgm:spPr/>
    </dgm:pt>
    <dgm:pt modelId="{C76299C9-B47D-4F97-8303-4DBCB2603967}" type="pres">
      <dgm:prSet presAssocID="{DC2237BB-DA0C-4FCA-94CF-2A620F5D2F0B}" presName="Name13" presStyleLbl="parChTrans1D2" presStyleIdx="7" presStyleCnt="8"/>
      <dgm:spPr/>
    </dgm:pt>
    <dgm:pt modelId="{09E190EC-5709-47DB-89EE-E38EC387ED55}" type="pres">
      <dgm:prSet presAssocID="{F0333B25-1A1F-489A-83F4-1689E837BAB9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1E0C1701-F96F-40EE-A0F1-876CF7E76311}" type="presOf" srcId="{CE542886-02AE-40A9-A5B5-AEF41E316425}" destId="{7BE21033-769E-4ECD-A0A0-59D1B4C9C12A}" srcOrd="0" destOrd="0" presId="urn:microsoft.com/office/officeart/2005/8/layout/hierarchy3"/>
    <dgm:cxn modelId="{610B0208-6BF8-48B4-92F4-1353E8A42794}" type="presOf" srcId="{077F9B80-3864-45F9-93DB-31B9D43217AF}" destId="{F2589FFD-FE85-42F7-9EBE-002AC18792D7}" srcOrd="1" destOrd="0" presId="urn:microsoft.com/office/officeart/2005/8/layout/hierarchy3"/>
    <dgm:cxn modelId="{26D72B13-6586-422A-87C7-15B710B762A0}" srcId="{983DA799-47F0-41F7-99DE-1341CD5AE1C1}" destId="{DC7B6627-6C1A-4825-9A3D-6CF655C34123}" srcOrd="1" destOrd="0" parTransId="{32D53009-88B2-4886-8B0E-518328420283}" sibTransId="{E4E4AA86-938F-4D3A-8AE6-74ADB69C2649}"/>
    <dgm:cxn modelId="{52B5531B-294C-400C-ACD7-7479BCF97AA6}" type="presOf" srcId="{23CF771A-790D-4977-8A27-C3327A4843DC}" destId="{24B14D1B-1C6C-4313-ACD0-D95B26D9DF37}" srcOrd="0" destOrd="0" presId="urn:microsoft.com/office/officeart/2005/8/layout/hierarchy3"/>
    <dgm:cxn modelId="{A96B4720-1148-4AD1-A8D9-086D0FDDE602}" type="presOf" srcId="{077F9B80-3864-45F9-93DB-31B9D43217AF}" destId="{93773D03-F92D-4A7F-91FF-417142B3E8EA}" srcOrd="0" destOrd="0" presId="urn:microsoft.com/office/officeart/2005/8/layout/hierarchy3"/>
    <dgm:cxn modelId="{A941AD20-CF1E-4AEA-B2B9-304C6D6B40C9}" type="presOf" srcId="{983DA799-47F0-41F7-99DE-1341CD5AE1C1}" destId="{788D4E46-17A3-4BF5-9782-A21F832A11D1}" srcOrd="0" destOrd="0" presId="urn:microsoft.com/office/officeart/2005/8/layout/hierarchy3"/>
    <dgm:cxn modelId="{61190225-7EAC-4F25-B77A-70CDB7B1F02E}" type="presOf" srcId="{50C09761-DCE8-4914-BB0B-EA46C36F6BEC}" destId="{BF71C1EB-B3F0-41C0-A212-5070F93F797D}" srcOrd="0" destOrd="0" presId="urn:microsoft.com/office/officeart/2005/8/layout/hierarchy3"/>
    <dgm:cxn modelId="{6BD63C29-9347-4BC4-8480-959849618FA3}" type="presOf" srcId="{E6D541ED-99F8-491B-9131-E1558B3A6E79}" destId="{B26DAA2E-B7FE-4787-886C-DD1248343009}" srcOrd="0" destOrd="0" presId="urn:microsoft.com/office/officeart/2005/8/layout/hierarchy3"/>
    <dgm:cxn modelId="{9B9C8329-A922-441D-BBA1-3DDC835DFE58}" srcId="{A0594BE1-2840-40C1-89A6-B2076A193ABF}" destId="{50C09761-DCE8-4914-BB0B-EA46C36F6BEC}" srcOrd="0" destOrd="0" parTransId="{D9533F2E-A153-44E5-97D5-A62DE0DB5BA9}" sibTransId="{F8D3C586-B403-4A3E-A123-171E9EBF86D1}"/>
    <dgm:cxn modelId="{8225A129-B8C0-487A-AEBD-CAE56C5D67DF}" type="presOf" srcId="{32D53009-88B2-4886-8B0E-518328420283}" destId="{8454FEB8-F4C0-4741-A7EF-68BDA41AD002}" srcOrd="0" destOrd="0" presId="urn:microsoft.com/office/officeart/2005/8/layout/hierarchy3"/>
    <dgm:cxn modelId="{7828E031-6E41-424D-8CA0-8F7646401997}" type="presOf" srcId="{29DDB9A8-A293-4424-BC76-EDB45CAC929F}" destId="{FB6DC865-3C55-4014-A59A-AA7E8FF96E03}" srcOrd="0" destOrd="0" presId="urn:microsoft.com/office/officeart/2005/8/layout/hierarchy3"/>
    <dgm:cxn modelId="{A9F8CE33-08CB-4BB2-A647-81B717CE8653}" type="presOf" srcId="{23CF771A-790D-4977-8A27-C3327A4843DC}" destId="{F5A0F877-274F-4BC1-A647-A6C2A1954188}" srcOrd="1" destOrd="0" presId="urn:microsoft.com/office/officeart/2005/8/layout/hierarchy3"/>
    <dgm:cxn modelId="{D4D9FA36-3FA0-417F-ADC9-E7FC11BC765D}" srcId="{50C09761-DCE8-4914-BB0B-EA46C36F6BEC}" destId="{EFAB3796-CD66-4773-AAF5-048443C44B93}" srcOrd="1" destOrd="0" parTransId="{9166C5A5-26A1-42F4-A3A9-256A5FDC64E3}" sibTransId="{184AE9C7-A684-40F9-9E57-06DD663ECDF3}"/>
    <dgm:cxn modelId="{96CE6967-415C-4626-957C-9253AC6E232A}" srcId="{A0594BE1-2840-40C1-89A6-B2076A193ABF}" destId="{983DA799-47F0-41F7-99DE-1341CD5AE1C1}" srcOrd="1" destOrd="0" parTransId="{210971F3-77D6-4A72-A2FD-BBCF1113693F}" sibTransId="{DC51DA2D-E1BF-4032-B215-696A5FF0FCFC}"/>
    <dgm:cxn modelId="{3419BF52-69E3-4821-BBDC-0BECF6A8F527}" srcId="{A0594BE1-2840-40C1-89A6-B2076A193ABF}" destId="{077F9B80-3864-45F9-93DB-31B9D43217AF}" srcOrd="3" destOrd="0" parTransId="{39DE0866-B177-4096-B195-CAA16EFE714F}" sibTransId="{5124B0C1-87E4-4A59-8DDC-10C5EDE62FC4}"/>
    <dgm:cxn modelId="{088C3287-796D-42C0-B915-ED57E035F223}" srcId="{077F9B80-3864-45F9-93DB-31B9D43217AF}" destId="{F0333B25-1A1F-489A-83F4-1689E837BAB9}" srcOrd="1" destOrd="0" parTransId="{DC2237BB-DA0C-4FCA-94CF-2A620F5D2F0B}" sibTransId="{135272E3-DC57-474D-A3FC-5B2C122476D6}"/>
    <dgm:cxn modelId="{8E38AF87-BB0E-4789-A52C-89C779CDACB8}" type="presOf" srcId="{DC7B6627-6C1A-4825-9A3D-6CF655C34123}" destId="{FE960263-4857-475B-98F4-CD8C0BAD934F}" srcOrd="0" destOrd="0" presId="urn:microsoft.com/office/officeart/2005/8/layout/hierarchy3"/>
    <dgm:cxn modelId="{DDF2D48A-07DC-4CFE-8041-2067BB47F53B}" type="presOf" srcId="{5A279EAA-9083-4121-87D1-94201E4A0649}" destId="{31DC2D03-1F0F-4E17-A539-DDF00E440BC1}" srcOrd="0" destOrd="0" presId="urn:microsoft.com/office/officeart/2005/8/layout/hierarchy3"/>
    <dgm:cxn modelId="{5EC55396-B9A8-43FB-8D69-AC42B5E430AF}" type="presOf" srcId="{983DA799-47F0-41F7-99DE-1341CD5AE1C1}" destId="{6FE6EAAA-921B-4F13-B6E6-466CD8166FF6}" srcOrd="1" destOrd="0" presId="urn:microsoft.com/office/officeart/2005/8/layout/hierarchy3"/>
    <dgm:cxn modelId="{3A57DF96-C707-46F2-8542-1F04B45893C2}" srcId="{983DA799-47F0-41F7-99DE-1341CD5AE1C1}" destId="{E6D541ED-99F8-491B-9131-E1558B3A6E79}" srcOrd="0" destOrd="0" parTransId="{1AFD6955-1BF4-4088-AB01-429ABC6FAD73}" sibTransId="{85E73871-9E35-4EC8-ABD3-68C220111AEF}"/>
    <dgm:cxn modelId="{4D8143A0-1361-4A76-841B-66E5A5F971B3}" type="presOf" srcId="{50C09761-DCE8-4914-BB0B-EA46C36F6BEC}" destId="{E03944A7-0479-408F-A569-5ADDF8AF349A}" srcOrd="1" destOrd="0" presId="urn:microsoft.com/office/officeart/2005/8/layout/hierarchy3"/>
    <dgm:cxn modelId="{A13ABEA2-F5D1-4A2B-BEF7-D65E165DF604}" srcId="{23CF771A-790D-4977-8A27-C3327A4843DC}" destId="{29DDB9A8-A293-4424-BC76-EDB45CAC929F}" srcOrd="1" destOrd="0" parTransId="{A6884099-6EF5-4AD5-A067-DA126B30EF34}" sibTransId="{DAFF9C57-00DE-4274-B99C-E6C3AC09C1F9}"/>
    <dgm:cxn modelId="{19E4F4AF-A1F2-4445-9292-B0F1EF096380}" type="presOf" srcId="{DC2237BB-DA0C-4FCA-94CF-2A620F5D2F0B}" destId="{C76299C9-B47D-4F97-8303-4DBCB2603967}" srcOrd="0" destOrd="0" presId="urn:microsoft.com/office/officeart/2005/8/layout/hierarchy3"/>
    <dgm:cxn modelId="{57F3AAB3-A230-44DD-8197-C082879C3E37}" type="presOf" srcId="{EFAB3796-CD66-4773-AAF5-048443C44B93}" destId="{2CBD797A-94AF-4515-B141-599CAFEDDA9A}" srcOrd="0" destOrd="0" presId="urn:microsoft.com/office/officeart/2005/8/layout/hierarchy3"/>
    <dgm:cxn modelId="{457F1ABB-FFDD-4FEB-B737-761F510436C5}" type="presOf" srcId="{D9CB2941-F650-4798-82F7-DF036701AB9D}" destId="{CBA78C87-967D-41F4-AB96-242843DDDE4D}" srcOrd="0" destOrd="0" presId="urn:microsoft.com/office/officeart/2005/8/layout/hierarchy3"/>
    <dgm:cxn modelId="{FE0BD7C8-B331-46F3-8EB1-D3DD0D0D3BC3}" type="presOf" srcId="{57072898-44AA-4560-AEC2-871CA59B0E6D}" destId="{8AF3582E-507F-4923-8A7E-D1B66499B1B7}" srcOrd="0" destOrd="0" presId="urn:microsoft.com/office/officeart/2005/8/layout/hierarchy3"/>
    <dgm:cxn modelId="{629CBECE-8E45-4D3A-9453-D2B8EA69BB51}" type="presOf" srcId="{9166C5A5-26A1-42F4-A3A9-256A5FDC64E3}" destId="{9D74D5DE-9DDF-4B44-9AD8-DD5DB0904AB1}" srcOrd="0" destOrd="0" presId="urn:microsoft.com/office/officeart/2005/8/layout/hierarchy3"/>
    <dgm:cxn modelId="{57CF60DA-99AE-4431-8301-FBEA95FC2AFB}" type="presOf" srcId="{BF6EDE9C-7435-4232-AE44-5FBC4B36027C}" destId="{548B7755-A402-4D40-B618-3F1B745DE642}" srcOrd="0" destOrd="0" presId="urn:microsoft.com/office/officeart/2005/8/layout/hierarchy3"/>
    <dgm:cxn modelId="{567999DB-C6FD-4A56-BCBA-467B2D15F35E}" srcId="{077F9B80-3864-45F9-93DB-31B9D43217AF}" destId="{CE542886-02AE-40A9-A5B5-AEF41E316425}" srcOrd="0" destOrd="0" parTransId="{BF6EDE9C-7435-4232-AE44-5FBC4B36027C}" sibTransId="{74D20925-9E3D-4160-AA20-2F1492FA77DC}"/>
    <dgm:cxn modelId="{5AF787EC-0DBF-4F2A-80CF-E7A90D52C8F8}" type="presOf" srcId="{F0333B25-1A1F-489A-83F4-1689E837BAB9}" destId="{09E190EC-5709-47DB-89EE-E38EC387ED55}" srcOrd="0" destOrd="0" presId="urn:microsoft.com/office/officeart/2005/8/layout/hierarchy3"/>
    <dgm:cxn modelId="{71ABC9EC-F083-4573-B8CC-E5BC53FA6373}" srcId="{A0594BE1-2840-40C1-89A6-B2076A193ABF}" destId="{23CF771A-790D-4977-8A27-C3327A4843DC}" srcOrd="2" destOrd="0" parTransId="{A2EE95B9-FA88-43F8-A833-470E4546A303}" sibTransId="{0B811CA7-DF11-4280-A3DF-2B9C3029C1F1}"/>
    <dgm:cxn modelId="{52C910ED-7E27-4A0E-9AF9-FD372844A0C1}" type="presOf" srcId="{A0594BE1-2840-40C1-89A6-B2076A193ABF}" destId="{9178DC93-9BE4-47FB-8607-D8BA85D7C580}" srcOrd="0" destOrd="0" presId="urn:microsoft.com/office/officeart/2005/8/layout/hierarchy3"/>
    <dgm:cxn modelId="{6031E3EE-F2FA-4014-B5B2-1B3EB10B4DC5}" type="presOf" srcId="{B2A813E7-CC8C-4180-9CA8-8F51F3C15CDA}" destId="{7D116BC6-A747-4D87-8D45-03262AC28CE8}" srcOrd="0" destOrd="0" presId="urn:microsoft.com/office/officeart/2005/8/layout/hierarchy3"/>
    <dgm:cxn modelId="{79B243F2-EC9C-496B-ADC5-7CF12F671214}" type="presOf" srcId="{A6884099-6EF5-4AD5-A067-DA126B30EF34}" destId="{AA072C4E-CC97-4EB1-A8CA-78E422E7947D}" srcOrd="0" destOrd="0" presId="urn:microsoft.com/office/officeart/2005/8/layout/hierarchy3"/>
    <dgm:cxn modelId="{E513DBF2-08EC-4730-B3DC-69350CDB8185}" type="presOf" srcId="{1AFD6955-1BF4-4088-AB01-429ABC6FAD73}" destId="{FD6A17D5-53C6-42AC-9952-8B95368115CA}" srcOrd="0" destOrd="0" presId="urn:microsoft.com/office/officeart/2005/8/layout/hierarchy3"/>
    <dgm:cxn modelId="{9AB844F4-392E-4A75-A110-863B05868192}" srcId="{23CF771A-790D-4977-8A27-C3327A4843DC}" destId="{D9CB2941-F650-4798-82F7-DF036701AB9D}" srcOrd="0" destOrd="0" parTransId="{B2A813E7-CC8C-4180-9CA8-8F51F3C15CDA}" sibTransId="{9C6A7A49-74EB-42D5-BCE5-EBC29053ABF0}"/>
    <dgm:cxn modelId="{A1526FFF-4341-4695-8D09-580FB75617BC}" srcId="{50C09761-DCE8-4914-BB0B-EA46C36F6BEC}" destId="{5A279EAA-9083-4121-87D1-94201E4A0649}" srcOrd="0" destOrd="0" parTransId="{57072898-44AA-4560-AEC2-871CA59B0E6D}" sibTransId="{6CCD7D94-8442-4E5E-BE64-00A8D98C197C}"/>
    <dgm:cxn modelId="{D442CEAD-BCE9-4A89-85BC-5F3EC3F4E518}" type="presParOf" srcId="{9178DC93-9BE4-47FB-8607-D8BA85D7C580}" destId="{67E81C82-9755-4D9C-BD30-DCFBFDCD9AE7}" srcOrd="0" destOrd="0" presId="urn:microsoft.com/office/officeart/2005/8/layout/hierarchy3"/>
    <dgm:cxn modelId="{7521057E-5DE2-48E9-A39E-28C45DF93A65}" type="presParOf" srcId="{67E81C82-9755-4D9C-BD30-DCFBFDCD9AE7}" destId="{AE5004B1-EE44-4042-B3D2-D81E3DF2DA40}" srcOrd="0" destOrd="0" presId="urn:microsoft.com/office/officeart/2005/8/layout/hierarchy3"/>
    <dgm:cxn modelId="{7C75F8BF-31A7-4F01-9C58-6D72AD507727}" type="presParOf" srcId="{AE5004B1-EE44-4042-B3D2-D81E3DF2DA40}" destId="{BF71C1EB-B3F0-41C0-A212-5070F93F797D}" srcOrd="0" destOrd="0" presId="urn:microsoft.com/office/officeart/2005/8/layout/hierarchy3"/>
    <dgm:cxn modelId="{17AB9979-5FAC-4692-980F-B35E37712134}" type="presParOf" srcId="{AE5004B1-EE44-4042-B3D2-D81E3DF2DA40}" destId="{E03944A7-0479-408F-A569-5ADDF8AF349A}" srcOrd="1" destOrd="0" presId="urn:microsoft.com/office/officeart/2005/8/layout/hierarchy3"/>
    <dgm:cxn modelId="{EF38C91C-D1FE-4BA6-A51A-B555A60F349B}" type="presParOf" srcId="{67E81C82-9755-4D9C-BD30-DCFBFDCD9AE7}" destId="{A61FE087-8C5D-4F83-A3F3-BF165695903C}" srcOrd="1" destOrd="0" presId="urn:microsoft.com/office/officeart/2005/8/layout/hierarchy3"/>
    <dgm:cxn modelId="{06507DE2-4E81-40F6-904A-206946E55E17}" type="presParOf" srcId="{A61FE087-8C5D-4F83-A3F3-BF165695903C}" destId="{8AF3582E-507F-4923-8A7E-D1B66499B1B7}" srcOrd="0" destOrd="0" presId="urn:microsoft.com/office/officeart/2005/8/layout/hierarchy3"/>
    <dgm:cxn modelId="{3F1CF96B-D417-42F0-AF28-8B7A09DA0863}" type="presParOf" srcId="{A61FE087-8C5D-4F83-A3F3-BF165695903C}" destId="{31DC2D03-1F0F-4E17-A539-DDF00E440BC1}" srcOrd="1" destOrd="0" presId="urn:microsoft.com/office/officeart/2005/8/layout/hierarchy3"/>
    <dgm:cxn modelId="{28A22961-2B3F-4658-B13E-C06F3255DAE0}" type="presParOf" srcId="{A61FE087-8C5D-4F83-A3F3-BF165695903C}" destId="{9D74D5DE-9DDF-4B44-9AD8-DD5DB0904AB1}" srcOrd="2" destOrd="0" presId="urn:microsoft.com/office/officeart/2005/8/layout/hierarchy3"/>
    <dgm:cxn modelId="{F95455B3-7815-4637-9285-56DE78041DD2}" type="presParOf" srcId="{A61FE087-8C5D-4F83-A3F3-BF165695903C}" destId="{2CBD797A-94AF-4515-B141-599CAFEDDA9A}" srcOrd="3" destOrd="0" presId="urn:microsoft.com/office/officeart/2005/8/layout/hierarchy3"/>
    <dgm:cxn modelId="{D09C6B3E-A703-4D4C-AF22-F19F1F35B2EA}" type="presParOf" srcId="{9178DC93-9BE4-47FB-8607-D8BA85D7C580}" destId="{5C4B0C98-5936-402F-98B4-A031A41A7C34}" srcOrd="1" destOrd="0" presId="urn:microsoft.com/office/officeart/2005/8/layout/hierarchy3"/>
    <dgm:cxn modelId="{5C9CE8FC-A0FB-4126-8563-305ED6A92232}" type="presParOf" srcId="{5C4B0C98-5936-402F-98B4-A031A41A7C34}" destId="{0E04BEC3-E63B-4912-AA8C-E5CE22B82FAA}" srcOrd="0" destOrd="0" presId="urn:microsoft.com/office/officeart/2005/8/layout/hierarchy3"/>
    <dgm:cxn modelId="{2D89E6E7-EFE7-4662-8E84-2E684321E49F}" type="presParOf" srcId="{0E04BEC3-E63B-4912-AA8C-E5CE22B82FAA}" destId="{788D4E46-17A3-4BF5-9782-A21F832A11D1}" srcOrd="0" destOrd="0" presId="urn:microsoft.com/office/officeart/2005/8/layout/hierarchy3"/>
    <dgm:cxn modelId="{D004C7EE-B1F9-4617-BCEC-A4648B6EFB9C}" type="presParOf" srcId="{0E04BEC3-E63B-4912-AA8C-E5CE22B82FAA}" destId="{6FE6EAAA-921B-4F13-B6E6-466CD8166FF6}" srcOrd="1" destOrd="0" presId="urn:microsoft.com/office/officeart/2005/8/layout/hierarchy3"/>
    <dgm:cxn modelId="{EEAA55DC-110F-4A2F-B2C4-30CC5D50B3E4}" type="presParOf" srcId="{5C4B0C98-5936-402F-98B4-A031A41A7C34}" destId="{5B3ED876-1E10-463C-B283-DDC7FCEAEB98}" srcOrd="1" destOrd="0" presId="urn:microsoft.com/office/officeart/2005/8/layout/hierarchy3"/>
    <dgm:cxn modelId="{8D8B89CD-9FB8-4A35-9330-415DBB512F88}" type="presParOf" srcId="{5B3ED876-1E10-463C-B283-DDC7FCEAEB98}" destId="{FD6A17D5-53C6-42AC-9952-8B95368115CA}" srcOrd="0" destOrd="0" presId="urn:microsoft.com/office/officeart/2005/8/layout/hierarchy3"/>
    <dgm:cxn modelId="{484652CD-7127-43AA-9533-79DAC66267E7}" type="presParOf" srcId="{5B3ED876-1E10-463C-B283-DDC7FCEAEB98}" destId="{B26DAA2E-B7FE-4787-886C-DD1248343009}" srcOrd="1" destOrd="0" presId="urn:microsoft.com/office/officeart/2005/8/layout/hierarchy3"/>
    <dgm:cxn modelId="{A88BB6F2-4B03-4083-845F-A280F5B3791F}" type="presParOf" srcId="{5B3ED876-1E10-463C-B283-DDC7FCEAEB98}" destId="{8454FEB8-F4C0-4741-A7EF-68BDA41AD002}" srcOrd="2" destOrd="0" presId="urn:microsoft.com/office/officeart/2005/8/layout/hierarchy3"/>
    <dgm:cxn modelId="{11064710-03E8-4D6D-B0B1-2F80B863FB59}" type="presParOf" srcId="{5B3ED876-1E10-463C-B283-DDC7FCEAEB98}" destId="{FE960263-4857-475B-98F4-CD8C0BAD934F}" srcOrd="3" destOrd="0" presId="urn:microsoft.com/office/officeart/2005/8/layout/hierarchy3"/>
    <dgm:cxn modelId="{E33F8812-A896-426A-B86F-BECB2E017089}" type="presParOf" srcId="{9178DC93-9BE4-47FB-8607-D8BA85D7C580}" destId="{83E6565D-0A96-485A-8CD0-BFFF617060D5}" srcOrd="2" destOrd="0" presId="urn:microsoft.com/office/officeart/2005/8/layout/hierarchy3"/>
    <dgm:cxn modelId="{A23453DF-8243-4C5E-A7B0-A2585106E2E9}" type="presParOf" srcId="{83E6565D-0A96-485A-8CD0-BFFF617060D5}" destId="{D48E2EF2-FB95-446F-BE0F-66BBB9BB9E03}" srcOrd="0" destOrd="0" presId="urn:microsoft.com/office/officeart/2005/8/layout/hierarchy3"/>
    <dgm:cxn modelId="{24F1E838-B09F-435B-A7CC-37B30FFB63E2}" type="presParOf" srcId="{D48E2EF2-FB95-446F-BE0F-66BBB9BB9E03}" destId="{24B14D1B-1C6C-4313-ACD0-D95B26D9DF37}" srcOrd="0" destOrd="0" presId="urn:microsoft.com/office/officeart/2005/8/layout/hierarchy3"/>
    <dgm:cxn modelId="{3D65D67E-EFD7-45EE-8293-8CE4A27AB14C}" type="presParOf" srcId="{D48E2EF2-FB95-446F-BE0F-66BBB9BB9E03}" destId="{F5A0F877-274F-4BC1-A647-A6C2A1954188}" srcOrd="1" destOrd="0" presId="urn:microsoft.com/office/officeart/2005/8/layout/hierarchy3"/>
    <dgm:cxn modelId="{BABE94D7-AD44-446A-B52D-46099A503DDE}" type="presParOf" srcId="{83E6565D-0A96-485A-8CD0-BFFF617060D5}" destId="{FF6EF90D-FD37-436A-94B6-043E24D0BD93}" srcOrd="1" destOrd="0" presId="urn:microsoft.com/office/officeart/2005/8/layout/hierarchy3"/>
    <dgm:cxn modelId="{26FCCC51-8838-476D-8545-A0B19B794BAB}" type="presParOf" srcId="{FF6EF90D-FD37-436A-94B6-043E24D0BD93}" destId="{7D116BC6-A747-4D87-8D45-03262AC28CE8}" srcOrd="0" destOrd="0" presId="urn:microsoft.com/office/officeart/2005/8/layout/hierarchy3"/>
    <dgm:cxn modelId="{5D769B97-3A0A-435E-B8A5-6AA9FF259C77}" type="presParOf" srcId="{FF6EF90D-FD37-436A-94B6-043E24D0BD93}" destId="{CBA78C87-967D-41F4-AB96-242843DDDE4D}" srcOrd="1" destOrd="0" presId="urn:microsoft.com/office/officeart/2005/8/layout/hierarchy3"/>
    <dgm:cxn modelId="{D889A662-A22D-40E7-AE64-BD5BE28168FC}" type="presParOf" srcId="{FF6EF90D-FD37-436A-94B6-043E24D0BD93}" destId="{AA072C4E-CC97-4EB1-A8CA-78E422E7947D}" srcOrd="2" destOrd="0" presId="urn:microsoft.com/office/officeart/2005/8/layout/hierarchy3"/>
    <dgm:cxn modelId="{476FD946-574C-4587-B1B5-BD560CB82D38}" type="presParOf" srcId="{FF6EF90D-FD37-436A-94B6-043E24D0BD93}" destId="{FB6DC865-3C55-4014-A59A-AA7E8FF96E03}" srcOrd="3" destOrd="0" presId="urn:microsoft.com/office/officeart/2005/8/layout/hierarchy3"/>
    <dgm:cxn modelId="{C63DB397-E05C-4B13-8669-7E3BCF87C631}" type="presParOf" srcId="{9178DC93-9BE4-47FB-8607-D8BA85D7C580}" destId="{DB0B1325-636D-45C6-90C5-C867F132A042}" srcOrd="3" destOrd="0" presId="urn:microsoft.com/office/officeart/2005/8/layout/hierarchy3"/>
    <dgm:cxn modelId="{C67C6ABA-9E42-4A72-8CB7-A988C983BCFF}" type="presParOf" srcId="{DB0B1325-636D-45C6-90C5-C867F132A042}" destId="{9D631149-EA4E-4F0C-94B4-F80780FFF78F}" srcOrd="0" destOrd="0" presId="urn:microsoft.com/office/officeart/2005/8/layout/hierarchy3"/>
    <dgm:cxn modelId="{0713B34D-E1E0-4B4C-8414-E7D47957A910}" type="presParOf" srcId="{9D631149-EA4E-4F0C-94B4-F80780FFF78F}" destId="{93773D03-F92D-4A7F-91FF-417142B3E8EA}" srcOrd="0" destOrd="0" presId="urn:microsoft.com/office/officeart/2005/8/layout/hierarchy3"/>
    <dgm:cxn modelId="{EFCB7CB3-60C7-49AD-8B30-CAA50331FE7B}" type="presParOf" srcId="{9D631149-EA4E-4F0C-94B4-F80780FFF78F}" destId="{F2589FFD-FE85-42F7-9EBE-002AC18792D7}" srcOrd="1" destOrd="0" presId="urn:microsoft.com/office/officeart/2005/8/layout/hierarchy3"/>
    <dgm:cxn modelId="{CCDEA9CA-0F4A-4109-8E2C-E10783BCC1AE}" type="presParOf" srcId="{DB0B1325-636D-45C6-90C5-C867F132A042}" destId="{0EF6C641-D067-4B43-B986-5B45BEA99247}" srcOrd="1" destOrd="0" presId="urn:microsoft.com/office/officeart/2005/8/layout/hierarchy3"/>
    <dgm:cxn modelId="{36EC5434-3F02-46E0-BC33-A248663BD862}" type="presParOf" srcId="{0EF6C641-D067-4B43-B986-5B45BEA99247}" destId="{548B7755-A402-4D40-B618-3F1B745DE642}" srcOrd="0" destOrd="0" presId="urn:microsoft.com/office/officeart/2005/8/layout/hierarchy3"/>
    <dgm:cxn modelId="{BB19B370-6280-4193-991B-F37F02DFFEEB}" type="presParOf" srcId="{0EF6C641-D067-4B43-B986-5B45BEA99247}" destId="{7BE21033-769E-4ECD-A0A0-59D1B4C9C12A}" srcOrd="1" destOrd="0" presId="urn:microsoft.com/office/officeart/2005/8/layout/hierarchy3"/>
    <dgm:cxn modelId="{CE020355-DAFE-48A4-AE46-97575A6CB480}" type="presParOf" srcId="{0EF6C641-D067-4B43-B986-5B45BEA99247}" destId="{C76299C9-B47D-4F97-8303-4DBCB2603967}" srcOrd="2" destOrd="0" presId="urn:microsoft.com/office/officeart/2005/8/layout/hierarchy3"/>
    <dgm:cxn modelId="{37DB77B2-6998-4233-9867-9EDD8E6DDB3D}" type="presParOf" srcId="{0EF6C641-D067-4B43-B986-5B45BEA99247}" destId="{09E190EC-5709-47DB-89EE-E38EC387ED5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C2E1AE-1C54-485A-895B-26AC0DE937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104286DD-6879-4670-8CA3-6597F58A57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Direct PLI Access</a:t>
          </a:r>
          <a:endParaRPr lang="en-GB" sz="2400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C6600E2-CF7E-4C0C-95D8-60F1CE0ED56A}" type="parTrans" cxnId="{354D099A-E970-45F9-952D-5CFA6D3696E6}">
      <dgm:prSet/>
      <dgm:spPr/>
      <dgm:t>
        <a:bodyPr/>
        <a:lstStyle/>
        <a:p>
          <a:endParaRPr lang="en-GB"/>
        </a:p>
      </dgm:t>
    </dgm:pt>
    <dgm:pt modelId="{6C16216B-110F-4B24-9C44-927EEE8FF757}" type="sibTrans" cxnId="{354D099A-E970-45F9-952D-5CFA6D3696E6}">
      <dgm:prSet/>
      <dgm:spPr/>
      <dgm:t>
        <a:bodyPr/>
        <a:lstStyle/>
        <a:p>
          <a:endParaRPr lang="en-GB"/>
        </a:p>
      </dgm:t>
    </dgm:pt>
    <dgm:pt modelId="{501C3A16-D98B-4842-9D31-793B95A678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Enhanced </a:t>
          </a:r>
          <a:r>
            <a:rPr lang="en-US" sz="2400" b="1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Localisation</a:t>
          </a:r>
          <a:endParaRPr lang="en-GB" sz="2400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54BABEE-7B56-40B1-9B06-D48200012E1A}" type="parTrans" cxnId="{284CAE2F-3D2E-4920-8922-0A69D107AD76}">
      <dgm:prSet/>
      <dgm:spPr/>
      <dgm:t>
        <a:bodyPr/>
        <a:lstStyle/>
        <a:p>
          <a:endParaRPr lang="en-GB"/>
        </a:p>
      </dgm:t>
    </dgm:pt>
    <dgm:pt modelId="{5DB84455-5AEF-4374-9C43-977A88314ABF}" type="sibTrans" cxnId="{284CAE2F-3D2E-4920-8922-0A69D107AD76}">
      <dgm:prSet/>
      <dgm:spPr/>
      <dgm:t>
        <a:bodyPr/>
        <a:lstStyle/>
        <a:p>
          <a:endParaRPr lang="en-GB"/>
        </a:p>
      </dgm:t>
    </dgm:pt>
    <dgm:pt modelId="{7988F76D-3FAF-4194-9286-2C42EDC1320B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Full eligibility for 13-15% grants on EV sales and 2% bonus for ₹10,000 crore revenue ensures maximum incentive </a:t>
          </a:r>
          <a:r>
            <a:rPr lang="en-US" sz="1600" b="1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utilisation</a:t>
          </a:r>
          <a:r>
            <a: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GB" sz="1600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4896587-B6DA-473F-815F-699791D0FA8E}" type="sibTrans" cxnId="{8A47F21C-BF36-44D8-98DE-CD7DEF2C09D2}">
      <dgm:prSet/>
      <dgm:spPr/>
      <dgm:t>
        <a:bodyPr/>
        <a:lstStyle/>
        <a:p>
          <a:endParaRPr lang="en-GB"/>
        </a:p>
      </dgm:t>
    </dgm:pt>
    <dgm:pt modelId="{BEF9B03C-192D-497A-A16F-881748781F32}" type="parTrans" cxnId="{8A47F21C-BF36-44D8-98DE-CD7DEF2C09D2}">
      <dgm:prSet/>
      <dgm:spPr/>
      <dgm:t>
        <a:bodyPr/>
        <a:lstStyle/>
        <a:p>
          <a:endParaRPr lang="en-GB"/>
        </a:p>
      </dgm:t>
    </dgm:pt>
    <dgm:pt modelId="{6BDB5C70-FC72-48E6-BBFC-2D54C5F2A6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Profit Retention</a:t>
          </a:r>
          <a:endParaRPr lang="en-GB" sz="2400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D1F5A0A-4B4C-4426-A70B-25FADC3DF940}" type="parTrans" cxnId="{3718B5F2-10BD-40D8-A694-7CACD08099F0}">
      <dgm:prSet/>
      <dgm:spPr/>
      <dgm:t>
        <a:bodyPr/>
        <a:lstStyle/>
        <a:p>
          <a:endParaRPr lang="en-GB"/>
        </a:p>
      </dgm:t>
    </dgm:pt>
    <dgm:pt modelId="{1F00739B-9FCC-429F-92E8-5DC6DB377DA9}" type="sibTrans" cxnId="{3718B5F2-10BD-40D8-A694-7CACD08099F0}">
      <dgm:prSet/>
      <dgm:spPr/>
      <dgm:t>
        <a:bodyPr/>
        <a:lstStyle/>
        <a:p>
          <a:endParaRPr lang="en-GB"/>
        </a:p>
      </dgm:t>
    </dgm:pt>
    <dgm:pt modelId="{1CF2E0D5-391C-47CC-8C24-82FB8CE00C63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In-house manufacturing lowers costs by reducing reliance on imports, aligning with PLI requirements.</a:t>
          </a:r>
          <a:endParaRPr lang="en-GB" sz="1600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69A419D-D231-4E8C-88FE-F85C8B8D0E10}" type="parTrans" cxnId="{ABA2ED45-1BAA-402B-B046-EF633D8D27FC}">
      <dgm:prSet/>
      <dgm:spPr/>
      <dgm:t>
        <a:bodyPr/>
        <a:lstStyle/>
        <a:p>
          <a:endParaRPr lang="en-GB"/>
        </a:p>
      </dgm:t>
    </dgm:pt>
    <dgm:pt modelId="{303B3387-9C09-43C7-B25A-687D147E1921}" type="sibTrans" cxnId="{ABA2ED45-1BAA-402B-B046-EF633D8D27FC}">
      <dgm:prSet/>
      <dgm:spPr/>
      <dgm:t>
        <a:bodyPr/>
        <a:lstStyle/>
        <a:p>
          <a:endParaRPr lang="en-GB"/>
        </a:p>
      </dgm:t>
    </dgm:pt>
    <dgm:pt modelId="{89F976D6-7182-4740-BB6E-CEBCB4E703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Scalability</a:t>
          </a:r>
          <a:endParaRPr lang="en-GB" sz="2400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5FDF5C7-500B-4636-A5AF-2C9543A1116A}" type="parTrans" cxnId="{36BF122A-C4E4-41D5-A5F0-FC5A763CBD50}">
      <dgm:prSet/>
      <dgm:spPr/>
      <dgm:t>
        <a:bodyPr/>
        <a:lstStyle/>
        <a:p>
          <a:endParaRPr lang="en-GB"/>
        </a:p>
      </dgm:t>
    </dgm:pt>
    <dgm:pt modelId="{91A01507-BB0E-4EC9-B164-FAD6FC575FE7}" type="sibTrans" cxnId="{36BF122A-C4E4-41D5-A5F0-FC5A763CBD50}">
      <dgm:prSet/>
      <dgm:spPr/>
      <dgm:t>
        <a:bodyPr/>
        <a:lstStyle/>
        <a:p>
          <a:endParaRPr lang="en-GB"/>
        </a:p>
      </dgm:t>
    </dgm:pt>
    <dgm:pt modelId="{3BDBF475-1B40-41BA-B09D-4FA5CFC8F982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Full ownership ensures all cost savings and profits from PLI remain with E-Ventura.</a:t>
          </a:r>
          <a:endParaRPr lang="en-GB" sz="1600" b="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B411025-25DA-4900-AFD6-BB8758E8137B}" type="parTrans" cxnId="{B9E183D5-1E9F-4E31-B108-1D8871C24B7E}">
      <dgm:prSet/>
      <dgm:spPr/>
      <dgm:t>
        <a:bodyPr/>
        <a:lstStyle/>
        <a:p>
          <a:endParaRPr lang="en-GB"/>
        </a:p>
      </dgm:t>
    </dgm:pt>
    <dgm:pt modelId="{AD96D416-61CF-444F-8FA4-2B2F1CAF2A81}" type="sibTrans" cxnId="{B9E183D5-1E9F-4E31-B108-1D8871C24B7E}">
      <dgm:prSet/>
      <dgm:spPr/>
      <dgm:t>
        <a:bodyPr/>
        <a:lstStyle/>
        <a:p>
          <a:endParaRPr lang="en-GB"/>
        </a:p>
      </dgm:t>
    </dgm:pt>
    <dgm:pt modelId="{443460CC-B8EB-4BC2-A544-68041B3A25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Competitive Pricing</a:t>
          </a:r>
          <a:endParaRPr lang="en-GB" sz="2400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AF46CC3-8F33-4548-A37E-8EACF56443CF}" type="parTrans" cxnId="{E47BEED5-5DF8-4EEA-BACF-65138FAEA4E2}">
      <dgm:prSet/>
      <dgm:spPr/>
      <dgm:t>
        <a:bodyPr/>
        <a:lstStyle/>
        <a:p>
          <a:endParaRPr lang="en-GB"/>
        </a:p>
      </dgm:t>
    </dgm:pt>
    <dgm:pt modelId="{6867B005-1102-4378-ADC3-A03E09188B6E}" type="sibTrans" cxnId="{E47BEED5-5DF8-4EEA-BACF-65138FAEA4E2}">
      <dgm:prSet/>
      <dgm:spPr/>
      <dgm:t>
        <a:bodyPr/>
        <a:lstStyle/>
        <a:p>
          <a:endParaRPr lang="en-GB"/>
        </a:p>
      </dgm:t>
    </dgm:pt>
    <dgm:pt modelId="{42E46DAD-1134-4DCE-851F-B50ADFDCBE0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Allows agile expansion and </a:t>
          </a:r>
          <a:r>
            <a:rPr lang="en-US" sz="1600" b="1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localisation</a:t>
          </a:r>
          <a:r>
            <a: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to meet PLI benchmarks without external constraints.</a:t>
          </a:r>
          <a:endParaRPr lang="en-GB" sz="1600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D378700-032B-4FA8-8E9C-2D3A86837C51}" type="parTrans" cxnId="{7B761F12-8172-472C-A984-1C12015B82CD}">
      <dgm:prSet/>
      <dgm:spPr/>
      <dgm:t>
        <a:bodyPr/>
        <a:lstStyle/>
        <a:p>
          <a:endParaRPr lang="en-GB"/>
        </a:p>
      </dgm:t>
    </dgm:pt>
    <dgm:pt modelId="{FF3CBC2B-5C6E-4317-B4AB-7373CC0E9ADB}" type="sibTrans" cxnId="{7B761F12-8172-472C-A984-1C12015B82CD}">
      <dgm:prSet/>
      <dgm:spPr/>
      <dgm:t>
        <a:bodyPr/>
        <a:lstStyle/>
        <a:p>
          <a:endParaRPr lang="en-GB"/>
        </a:p>
      </dgm:t>
    </dgm:pt>
    <dgm:pt modelId="{FDA55812-DDFE-4B0A-8775-22BE56D3BFC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Lower costs enable affordable pricing, driving market penetration in India’s price-sensitive market.</a:t>
          </a:r>
          <a:endParaRPr lang="en-GB" sz="1600" b="1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15A3052-852C-4AC9-8758-79F3F87F3576}" type="parTrans" cxnId="{71AAF6F1-2773-431D-A0DC-269D2D139B2E}">
      <dgm:prSet/>
      <dgm:spPr/>
      <dgm:t>
        <a:bodyPr/>
        <a:lstStyle/>
        <a:p>
          <a:endParaRPr lang="en-GB"/>
        </a:p>
      </dgm:t>
    </dgm:pt>
    <dgm:pt modelId="{59B0379B-D6DD-478B-A96B-3E7251DA852B}" type="sibTrans" cxnId="{71AAF6F1-2773-431D-A0DC-269D2D139B2E}">
      <dgm:prSet/>
      <dgm:spPr/>
      <dgm:t>
        <a:bodyPr/>
        <a:lstStyle/>
        <a:p>
          <a:endParaRPr lang="en-GB"/>
        </a:p>
      </dgm:t>
    </dgm:pt>
    <dgm:pt modelId="{5A6E0FD5-47BA-4EA2-A79C-877225FE3D45}" type="pres">
      <dgm:prSet presAssocID="{83C2E1AE-1C54-485A-895B-26AC0DE9374B}" presName="root" presStyleCnt="0">
        <dgm:presLayoutVars>
          <dgm:dir/>
          <dgm:resizeHandles val="exact"/>
        </dgm:presLayoutVars>
      </dgm:prSet>
      <dgm:spPr/>
    </dgm:pt>
    <dgm:pt modelId="{80CA6FAD-E71D-400B-9999-034A3311A02F}" type="pres">
      <dgm:prSet presAssocID="{104286DD-6879-4670-8CA3-6597F58A5790}" presName="compNode" presStyleCnt="0"/>
      <dgm:spPr/>
    </dgm:pt>
    <dgm:pt modelId="{2F017AB2-5A33-4338-88A9-157F986854D1}" type="pres">
      <dgm:prSet presAssocID="{104286DD-6879-4670-8CA3-6597F58A5790}" presName="bgRect" presStyleLbl="bgShp" presStyleIdx="0" presStyleCnt="5"/>
      <dgm:spPr>
        <a:solidFill>
          <a:schemeClr val="tx2">
            <a:lumMod val="90000"/>
            <a:lumOff val="10000"/>
          </a:schemeClr>
        </a:solidFill>
      </dgm:spPr>
    </dgm:pt>
    <dgm:pt modelId="{FBC0A8D8-659C-42D3-B7C7-5F63655B1977}" type="pres">
      <dgm:prSet presAssocID="{104286DD-6879-4670-8CA3-6597F58A57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41F42B9-A904-4E90-9714-4A99BB772B63}" type="pres">
      <dgm:prSet presAssocID="{104286DD-6879-4670-8CA3-6597F58A5790}" presName="spaceRect" presStyleCnt="0"/>
      <dgm:spPr/>
    </dgm:pt>
    <dgm:pt modelId="{24EB6DBD-BCC3-437C-A3A6-C0638685A7B5}" type="pres">
      <dgm:prSet presAssocID="{104286DD-6879-4670-8CA3-6597F58A5790}" presName="parTx" presStyleLbl="revTx" presStyleIdx="0" presStyleCnt="10">
        <dgm:presLayoutVars>
          <dgm:chMax val="0"/>
          <dgm:chPref val="0"/>
        </dgm:presLayoutVars>
      </dgm:prSet>
      <dgm:spPr/>
    </dgm:pt>
    <dgm:pt modelId="{27D3A285-F403-457D-B945-93527EB9FCAF}" type="pres">
      <dgm:prSet presAssocID="{104286DD-6879-4670-8CA3-6597F58A5790}" presName="desTx" presStyleLbl="revTx" presStyleIdx="1" presStyleCnt="10">
        <dgm:presLayoutVars/>
      </dgm:prSet>
      <dgm:spPr/>
    </dgm:pt>
    <dgm:pt modelId="{2A4EC96F-75D2-42CF-A57F-246CAE5A370D}" type="pres">
      <dgm:prSet presAssocID="{6C16216B-110F-4B24-9C44-927EEE8FF757}" presName="sibTrans" presStyleCnt="0"/>
      <dgm:spPr/>
    </dgm:pt>
    <dgm:pt modelId="{4EB97A66-08EE-4058-83A0-3703E49CF70D}" type="pres">
      <dgm:prSet presAssocID="{501C3A16-D98B-4842-9D31-793B95A67836}" presName="compNode" presStyleCnt="0"/>
      <dgm:spPr/>
    </dgm:pt>
    <dgm:pt modelId="{416537A2-E3C1-425B-BDC6-F33488F8EDE0}" type="pres">
      <dgm:prSet presAssocID="{501C3A16-D98B-4842-9D31-793B95A67836}" presName="bgRect" presStyleLbl="bgShp" presStyleIdx="1" presStyleCnt="5"/>
      <dgm:spPr>
        <a:solidFill>
          <a:schemeClr val="tx2">
            <a:lumMod val="90000"/>
            <a:lumOff val="10000"/>
          </a:schemeClr>
        </a:solidFill>
      </dgm:spPr>
    </dgm:pt>
    <dgm:pt modelId="{AEED0ED6-AF3B-4C53-9F88-3E5A2E6821D6}" type="pres">
      <dgm:prSet presAssocID="{501C3A16-D98B-4842-9D31-793B95A6783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59F2FCAE-C445-486E-AF83-D967E2DBA6F7}" type="pres">
      <dgm:prSet presAssocID="{501C3A16-D98B-4842-9D31-793B95A67836}" presName="spaceRect" presStyleCnt="0"/>
      <dgm:spPr/>
    </dgm:pt>
    <dgm:pt modelId="{6BE6C4A5-AC91-4DD5-A444-089821E24AB2}" type="pres">
      <dgm:prSet presAssocID="{501C3A16-D98B-4842-9D31-793B95A67836}" presName="parTx" presStyleLbl="revTx" presStyleIdx="2" presStyleCnt="10">
        <dgm:presLayoutVars>
          <dgm:chMax val="0"/>
          <dgm:chPref val="0"/>
        </dgm:presLayoutVars>
      </dgm:prSet>
      <dgm:spPr/>
    </dgm:pt>
    <dgm:pt modelId="{35428403-9F02-4CA4-AA99-4C46CA09233A}" type="pres">
      <dgm:prSet presAssocID="{501C3A16-D98B-4842-9D31-793B95A67836}" presName="desTx" presStyleLbl="revTx" presStyleIdx="3" presStyleCnt="10">
        <dgm:presLayoutVars/>
      </dgm:prSet>
      <dgm:spPr/>
    </dgm:pt>
    <dgm:pt modelId="{66F67A43-296D-442E-B353-79108EA35958}" type="pres">
      <dgm:prSet presAssocID="{5DB84455-5AEF-4374-9C43-977A88314ABF}" presName="sibTrans" presStyleCnt="0"/>
      <dgm:spPr/>
    </dgm:pt>
    <dgm:pt modelId="{DBD88F7C-A535-47EB-A603-6C065DED2A69}" type="pres">
      <dgm:prSet presAssocID="{6BDB5C70-FC72-48E6-BBFC-2D54C5F2A6E6}" presName="compNode" presStyleCnt="0"/>
      <dgm:spPr/>
    </dgm:pt>
    <dgm:pt modelId="{BBC43D9F-C0D6-4FFB-AD9F-04AD300C5A48}" type="pres">
      <dgm:prSet presAssocID="{6BDB5C70-FC72-48E6-BBFC-2D54C5F2A6E6}" presName="bgRect" presStyleLbl="bgShp" presStyleIdx="2" presStyleCnt="5"/>
      <dgm:spPr>
        <a:solidFill>
          <a:schemeClr val="tx2">
            <a:lumMod val="90000"/>
            <a:lumOff val="10000"/>
          </a:schemeClr>
        </a:solidFill>
      </dgm:spPr>
    </dgm:pt>
    <dgm:pt modelId="{AB163682-1BFF-4D78-BD66-F34E51431FCA}" type="pres">
      <dgm:prSet presAssocID="{6BDB5C70-FC72-48E6-BBFC-2D54C5F2A6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760083C-653A-4BE7-B21D-D940E9EB6D83}" type="pres">
      <dgm:prSet presAssocID="{6BDB5C70-FC72-48E6-BBFC-2D54C5F2A6E6}" presName="spaceRect" presStyleCnt="0"/>
      <dgm:spPr/>
    </dgm:pt>
    <dgm:pt modelId="{54CD4CE6-114D-454C-8D4E-4B24BECCD50A}" type="pres">
      <dgm:prSet presAssocID="{6BDB5C70-FC72-48E6-BBFC-2D54C5F2A6E6}" presName="parTx" presStyleLbl="revTx" presStyleIdx="4" presStyleCnt="10">
        <dgm:presLayoutVars>
          <dgm:chMax val="0"/>
          <dgm:chPref val="0"/>
        </dgm:presLayoutVars>
      </dgm:prSet>
      <dgm:spPr/>
    </dgm:pt>
    <dgm:pt modelId="{C71F1E3D-3CEB-4FF2-99C0-D939FB1D2690}" type="pres">
      <dgm:prSet presAssocID="{6BDB5C70-FC72-48E6-BBFC-2D54C5F2A6E6}" presName="desTx" presStyleLbl="revTx" presStyleIdx="5" presStyleCnt="10">
        <dgm:presLayoutVars/>
      </dgm:prSet>
      <dgm:spPr/>
    </dgm:pt>
    <dgm:pt modelId="{C3932035-00F1-4737-B99E-8F56CAEBDA77}" type="pres">
      <dgm:prSet presAssocID="{1F00739B-9FCC-429F-92E8-5DC6DB377DA9}" presName="sibTrans" presStyleCnt="0"/>
      <dgm:spPr/>
    </dgm:pt>
    <dgm:pt modelId="{0CF97C87-1E4A-48DA-BC72-2059F7F0B261}" type="pres">
      <dgm:prSet presAssocID="{89F976D6-7182-4740-BB6E-CEBCB4E703FF}" presName="compNode" presStyleCnt="0"/>
      <dgm:spPr/>
    </dgm:pt>
    <dgm:pt modelId="{9277907F-A871-40AB-8C3A-0F4B70558190}" type="pres">
      <dgm:prSet presAssocID="{89F976D6-7182-4740-BB6E-CEBCB4E703FF}" presName="bgRect" presStyleLbl="bgShp" presStyleIdx="3" presStyleCnt="5"/>
      <dgm:spPr>
        <a:solidFill>
          <a:schemeClr val="tx2">
            <a:lumMod val="90000"/>
            <a:lumOff val="10000"/>
          </a:schemeClr>
        </a:solidFill>
      </dgm:spPr>
    </dgm:pt>
    <dgm:pt modelId="{19414AB4-2DD0-4CBE-934C-C2E26B8D5153}" type="pres">
      <dgm:prSet presAssocID="{89F976D6-7182-4740-BB6E-CEBCB4E703F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A21291-BF3B-4491-8AF8-77E369F4ABF8}" type="pres">
      <dgm:prSet presAssocID="{89F976D6-7182-4740-BB6E-CEBCB4E703FF}" presName="spaceRect" presStyleCnt="0"/>
      <dgm:spPr/>
    </dgm:pt>
    <dgm:pt modelId="{F8504DD2-0D31-4E95-9409-DBD4BFE86474}" type="pres">
      <dgm:prSet presAssocID="{89F976D6-7182-4740-BB6E-CEBCB4E703FF}" presName="parTx" presStyleLbl="revTx" presStyleIdx="6" presStyleCnt="10">
        <dgm:presLayoutVars>
          <dgm:chMax val="0"/>
          <dgm:chPref val="0"/>
        </dgm:presLayoutVars>
      </dgm:prSet>
      <dgm:spPr/>
    </dgm:pt>
    <dgm:pt modelId="{0A222D3A-8618-4EAF-9BD8-FCE7FCBECBCF}" type="pres">
      <dgm:prSet presAssocID="{89F976D6-7182-4740-BB6E-CEBCB4E703FF}" presName="desTx" presStyleLbl="revTx" presStyleIdx="7" presStyleCnt="10">
        <dgm:presLayoutVars/>
      </dgm:prSet>
      <dgm:spPr/>
    </dgm:pt>
    <dgm:pt modelId="{61587475-8E6D-4D79-AF32-C405C03AB245}" type="pres">
      <dgm:prSet presAssocID="{91A01507-BB0E-4EC9-B164-FAD6FC575FE7}" presName="sibTrans" presStyleCnt="0"/>
      <dgm:spPr/>
    </dgm:pt>
    <dgm:pt modelId="{CD1716D1-677C-4A2F-A748-F5B7FE6DC160}" type="pres">
      <dgm:prSet presAssocID="{443460CC-B8EB-4BC2-A544-68041B3A2594}" presName="compNode" presStyleCnt="0"/>
      <dgm:spPr/>
    </dgm:pt>
    <dgm:pt modelId="{F90B3C5A-5441-404A-897C-F8BDBD872417}" type="pres">
      <dgm:prSet presAssocID="{443460CC-B8EB-4BC2-A544-68041B3A2594}" presName="bgRect" presStyleLbl="bgShp" presStyleIdx="4" presStyleCnt="5"/>
      <dgm:spPr>
        <a:solidFill>
          <a:schemeClr val="tx2">
            <a:lumMod val="90000"/>
            <a:lumOff val="10000"/>
          </a:schemeClr>
        </a:solidFill>
      </dgm:spPr>
    </dgm:pt>
    <dgm:pt modelId="{9CFFFEFD-FD93-4BE8-B978-5D8D174367DC}" type="pres">
      <dgm:prSet presAssocID="{443460CC-B8EB-4BC2-A544-68041B3A259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8A3BB5C-3CB3-43C4-B36F-A9A20D999E2F}" type="pres">
      <dgm:prSet presAssocID="{443460CC-B8EB-4BC2-A544-68041B3A2594}" presName="spaceRect" presStyleCnt="0"/>
      <dgm:spPr/>
    </dgm:pt>
    <dgm:pt modelId="{47B59990-F47D-4F32-89F8-750C46E7A877}" type="pres">
      <dgm:prSet presAssocID="{443460CC-B8EB-4BC2-A544-68041B3A2594}" presName="parTx" presStyleLbl="revTx" presStyleIdx="8" presStyleCnt="10">
        <dgm:presLayoutVars>
          <dgm:chMax val="0"/>
          <dgm:chPref val="0"/>
        </dgm:presLayoutVars>
      </dgm:prSet>
      <dgm:spPr/>
    </dgm:pt>
    <dgm:pt modelId="{BABCCD35-CF04-44D9-8966-C0258F412D21}" type="pres">
      <dgm:prSet presAssocID="{443460CC-B8EB-4BC2-A544-68041B3A2594}" presName="desTx" presStyleLbl="revTx" presStyleIdx="9" presStyleCnt="10">
        <dgm:presLayoutVars/>
      </dgm:prSet>
      <dgm:spPr/>
    </dgm:pt>
  </dgm:ptLst>
  <dgm:cxnLst>
    <dgm:cxn modelId="{FC50FE03-6376-449A-A9F0-966F50E3CC45}" type="presOf" srcId="{501C3A16-D98B-4842-9D31-793B95A67836}" destId="{6BE6C4A5-AC91-4DD5-A444-089821E24AB2}" srcOrd="0" destOrd="0" presId="urn:microsoft.com/office/officeart/2018/2/layout/IconVerticalSolidList"/>
    <dgm:cxn modelId="{8E320206-781B-44FD-AA82-03A0F3AA6194}" type="presOf" srcId="{3BDBF475-1B40-41BA-B09D-4FA5CFC8F982}" destId="{C71F1E3D-3CEB-4FF2-99C0-D939FB1D2690}" srcOrd="0" destOrd="0" presId="urn:microsoft.com/office/officeart/2018/2/layout/IconVerticalSolidList"/>
    <dgm:cxn modelId="{7B761F12-8172-472C-A984-1C12015B82CD}" srcId="{89F976D6-7182-4740-BB6E-CEBCB4E703FF}" destId="{42E46DAD-1134-4DCE-851F-B50ADFDCBE01}" srcOrd="0" destOrd="0" parTransId="{6D378700-032B-4FA8-8E9C-2D3A86837C51}" sibTransId="{FF3CBC2B-5C6E-4317-B4AB-7373CC0E9ADB}"/>
    <dgm:cxn modelId="{8A47F21C-BF36-44D8-98DE-CD7DEF2C09D2}" srcId="{104286DD-6879-4670-8CA3-6597F58A5790}" destId="{7988F76D-3FAF-4194-9286-2C42EDC1320B}" srcOrd="0" destOrd="0" parTransId="{BEF9B03C-192D-497A-A16F-881748781F32}" sibTransId="{B4896587-B6DA-473F-815F-699791D0FA8E}"/>
    <dgm:cxn modelId="{D2F7F820-FA9D-412E-9F62-33AA221F9C4E}" type="presOf" srcId="{89F976D6-7182-4740-BB6E-CEBCB4E703FF}" destId="{F8504DD2-0D31-4E95-9409-DBD4BFE86474}" srcOrd="0" destOrd="0" presId="urn:microsoft.com/office/officeart/2018/2/layout/IconVerticalSolidList"/>
    <dgm:cxn modelId="{36BF122A-C4E4-41D5-A5F0-FC5A763CBD50}" srcId="{83C2E1AE-1C54-485A-895B-26AC0DE9374B}" destId="{89F976D6-7182-4740-BB6E-CEBCB4E703FF}" srcOrd="3" destOrd="0" parTransId="{25FDF5C7-500B-4636-A5AF-2C9543A1116A}" sibTransId="{91A01507-BB0E-4EC9-B164-FAD6FC575FE7}"/>
    <dgm:cxn modelId="{284CAE2F-3D2E-4920-8922-0A69D107AD76}" srcId="{83C2E1AE-1C54-485A-895B-26AC0DE9374B}" destId="{501C3A16-D98B-4842-9D31-793B95A67836}" srcOrd="1" destOrd="0" parTransId="{E54BABEE-7B56-40B1-9B06-D48200012E1A}" sibTransId="{5DB84455-5AEF-4374-9C43-977A88314ABF}"/>
    <dgm:cxn modelId="{8302783B-1A25-4147-BF24-4AA54DEEDAD8}" type="presOf" srcId="{7988F76D-3FAF-4194-9286-2C42EDC1320B}" destId="{27D3A285-F403-457D-B945-93527EB9FCAF}" srcOrd="0" destOrd="0" presId="urn:microsoft.com/office/officeart/2018/2/layout/IconVerticalSolidList"/>
    <dgm:cxn modelId="{60C82F3F-EAF4-4A19-A259-65ECC5A466A8}" type="presOf" srcId="{FDA55812-DDFE-4B0A-8775-22BE56D3BFC4}" destId="{BABCCD35-CF04-44D9-8966-C0258F412D21}" srcOrd="0" destOrd="0" presId="urn:microsoft.com/office/officeart/2018/2/layout/IconVerticalSolidList"/>
    <dgm:cxn modelId="{BD3B0A5E-6EFF-48F8-B9A0-698DBE83C9A4}" type="presOf" srcId="{83C2E1AE-1C54-485A-895B-26AC0DE9374B}" destId="{5A6E0FD5-47BA-4EA2-A79C-877225FE3D45}" srcOrd="0" destOrd="0" presId="urn:microsoft.com/office/officeart/2018/2/layout/IconVerticalSolidList"/>
    <dgm:cxn modelId="{ABA2ED45-1BAA-402B-B046-EF633D8D27FC}" srcId="{501C3A16-D98B-4842-9D31-793B95A67836}" destId="{1CF2E0D5-391C-47CC-8C24-82FB8CE00C63}" srcOrd="0" destOrd="0" parTransId="{769A419D-D231-4E8C-88FE-F85C8B8D0E10}" sibTransId="{303B3387-9C09-43C7-B25A-687D147E1921}"/>
    <dgm:cxn modelId="{FCE2BE6C-E66F-418D-A0D2-C731C2BB6CFC}" type="presOf" srcId="{104286DD-6879-4670-8CA3-6597F58A5790}" destId="{24EB6DBD-BCC3-437C-A3A6-C0638685A7B5}" srcOrd="0" destOrd="0" presId="urn:microsoft.com/office/officeart/2018/2/layout/IconVerticalSolidList"/>
    <dgm:cxn modelId="{8DA76B88-F302-4471-8D09-892EEE7C0803}" type="presOf" srcId="{443460CC-B8EB-4BC2-A544-68041B3A2594}" destId="{47B59990-F47D-4F32-89F8-750C46E7A877}" srcOrd="0" destOrd="0" presId="urn:microsoft.com/office/officeart/2018/2/layout/IconVerticalSolidList"/>
    <dgm:cxn modelId="{2647F989-A06E-4CB6-90CC-A0823793CED4}" type="presOf" srcId="{6BDB5C70-FC72-48E6-BBFC-2D54C5F2A6E6}" destId="{54CD4CE6-114D-454C-8D4E-4B24BECCD50A}" srcOrd="0" destOrd="0" presId="urn:microsoft.com/office/officeart/2018/2/layout/IconVerticalSolidList"/>
    <dgm:cxn modelId="{27839A8C-418B-4620-87A9-DFAE3CA3E759}" type="presOf" srcId="{42E46DAD-1134-4DCE-851F-B50ADFDCBE01}" destId="{0A222D3A-8618-4EAF-9BD8-FCE7FCBECBCF}" srcOrd="0" destOrd="0" presId="urn:microsoft.com/office/officeart/2018/2/layout/IconVerticalSolidList"/>
    <dgm:cxn modelId="{354D099A-E970-45F9-952D-5CFA6D3696E6}" srcId="{83C2E1AE-1C54-485A-895B-26AC0DE9374B}" destId="{104286DD-6879-4670-8CA3-6597F58A5790}" srcOrd="0" destOrd="0" parTransId="{2C6600E2-CF7E-4C0C-95D8-60F1CE0ED56A}" sibTransId="{6C16216B-110F-4B24-9C44-927EEE8FF757}"/>
    <dgm:cxn modelId="{5762BDAE-EFE6-406A-8C46-B3B7EBBDFDE8}" type="presOf" srcId="{1CF2E0D5-391C-47CC-8C24-82FB8CE00C63}" destId="{35428403-9F02-4CA4-AA99-4C46CA09233A}" srcOrd="0" destOrd="0" presId="urn:microsoft.com/office/officeart/2018/2/layout/IconVerticalSolidList"/>
    <dgm:cxn modelId="{B9E183D5-1E9F-4E31-B108-1D8871C24B7E}" srcId="{6BDB5C70-FC72-48E6-BBFC-2D54C5F2A6E6}" destId="{3BDBF475-1B40-41BA-B09D-4FA5CFC8F982}" srcOrd="0" destOrd="0" parTransId="{3B411025-25DA-4900-AFD6-BB8758E8137B}" sibTransId="{AD96D416-61CF-444F-8FA4-2B2F1CAF2A81}"/>
    <dgm:cxn modelId="{E47BEED5-5DF8-4EEA-BACF-65138FAEA4E2}" srcId="{83C2E1AE-1C54-485A-895B-26AC0DE9374B}" destId="{443460CC-B8EB-4BC2-A544-68041B3A2594}" srcOrd="4" destOrd="0" parTransId="{4AF46CC3-8F33-4548-A37E-8EACF56443CF}" sibTransId="{6867B005-1102-4378-ADC3-A03E09188B6E}"/>
    <dgm:cxn modelId="{71AAF6F1-2773-431D-A0DC-269D2D139B2E}" srcId="{443460CC-B8EB-4BC2-A544-68041B3A2594}" destId="{FDA55812-DDFE-4B0A-8775-22BE56D3BFC4}" srcOrd="0" destOrd="0" parTransId="{315A3052-852C-4AC9-8758-79F3F87F3576}" sibTransId="{59B0379B-D6DD-478B-A96B-3E7251DA852B}"/>
    <dgm:cxn modelId="{3718B5F2-10BD-40D8-A694-7CACD08099F0}" srcId="{83C2E1AE-1C54-485A-895B-26AC0DE9374B}" destId="{6BDB5C70-FC72-48E6-BBFC-2D54C5F2A6E6}" srcOrd="2" destOrd="0" parTransId="{3D1F5A0A-4B4C-4426-A70B-25FADC3DF940}" sibTransId="{1F00739B-9FCC-429F-92E8-5DC6DB377DA9}"/>
    <dgm:cxn modelId="{FC66425A-30A5-4410-A80A-F6CF02E0F915}" type="presParOf" srcId="{5A6E0FD5-47BA-4EA2-A79C-877225FE3D45}" destId="{80CA6FAD-E71D-400B-9999-034A3311A02F}" srcOrd="0" destOrd="0" presId="urn:microsoft.com/office/officeart/2018/2/layout/IconVerticalSolidList"/>
    <dgm:cxn modelId="{52748695-6BB9-4B73-ACE6-069741F4A0EF}" type="presParOf" srcId="{80CA6FAD-E71D-400B-9999-034A3311A02F}" destId="{2F017AB2-5A33-4338-88A9-157F986854D1}" srcOrd="0" destOrd="0" presId="urn:microsoft.com/office/officeart/2018/2/layout/IconVerticalSolidList"/>
    <dgm:cxn modelId="{5E93DBC8-3FB7-4D3F-9792-F9F8586FA657}" type="presParOf" srcId="{80CA6FAD-E71D-400B-9999-034A3311A02F}" destId="{FBC0A8D8-659C-42D3-B7C7-5F63655B1977}" srcOrd="1" destOrd="0" presId="urn:microsoft.com/office/officeart/2018/2/layout/IconVerticalSolidList"/>
    <dgm:cxn modelId="{4994BF01-5C78-4E54-81E1-84D998F38D7C}" type="presParOf" srcId="{80CA6FAD-E71D-400B-9999-034A3311A02F}" destId="{241F42B9-A904-4E90-9714-4A99BB772B63}" srcOrd="2" destOrd="0" presId="urn:microsoft.com/office/officeart/2018/2/layout/IconVerticalSolidList"/>
    <dgm:cxn modelId="{FB60D81E-C0D5-48F4-9E11-2977EE8BB97A}" type="presParOf" srcId="{80CA6FAD-E71D-400B-9999-034A3311A02F}" destId="{24EB6DBD-BCC3-437C-A3A6-C0638685A7B5}" srcOrd="3" destOrd="0" presId="urn:microsoft.com/office/officeart/2018/2/layout/IconVerticalSolidList"/>
    <dgm:cxn modelId="{A4922FDF-5DE4-4865-8BA8-AD94643364C2}" type="presParOf" srcId="{80CA6FAD-E71D-400B-9999-034A3311A02F}" destId="{27D3A285-F403-457D-B945-93527EB9FCAF}" srcOrd="4" destOrd="0" presId="urn:microsoft.com/office/officeart/2018/2/layout/IconVerticalSolidList"/>
    <dgm:cxn modelId="{5D21E87A-5C00-458F-8BA5-4AFDBC80DF3A}" type="presParOf" srcId="{5A6E0FD5-47BA-4EA2-A79C-877225FE3D45}" destId="{2A4EC96F-75D2-42CF-A57F-246CAE5A370D}" srcOrd="1" destOrd="0" presId="urn:microsoft.com/office/officeart/2018/2/layout/IconVerticalSolidList"/>
    <dgm:cxn modelId="{ADE1EA96-A406-4071-9777-EF37C5E12A4C}" type="presParOf" srcId="{5A6E0FD5-47BA-4EA2-A79C-877225FE3D45}" destId="{4EB97A66-08EE-4058-83A0-3703E49CF70D}" srcOrd="2" destOrd="0" presId="urn:microsoft.com/office/officeart/2018/2/layout/IconVerticalSolidList"/>
    <dgm:cxn modelId="{33DEC02A-FD45-4007-BAC2-68C493869AE6}" type="presParOf" srcId="{4EB97A66-08EE-4058-83A0-3703E49CF70D}" destId="{416537A2-E3C1-425B-BDC6-F33488F8EDE0}" srcOrd="0" destOrd="0" presId="urn:microsoft.com/office/officeart/2018/2/layout/IconVerticalSolidList"/>
    <dgm:cxn modelId="{23A4E42D-31FF-4E98-BFC3-9D4FF8A9BE57}" type="presParOf" srcId="{4EB97A66-08EE-4058-83A0-3703E49CF70D}" destId="{AEED0ED6-AF3B-4C53-9F88-3E5A2E6821D6}" srcOrd="1" destOrd="0" presId="urn:microsoft.com/office/officeart/2018/2/layout/IconVerticalSolidList"/>
    <dgm:cxn modelId="{0DA91D1F-1679-429B-85AE-ED612E97FA9F}" type="presParOf" srcId="{4EB97A66-08EE-4058-83A0-3703E49CF70D}" destId="{59F2FCAE-C445-486E-AF83-D967E2DBA6F7}" srcOrd="2" destOrd="0" presId="urn:microsoft.com/office/officeart/2018/2/layout/IconVerticalSolidList"/>
    <dgm:cxn modelId="{07AB6A25-D615-4B1C-97FA-E612249F5E83}" type="presParOf" srcId="{4EB97A66-08EE-4058-83A0-3703E49CF70D}" destId="{6BE6C4A5-AC91-4DD5-A444-089821E24AB2}" srcOrd="3" destOrd="0" presId="urn:microsoft.com/office/officeart/2018/2/layout/IconVerticalSolidList"/>
    <dgm:cxn modelId="{0462CC7E-4C21-4400-AFEB-8033F15A589E}" type="presParOf" srcId="{4EB97A66-08EE-4058-83A0-3703E49CF70D}" destId="{35428403-9F02-4CA4-AA99-4C46CA09233A}" srcOrd="4" destOrd="0" presId="urn:microsoft.com/office/officeart/2018/2/layout/IconVerticalSolidList"/>
    <dgm:cxn modelId="{7DBEFBC5-B4DC-411F-BABA-7643DDF29A1F}" type="presParOf" srcId="{5A6E0FD5-47BA-4EA2-A79C-877225FE3D45}" destId="{66F67A43-296D-442E-B353-79108EA35958}" srcOrd="3" destOrd="0" presId="urn:microsoft.com/office/officeart/2018/2/layout/IconVerticalSolidList"/>
    <dgm:cxn modelId="{1C20D282-77EF-4C18-BB12-6E73FF869F57}" type="presParOf" srcId="{5A6E0FD5-47BA-4EA2-A79C-877225FE3D45}" destId="{DBD88F7C-A535-47EB-A603-6C065DED2A69}" srcOrd="4" destOrd="0" presId="urn:microsoft.com/office/officeart/2018/2/layout/IconVerticalSolidList"/>
    <dgm:cxn modelId="{CF2F1375-E020-4BB8-84FB-4AC2BEFA8929}" type="presParOf" srcId="{DBD88F7C-A535-47EB-A603-6C065DED2A69}" destId="{BBC43D9F-C0D6-4FFB-AD9F-04AD300C5A48}" srcOrd="0" destOrd="0" presId="urn:microsoft.com/office/officeart/2018/2/layout/IconVerticalSolidList"/>
    <dgm:cxn modelId="{00FE5891-0086-4A8B-A34D-51A454D3840C}" type="presParOf" srcId="{DBD88F7C-A535-47EB-A603-6C065DED2A69}" destId="{AB163682-1BFF-4D78-BD66-F34E51431FCA}" srcOrd="1" destOrd="0" presId="urn:microsoft.com/office/officeart/2018/2/layout/IconVerticalSolidList"/>
    <dgm:cxn modelId="{C0489164-47E7-45E0-9153-D317B4E8E62A}" type="presParOf" srcId="{DBD88F7C-A535-47EB-A603-6C065DED2A69}" destId="{3760083C-653A-4BE7-B21D-D940E9EB6D83}" srcOrd="2" destOrd="0" presId="urn:microsoft.com/office/officeart/2018/2/layout/IconVerticalSolidList"/>
    <dgm:cxn modelId="{BD67AC82-3860-47AE-914F-8AE62B8D2235}" type="presParOf" srcId="{DBD88F7C-A535-47EB-A603-6C065DED2A69}" destId="{54CD4CE6-114D-454C-8D4E-4B24BECCD50A}" srcOrd="3" destOrd="0" presId="urn:microsoft.com/office/officeart/2018/2/layout/IconVerticalSolidList"/>
    <dgm:cxn modelId="{D1D7D1C2-5D44-4001-82BF-5475D368A20C}" type="presParOf" srcId="{DBD88F7C-A535-47EB-A603-6C065DED2A69}" destId="{C71F1E3D-3CEB-4FF2-99C0-D939FB1D2690}" srcOrd="4" destOrd="0" presId="urn:microsoft.com/office/officeart/2018/2/layout/IconVerticalSolidList"/>
    <dgm:cxn modelId="{75842F15-B420-4BE0-817F-4225E932A4BC}" type="presParOf" srcId="{5A6E0FD5-47BA-4EA2-A79C-877225FE3D45}" destId="{C3932035-00F1-4737-B99E-8F56CAEBDA77}" srcOrd="5" destOrd="0" presId="urn:microsoft.com/office/officeart/2018/2/layout/IconVerticalSolidList"/>
    <dgm:cxn modelId="{63FEF701-06FA-417F-8224-68293B9E7E5A}" type="presParOf" srcId="{5A6E0FD5-47BA-4EA2-A79C-877225FE3D45}" destId="{0CF97C87-1E4A-48DA-BC72-2059F7F0B261}" srcOrd="6" destOrd="0" presId="urn:microsoft.com/office/officeart/2018/2/layout/IconVerticalSolidList"/>
    <dgm:cxn modelId="{8C8FF3AC-11E1-4295-A744-9403DBA121FD}" type="presParOf" srcId="{0CF97C87-1E4A-48DA-BC72-2059F7F0B261}" destId="{9277907F-A871-40AB-8C3A-0F4B70558190}" srcOrd="0" destOrd="0" presId="urn:microsoft.com/office/officeart/2018/2/layout/IconVerticalSolidList"/>
    <dgm:cxn modelId="{204F7A72-B088-4A86-8179-216DB259A7C7}" type="presParOf" srcId="{0CF97C87-1E4A-48DA-BC72-2059F7F0B261}" destId="{19414AB4-2DD0-4CBE-934C-C2E26B8D5153}" srcOrd="1" destOrd="0" presId="urn:microsoft.com/office/officeart/2018/2/layout/IconVerticalSolidList"/>
    <dgm:cxn modelId="{C9B61889-F3FB-45D6-92B1-01B3B49770E5}" type="presParOf" srcId="{0CF97C87-1E4A-48DA-BC72-2059F7F0B261}" destId="{B0A21291-BF3B-4491-8AF8-77E369F4ABF8}" srcOrd="2" destOrd="0" presId="urn:microsoft.com/office/officeart/2018/2/layout/IconVerticalSolidList"/>
    <dgm:cxn modelId="{4A1B3BEC-C437-4CAB-B83A-C766E717E414}" type="presParOf" srcId="{0CF97C87-1E4A-48DA-BC72-2059F7F0B261}" destId="{F8504DD2-0D31-4E95-9409-DBD4BFE86474}" srcOrd="3" destOrd="0" presId="urn:microsoft.com/office/officeart/2018/2/layout/IconVerticalSolidList"/>
    <dgm:cxn modelId="{A1279806-46D2-4F64-99FA-1CD7BED32DBB}" type="presParOf" srcId="{0CF97C87-1E4A-48DA-BC72-2059F7F0B261}" destId="{0A222D3A-8618-4EAF-9BD8-FCE7FCBECBCF}" srcOrd="4" destOrd="0" presId="urn:microsoft.com/office/officeart/2018/2/layout/IconVerticalSolidList"/>
    <dgm:cxn modelId="{83CB9B9B-69FF-4C60-8A0F-DBC7D7A0142B}" type="presParOf" srcId="{5A6E0FD5-47BA-4EA2-A79C-877225FE3D45}" destId="{61587475-8E6D-4D79-AF32-C405C03AB245}" srcOrd="7" destOrd="0" presId="urn:microsoft.com/office/officeart/2018/2/layout/IconVerticalSolidList"/>
    <dgm:cxn modelId="{29FE1097-C471-4768-AF2C-0A94921031BA}" type="presParOf" srcId="{5A6E0FD5-47BA-4EA2-A79C-877225FE3D45}" destId="{CD1716D1-677C-4A2F-A748-F5B7FE6DC160}" srcOrd="8" destOrd="0" presId="urn:microsoft.com/office/officeart/2018/2/layout/IconVerticalSolidList"/>
    <dgm:cxn modelId="{97C47D71-BF65-4B21-83D6-4D9D8AD19C07}" type="presParOf" srcId="{CD1716D1-677C-4A2F-A748-F5B7FE6DC160}" destId="{F90B3C5A-5441-404A-897C-F8BDBD872417}" srcOrd="0" destOrd="0" presId="urn:microsoft.com/office/officeart/2018/2/layout/IconVerticalSolidList"/>
    <dgm:cxn modelId="{FD51F378-A049-44D4-9121-E1A6CAE49446}" type="presParOf" srcId="{CD1716D1-677C-4A2F-A748-F5B7FE6DC160}" destId="{9CFFFEFD-FD93-4BE8-B978-5D8D174367DC}" srcOrd="1" destOrd="0" presId="urn:microsoft.com/office/officeart/2018/2/layout/IconVerticalSolidList"/>
    <dgm:cxn modelId="{959A9114-2BAC-46F3-92FD-2918FE335BCB}" type="presParOf" srcId="{CD1716D1-677C-4A2F-A748-F5B7FE6DC160}" destId="{08A3BB5C-3CB3-43C4-B36F-A9A20D999E2F}" srcOrd="2" destOrd="0" presId="urn:microsoft.com/office/officeart/2018/2/layout/IconVerticalSolidList"/>
    <dgm:cxn modelId="{CBC5D7B6-04B6-4DD5-AEF1-684EDB81E59D}" type="presParOf" srcId="{CD1716D1-677C-4A2F-A748-F5B7FE6DC160}" destId="{47B59990-F47D-4F32-89F8-750C46E7A877}" srcOrd="3" destOrd="0" presId="urn:microsoft.com/office/officeart/2018/2/layout/IconVerticalSolidList"/>
    <dgm:cxn modelId="{C065F1B0-3F33-4987-BEE7-0E0FDA58B34C}" type="presParOf" srcId="{CD1716D1-677C-4A2F-A748-F5B7FE6DC160}" destId="{BABCCD35-CF04-44D9-8966-C0258F412D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AB2F0-40B8-40FC-9129-EB3C39517690}">
      <dsp:nvSpPr>
        <dsp:cNvPr id="0" name=""/>
        <dsp:cNvSpPr/>
      </dsp:nvSpPr>
      <dsp:spPr>
        <a:xfrm>
          <a:off x="2089851" y="1160719"/>
          <a:ext cx="3482158" cy="3482158"/>
        </a:xfrm>
        <a:prstGeom prst="ellipse">
          <a:avLst/>
        </a:prstGeom>
        <a:solidFill>
          <a:schemeClr val="tx2">
            <a:lumMod val="90000"/>
            <a:lumOff val="1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F8B18-EE0C-4501-9F07-BA64B359392B}">
      <dsp:nvSpPr>
        <dsp:cNvPr id="0" name=""/>
        <dsp:cNvSpPr/>
      </dsp:nvSpPr>
      <dsp:spPr>
        <a:xfrm>
          <a:off x="2786283" y="1857151"/>
          <a:ext cx="2089295" cy="2089295"/>
        </a:xfrm>
        <a:prstGeom prst="ellipse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B4FFA-BF4E-41A3-934C-4A7A9592773A}">
      <dsp:nvSpPr>
        <dsp:cNvPr id="0" name=""/>
        <dsp:cNvSpPr/>
      </dsp:nvSpPr>
      <dsp:spPr>
        <a:xfrm>
          <a:off x="3482714" y="2553582"/>
          <a:ext cx="696431" cy="696431"/>
        </a:xfrm>
        <a:prstGeom prst="ellipse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012F0-16A7-4A9C-8551-47FC7326F34E}">
      <dsp:nvSpPr>
        <dsp:cNvPr id="0" name=""/>
        <dsp:cNvSpPr/>
      </dsp:nvSpPr>
      <dsp:spPr>
        <a:xfrm>
          <a:off x="6077259" y="294034"/>
          <a:ext cx="3549956" cy="101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Assess whether E-Ventura should enter the Indian E2W Scooter market 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77259" y="294034"/>
        <a:ext cx="3549956" cy="1015629"/>
      </dsp:txXfrm>
    </dsp:sp>
    <dsp:sp modelId="{18C2605F-5C26-4A7B-95E5-1E7821FB4306}">
      <dsp:nvSpPr>
        <dsp:cNvPr id="0" name=""/>
        <dsp:cNvSpPr/>
      </dsp:nvSpPr>
      <dsp:spPr>
        <a:xfrm>
          <a:off x="5717099" y="507814"/>
          <a:ext cx="4352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EDC337-59CC-4EAC-9A9C-663B3D3D08BF}">
      <dsp:nvSpPr>
        <dsp:cNvPr id="0" name=""/>
        <dsp:cNvSpPr/>
      </dsp:nvSpPr>
      <dsp:spPr>
        <a:xfrm rot="5400000">
          <a:off x="3576443" y="762882"/>
          <a:ext cx="2393403" cy="188442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5D1A2-1CE6-4E04-8E37-ECF505586E8A}">
      <dsp:nvSpPr>
        <dsp:cNvPr id="0" name=""/>
        <dsp:cNvSpPr/>
      </dsp:nvSpPr>
      <dsp:spPr>
        <a:xfrm>
          <a:off x="6103175" y="1327265"/>
          <a:ext cx="3498124" cy="1015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If yes, determine the most viable mode of entry and strategy for success.</a:t>
          </a:r>
          <a:endParaRPr lang="en-GB" sz="2000" b="1" i="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103175" y="1327265"/>
        <a:ext cx="3498124" cy="1015629"/>
      </dsp:txXfrm>
    </dsp:sp>
    <dsp:sp modelId="{64474A70-FF5D-4F30-A2A1-EE3EE76FEFB9}">
      <dsp:nvSpPr>
        <dsp:cNvPr id="0" name=""/>
        <dsp:cNvSpPr/>
      </dsp:nvSpPr>
      <dsp:spPr>
        <a:xfrm>
          <a:off x="5717099" y="1523444"/>
          <a:ext cx="4352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0D7B0-709A-43D4-9ED4-5F6C40A0E2E7}">
      <dsp:nvSpPr>
        <dsp:cNvPr id="0" name=""/>
        <dsp:cNvSpPr/>
      </dsp:nvSpPr>
      <dsp:spPr>
        <a:xfrm rot="5400000">
          <a:off x="4090177" y="1762668"/>
          <a:ext cx="1865044" cy="1385318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F3121-8121-41AA-9A46-BC7704F96BAA}">
      <dsp:nvSpPr>
        <dsp:cNvPr id="0" name=""/>
        <dsp:cNvSpPr/>
      </dsp:nvSpPr>
      <dsp:spPr>
        <a:xfrm>
          <a:off x="6112499" y="2107776"/>
          <a:ext cx="1778303" cy="12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Devise a GTM Strategy 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112499" y="2107776"/>
        <a:ext cx="1778303" cy="1202139"/>
      </dsp:txXfrm>
    </dsp:sp>
    <dsp:sp modelId="{D702BC12-C6B3-44F2-8E8F-4AF34CF3D45C}">
      <dsp:nvSpPr>
        <dsp:cNvPr id="0" name=""/>
        <dsp:cNvSpPr/>
      </dsp:nvSpPr>
      <dsp:spPr>
        <a:xfrm>
          <a:off x="5717099" y="2539073"/>
          <a:ext cx="43526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E919B-651C-4115-A12D-016F322D0D63}">
      <dsp:nvSpPr>
        <dsp:cNvPr id="0" name=""/>
        <dsp:cNvSpPr/>
      </dsp:nvSpPr>
      <dsp:spPr>
        <a:xfrm rot="5400000">
          <a:off x="4604550" y="2761641"/>
          <a:ext cx="1332505" cy="886209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FA562-95B2-489E-B49A-C0156DB9BAC0}">
      <dsp:nvSpPr>
        <dsp:cNvPr id="0" name=""/>
        <dsp:cNvSpPr/>
      </dsp:nvSpPr>
      <dsp:spPr>
        <a:xfrm>
          <a:off x="0" y="6443"/>
          <a:ext cx="8069843" cy="844237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0B137-A0A8-477E-ABD1-F717D48364B2}">
      <dsp:nvSpPr>
        <dsp:cNvPr id="0" name=""/>
        <dsp:cNvSpPr/>
      </dsp:nvSpPr>
      <dsp:spPr>
        <a:xfrm>
          <a:off x="255381" y="196396"/>
          <a:ext cx="464330" cy="464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2A43-7CE0-4FED-B7FE-DB25D1A3927A}">
      <dsp:nvSpPr>
        <dsp:cNvPr id="0" name=""/>
        <dsp:cNvSpPr/>
      </dsp:nvSpPr>
      <dsp:spPr>
        <a:xfrm>
          <a:off x="975094" y="6443"/>
          <a:ext cx="3631429" cy="84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8" tIns="89348" rIns="89348" bIns="893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Pilot Programme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75094" y="6443"/>
        <a:ext cx="3631429" cy="844237"/>
      </dsp:txXfrm>
    </dsp:sp>
    <dsp:sp modelId="{85C47826-651D-4391-BBAF-218908D77725}">
      <dsp:nvSpPr>
        <dsp:cNvPr id="0" name=""/>
        <dsp:cNvSpPr/>
      </dsp:nvSpPr>
      <dsp:spPr>
        <a:xfrm>
          <a:off x="4606523" y="6443"/>
          <a:ext cx="3462365" cy="84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8" tIns="89348" rIns="89348" bIns="89348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Deploy 50 scooters in 2 metro cities (e.g., Pune, Bangalore) to gather feedback.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50 units in 2 metro cities, 200+ customer feedback collected 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606523" y="6443"/>
        <a:ext cx="3462365" cy="844237"/>
      </dsp:txXfrm>
    </dsp:sp>
    <dsp:sp modelId="{946B24BF-D1B9-4D6B-830E-52D07D2CF39C}">
      <dsp:nvSpPr>
        <dsp:cNvPr id="0" name=""/>
        <dsp:cNvSpPr/>
      </dsp:nvSpPr>
      <dsp:spPr>
        <a:xfrm>
          <a:off x="0" y="1061740"/>
          <a:ext cx="8069843" cy="844237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74D12-4EFB-4272-8CCE-CBAAA444E494}">
      <dsp:nvSpPr>
        <dsp:cNvPr id="0" name=""/>
        <dsp:cNvSpPr/>
      </dsp:nvSpPr>
      <dsp:spPr>
        <a:xfrm>
          <a:off x="255381" y="1251693"/>
          <a:ext cx="464330" cy="464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0E6A8-0F47-4D6F-AFFF-1FDAC47159AE}">
      <dsp:nvSpPr>
        <dsp:cNvPr id="0" name=""/>
        <dsp:cNvSpPr/>
      </dsp:nvSpPr>
      <dsp:spPr>
        <a:xfrm>
          <a:off x="975094" y="1061740"/>
          <a:ext cx="3631429" cy="84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8" tIns="89348" rIns="89348" bIns="893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Partnership Engagement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75094" y="1061740"/>
        <a:ext cx="3631429" cy="844237"/>
      </dsp:txXfrm>
    </dsp:sp>
    <dsp:sp modelId="{6583A7A2-481F-40E6-BA0B-DDA4B6CEFCFB}">
      <dsp:nvSpPr>
        <dsp:cNvPr id="0" name=""/>
        <dsp:cNvSpPr/>
      </dsp:nvSpPr>
      <dsp:spPr>
        <a:xfrm>
          <a:off x="4606523" y="1061740"/>
          <a:ext cx="3462365" cy="84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8" tIns="89348" rIns="89348" bIns="89348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Onboard charging infrastructure partners (e.g., malls, fuel stations, corporates).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50+ stations secured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606523" y="1061740"/>
        <a:ext cx="3462365" cy="844237"/>
      </dsp:txXfrm>
    </dsp:sp>
    <dsp:sp modelId="{7C6A5783-73C2-4264-BE87-A25C9078D10E}">
      <dsp:nvSpPr>
        <dsp:cNvPr id="0" name=""/>
        <dsp:cNvSpPr/>
      </dsp:nvSpPr>
      <dsp:spPr>
        <a:xfrm>
          <a:off x="0" y="2117037"/>
          <a:ext cx="8069843" cy="844237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1ED2B-2556-4D91-9264-77B4311CD3B3}">
      <dsp:nvSpPr>
        <dsp:cNvPr id="0" name=""/>
        <dsp:cNvSpPr/>
      </dsp:nvSpPr>
      <dsp:spPr>
        <a:xfrm>
          <a:off x="255381" y="2306991"/>
          <a:ext cx="464330" cy="464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BF2A9-572A-49A4-8291-9A9D80BCC8DD}">
      <dsp:nvSpPr>
        <dsp:cNvPr id="0" name=""/>
        <dsp:cNvSpPr/>
      </dsp:nvSpPr>
      <dsp:spPr>
        <a:xfrm>
          <a:off x="975094" y="2117037"/>
          <a:ext cx="3631429" cy="84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8" tIns="89348" rIns="89348" bIns="893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Fleet Sales Outreach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75094" y="2117037"/>
        <a:ext cx="3631429" cy="844237"/>
      </dsp:txXfrm>
    </dsp:sp>
    <dsp:sp modelId="{EE157121-0035-40A0-A117-04DC9131ECA3}">
      <dsp:nvSpPr>
        <dsp:cNvPr id="0" name=""/>
        <dsp:cNvSpPr/>
      </dsp:nvSpPr>
      <dsp:spPr>
        <a:xfrm>
          <a:off x="4606523" y="2117037"/>
          <a:ext cx="3462365" cy="84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8" tIns="89348" rIns="89348" bIns="89348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Engage with fleet buyers (e.g., Zomato, Swiggy, e-commerce delivery providers).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3+ fleet partnerships confirmed for pre-launch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606523" y="2117037"/>
        <a:ext cx="3462365" cy="844237"/>
      </dsp:txXfrm>
    </dsp:sp>
    <dsp:sp modelId="{57A40322-4251-4C8A-8937-07F5CE4EDAD5}">
      <dsp:nvSpPr>
        <dsp:cNvPr id="0" name=""/>
        <dsp:cNvSpPr/>
      </dsp:nvSpPr>
      <dsp:spPr>
        <a:xfrm>
          <a:off x="0" y="3172334"/>
          <a:ext cx="8069843" cy="844237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27996-4D6D-44A0-9FB4-EA3BBC59D9B7}">
      <dsp:nvSpPr>
        <dsp:cNvPr id="0" name=""/>
        <dsp:cNvSpPr/>
      </dsp:nvSpPr>
      <dsp:spPr>
        <a:xfrm>
          <a:off x="255381" y="3362288"/>
          <a:ext cx="464330" cy="464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95D28-DB20-42FC-9788-9947F8A3F391}">
      <dsp:nvSpPr>
        <dsp:cNvPr id="0" name=""/>
        <dsp:cNvSpPr/>
      </dsp:nvSpPr>
      <dsp:spPr>
        <a:xfrm>
          <a:off x="975094" y="3172334"/>
          <a:ext cx="3631429" cy="84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8" tIns="89348" rIns="89348" bIns="893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Influencer Marketing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75094" y="3172334"/>
        <a:ext cx="3631429" cy="844237"/>
      </dsp:txXfrm>
    </dsp:sp>
    <dsp:sp modelId="{A00C88AA-40D4-492F-A0B2-CAF23D96ABBB}">
      <dsp:nvSpPr>
        <dsp:cNvPr id="0" name=""/>
        <dsp:cNvSpPr/>
      </dsp:nvSpPr>
      <dsp:spPr>
        <a:xfrm>
          <a:off x="4606523" y="3172334"/>
          <a:ext cx="3462365" cy="84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8" tIns="89348" rIns="89348" bIns="89348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Collaborate with regional influencers to promote EV adoption and sustainability.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30K audience reached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606523" y="3172334"/>
        <a:ext cx="3462365" cy="844237"/>
      </dsp:txXfrm>
    </dsp:sp>
    <dsp:sp modelId="{5737C764-9DE1-4CF1-9EE9-9F497C49B0BB}">
      <dsp:nvSpPr>
        <dsp:cNvPr id="0" name=""/>
        <dsp:cNvSpPr/>
      </dsp:nvSpPr>
      <dsp:spPr>
        <a:xfrm>
          <a:off x="0" y="4227632"/>
          <a:ext cx="8069843" cy="844237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83C0C-1DB6-4A9C-BE39-3D102E1E8973}">
      <dsp:nvSpPr>
        <dsp:cNvPr id="0" name=""/>
        <dsp:cNvSpPr/>
      </dsp:nvSpPr>
      <dsp:spPr>
        <a:xfrm>
          <a:off x="255381" y="4417585"/>
          <a:ext cx="464330" cy="464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75C36-53A1-45FF-947E-30E90B65102A}">
      <dsp:nvSpPr>
        <dsp:cNvPr id="0" name=""/>
        <dsp:cNvSpPr/>
      </dsp:nvSpPr>
      <dsp:spPr>
        <a:xfrm>
          <a:off x="975094" y="4227632"/>
          <a:ext cx="3631429" cy="84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8" tIns="89348" rIns="89348" bIns="893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Green Drive Initiative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75094" y="4227632"/>
        <a:ext cx="3631429" cy="844237"/>
      </dsp:txXfrm>
    </dsp:sp>
    <dsp:sp modelId="{E8C9ED65-582C-423F-94A4-C26D825EA019}">
      <dsp:nvSpPr>
        <dsp:cNvPr id="0" name=""/>
        <dsp:cNvSpPr/>
      </dsp:nvSpPr>
      <dsp:spPr>
        <a:xfrm>
          <a:off x="4606523" y="4227632"/>
          <a:ext cx="3462365" cy="844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348" tIns="89348" rIns="89348" bIns="89348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Organise</a:t>
          </a:r>
          <a:r>
            <a:rPr lang="en-US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city-wide tree-planting campaigns tied to the brand’s eco-friendly promise.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5000 trees planted.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606523" y="4227632"/>
        <a:ext cx="3462365" cy="84423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DD7EA-E299-45C7-81D0-168723362A70}">
      <dsp:nvSpPr>
        <dsp:cNvPr id="0" name=""/>
        <dsp:cNvSpPr/>
      </dsp:nvSpPr>
      <dsp:spPr>
        <a:xfrm>
          <a:off x="0" y="3098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38865-8A2C-437E-9020-46ECC9340AC6}">
      <dsp:nvSpPr>
        <dsp:cNvPr id="0" name=""/>
        <dsp:cNvSpPr/>
      </dsp:nvSpPr>
      <dsp:spPr>
        <a:xfrm>
          <a:off x="157365" y="120147"/>
          <a:ext cx="286119" cy="286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B1415-E51D-4BF5-9D30-074A52F6E083}">
      <dsp:nvSpPr>
        <dsp:cNvPr id="0" name=""/>
        <dsp:cNvSpPr/>
      </dsp:nvSpPr>
      <dsp:spPr>
        <a:xfrm>
          <a:off x="600850" y="3098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Direct-to-Consumer (D2C)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3098"/>
        <a:ext cx="3631429" cy="520216"/>
      </dsp:txXfrm>
    </dsp:sp>
    <dsp:sp modelId="{70577A6A-B9A5-4C55-AD1E-58FB9AA94F0C}">
      <dsp:nvSpPr>
        <dsp:cNvPr id="0" name=""/>
        <dsp:cNvSpPr/>
      </dsp:nvSpPr>
      <dsp:spPr>
        <a:xfrm>
          <a:off x="4232279" y="3098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Launch an e-commerce platform with doorstep delivery options and EMI financing.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2K scooters sold online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3098"/>
        <a:ext cx="3836975" cy="520216"/>
      </dsp:txXfrm>
    </dsp:sp>
    <dsp:sp modelId="{1BBD6FB1-D36F-4DB0-A713-F1C7F7A22C54}">
      <dsp:nvSpPr>
        <dsp:cNvPr id="0" name=""/>
        <dsp:cNvSpPr/>
      </dsp:nvSpPr>
      <dsp:spPr>
        <a:xfrm>
          <a:off x="0" y="653370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93EC8-28C1-4481-95EA-A45A89C31598}">
      <dsp:nvSpPr>
        <dsp:cNvPr id="0" name=""/>
        <dsp:cNvSpPr/>
      </dsp:nvSpPr>
      <dsp:spPr>
        <a:xfrm>
          <a:off x="157365" y="770418"/>
          <a:ext cx="286119" cy="286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940C4-CDA4-4755-9F2C-6BFFEAC53782}">
      <dsp:nvSpPr>
        <dsp:cNvPr id="0" name=""/>
        <dsp:cNvSpPr/>
      </dsp:nvSpPr>
      <dsp:spPr>
        <a:xfrm>
          <a:off x="600850" y="653370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Experience Centres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653370"/>
        <a:ext cx="3631429" cy="520216"/>
      </dsp:txXfrm>
    </dsp:sp>
    <dsp:sp modelId="{A6B31D5F-22E1-41E8-99A8-D2E7DA545DB0}">
      <dsp:nvSpPr>
        <dsp:cNvPr id="0" name=""/>
        <dsp:cNvSpPr/>
      </dsp:nvSpPr>
      <dsp:spPr>
        <a:xfrm>
          <a:off x="4232279" y="653370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Onboard charging infrastructure partners (e.g., malls, fuel stations, corporates).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15,000 in-store footfalls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653370"/>
        <a:ext cx="3836975" cy="520216"/>
      </dsp:txXfrm>
    </dsp:sp>
    <dsp:sp modelId="{A6469159-548C-4CA2-B591-38C60239ADF1}">
      <dsp:nvSpPr>
        <dsp:cNvPr id="0" name=""/>
        <dsp:cNvSpPr/>
      </dsp:nvSpPr>
      <dsp:spPr>
        <a:xfrm>
          <a:off x="0" y="1303641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9B2EC-9FFC-403F-8288-9078333EE53C}">
      <dsp:nvSpPr>
        <dsp:cNvPr id="0" name=""/>
        <dsp:cNvSpPr/>
      </dsp:nvSpPr>
      <dsp:spPr>
        <a:xfrm>
          <a:off x="157365" y="1420690"/>
          <a:ext cx="286119" cy="286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332E5-73F0-449D-B813-63193302900C}">
      <dsp:nvSpPr>
        <dsp:cNvPr id="0" name=""/>
        <dsp:cNvSpPr/>
      </dsp:nvSpPr>
      <dsp:spPr>
        <a:xfrm>
          <a:off x="600850" y="1303641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Dealership Network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1303641"/>
        <a:ext cx="3631429" cy="520216"/>
      </dsp:txXfrm>
    </dsp:sp>
    <dsp:sp modelId="{9289CB35-7D84-4627-833A-37D26A5813B2}">
      <dsp:nvSpPr>
        <dsp:cNvPr id="0" name=""/>
        <dsp:cNvSpPr/>
      </dsp:nvSpPr>
      <dsp:spPr>
        <a:xfrm>
          <a:off x="4232279" y="1303641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Partner with dealerships in Tier-2 cities to provide </a:t>
          </a:r>
          <a:r>
            <a:rPr lang="en-US" sz="900" b="1" i="0" u="none" kern="1200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localised</a:t>
          </a: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access to scooters.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20+ dealerships operational in T1 and T2 cities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1303641"/>
        <a:ext cx="3836975" cy="520216"/>
      </dsp:txXfrm>
    </dsp:sp>
    <dsp:sp modelId="{4D4E83B0-B74E-45E4-A26A-1C3B6F7B0A05}">
      <dsp:nvSpPr>
        <dsp:cNvPr id="0" name=""/>
        <dsp:cNvSpPr/>
      </dsp:nvSpPr>
      <dsp:spPr>
        <a:xfrm>
          <a:off x="0" y="1953912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144AE-111C-459C-A668-54BF91634204}">
      <dsp:nvSpPr>
        <dsp:cNvPr id="0" name=""/>
        <dsp:cNvSpPr/>
      </dsp:nvSpPr>
      <dsp:spPr>
        <a:xfrm>
          <a:off x="157365" y="2070961"/>
          <a:ext cx="286119" cy="286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175FA-E7CF-4ABB-89EF-54A428701341}">
      <dsp:nvSpPr>
        <dsp:cNvPr id="0" name=""/>
        <dsp:cNvSpPr/>
      </dsp:nvSpPr>
      <dsp:spPr>
        <a:xfrm>
          <a:off x="600850" y="1953912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Fleet Sales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1953912"/>
        <a:ext cx="3631429" cy="520216"/>
      </dsp:txXfrm>
    </dsp:sp>
    <dsp:sp modelId="{F288A0DD-409A-40F4-A7E8-A8395AF05147}">
      <dsp:nvSpPr>
        <dsp:cNvPr id="0" name=""/>
        <dsp:cNvSpPr/>
      </dsp:nvSpPr>
      <dsp:spPr>
        <a:xfrm>
          <a:off x="4232279" y="1953912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Finalise</a:t>
          </a: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contracts with corporate buyers and delivery companies.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3+ fleet contracts signed, 1,000+ units booked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1953912"/>
        <a:ext cx="3836975" cy="520216"/>
      </dsp:txXfrm>
    </dsp:sp>
    <dsp:sp modelId="{9310285A-0FEC-4E29-A703-79F524FB2686}">
      <dsp:nvSpPr>
        <dsp:cNvPr id="0" name=""/>
        <dsp:cNvSpPr/>
      </dsp:nvSpPr>
      <dsp:spPr>
        <a:xfrm>
          <a:off x="0" y="2604183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21633-3483-4141-B97A-2540704CE942}">
      <dsp:nvSpPr>
        <dsp:cNvPr id="0" name=""/>
        <dsp:cNvSpPr/>
      </dsp:nvSpPr>
      <dsp:spPr>
        <a:xfrm>
          <a:off x="157365" y="2721232"/>
          <a:ext cx="286119" cy="2861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61C76-6600-441A-BD46-1393011BA17E}">
      <dsp:nvSpPr>
        <dsp:cNvPr id="0" name=""/>
        <dsp:cNvSpPr/>
      </dsp:nvSpPr>
      <dsp:spPr>
        <a:xfrm>
          <a:off x="600850" y="2604183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Launch Event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2604183"/>
        <a:ext cx="3631429" cy="520216"/>
      </dsp:txXfrm>
    </dsp:sp>
    <dsp:sp modelId="{30850914-926B-405B-8E1E-06C815A55B89}">
      <dsp:nvSpPr>
        <dsp:cNvPr id="0" name=""/>
        <dsp:cNvSpPr/>
      </dsp:nvSpPr>
      <dsp:spPr>
        <a:xfrm>
          <a:off x="4232279" y="2604183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 launch events in key metros with live demos, test rides, and influencer participation.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1,000+ attendees, 300+ test drives conducted and feedback collected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2604183"/>
        <a:ext cx="3836975" cy="520216"/>
      </dsp:txXfrm>
    </dsp:sp>
    <dsp:sp modelId="{9D9133F5-F024-47A7-83C6-105CEBF37AC9}">
      <dsp:nvSpPr>
        <dsp:cNvPr id="0" name=""/>
        <dsp:cNvSpPr/>
      </dsp:nvSpPr>
      <dsp:spPr>
        <a:xfrm>
          <a:off x="0" y="3254454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F7E88-9474-42B3-8F1D-E91972BB909D}">
      <dsp:nvSpPr>
        <dsp:cNvPr id="0" name=""/>
        <dsp:cNvSpPr/>
      </dsp:nvSpPr>
      <dsp:spPr>
        <a:xfrm>
          <a:off x="157365" y="3371503"/>
          <a:ext cx="286119" cy="2861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933EB-9C81-4589-B2E9-964447381A4C}">
      <dsp:nvSpPr>
        <dsp:cNvPr id="0" name=""/>
        <dsp:cNvSpPr/>
      </dsp:nvSpPr>
      <dsp:spPr>
        <a:xfrm>
          <a:off x="600850" y="3254454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Digital Marketing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3254454"/>
        <a:ext cx="3631429" cy="520216"/>
      </dsp:txXfrm>
    </dsp:sp>
    <dsp:sp modelId="{0CCDF7E0-9151-4767-8801-54408CA882E9}">
      <dsp:nvSpPr>
        <dsp:cNvPr id="0" name=""/>
        <dsp:cNvSpPr/>
      </dsp:nvSpPr>
      <dsp:spPr>
        <a:xfrm>
          <a:off x="4232279" y="3254454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Focus on Google Ads, YouTube, and Instagram with region-specific campaigns.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10,000+ website visits, 5m+ impressions.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3254454"/>
        <a:ext cx="3836975" cy="520216"/>
      </dsp:txXfrm>
    </dsp:sp>
    <dsp:sp modelId="{D08C870E-4830-4F5D-8CDC-084E48E8F1D2}">
      <dsp:nvSpPr>
        <dsp:cNvPr id="0" name=""/>
        <dsp:cNvSpPr/>
      </dsp:nvSpPr>
      <dsp:spPr>
        <a:xfrm>
          <a:off x="0" y="3904725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5496A-0A6E-4FF5-B278-6C0B4D5FE1FA}">
      <dsp:nvSpPr>
        <dsp:cNvPr id="0" name=""/>
        <dsp:cNvSpPr/>
      </dsp:nvSpPr>
      <dsp:spPr>
        <a:xfrm>
          <a:off x="157365" y="4021774"/>
          <a:ext cx="286119" cy="2861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C2F42-BD13-4E47-92FC-8B36D782889D}">
      <dsp:nvSpPr>
        <dsp:cNvPr id="0" name=""/>
        <dsp:cNvSpPr/>
      </dsp:nvSpPr>
      <dsp:spPr>
        <a:xfrm>
          <a:off x="600850" y="3904725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Regional Advertising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3904725"/>
        <a:ext cx="3631429" cy="520216"/>
      </dsp:txXfrm>
    </dsp:sp>
    <dsp:sp modelId="{08629F70-3CEC-4B5A-B996-91E80E3F6C4A}">
      <dsp:nvSpPr>
        <dsp:cNvPr id="0" name=""/>
        <dsp:cNvSpPr/>
      </dsp:nvSpPr>
      <dsp:spPr>
        <a:xfrm>
          <a:off x="4232279" y="3904725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Run vernacular campaigns (TV, radio, outdoor) to connect with local audiences.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70% brand recall in target regions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3904725"/>
        <a:ext cx="3836975" cy="520216"/>
      </dsp:txXfrm>
    </dsp:sp>
    <dsp:sp modelId="{EDC073C3-AA56-4A60-BC7D-83933387384C}">
      <dsp:nvSpPr>
        <dsp:cNvPr id="0" name=""/>
        <dsp:cNvSpPr/>
      </dsp:nvSpPr>
      <dsp:spPr>
        <a:xfrm>
          <a:off x="0" y="4554997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ACE7A-8D15-44BA-AC0F-50AA517223A7}">
      <dsp:nvSpPr>
        <dsp:cNvPr id="0" name=""/>
        <dsp:cNvSpPr/>
      </dsp:nvSpPr>
      <dsp:spPr>
        <a:xfrm>
          <a:off x="157365" y="4672045"/>
          <a:ext cx="286119" cy="28611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DC1D5-24F4-4439-81CE-879EA30ADC2A}">
      <dsp:nvSpPr>
        <dsp:cNvPr id="0" name=""/>
        <dsp:cNvSpPr/>
      </dsp:nvSpPr>
      <dsp:spPr>
        <a:xfrm>
          <a:off x="600850" y="4554997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Referral Programmes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4554997"/>
        <a:ext cx="3631429" cy="520216"/>
      </dsp:txXfrm>
    </dsp:sp>
    <dsp:sp modelId="{EB09C33C-7108-4F54-8BEE-7750C5D4D43D}">
      <dsp:nvSpPr>
        <dsp:cNvPr id="0" name=""/>
        <dsp:cNvSpPr/>
      </dsp:nvSpPr>
      <dsp:spPr>
        <a:xfrm>
          <a:off x="4232279" y="4554997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Offer incentives for early adopters who refer friends and family.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2,000+ referrals generated in 3 months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4554997"/>
        <a:ext cx="3836975" cy="5202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55E8C-E580-4D66-B949-CCF770B99DAC}">
      <dsp:nvSpPr>
        <dsp:cNvPr id="0" name=""/>
        <dsp:cNvSpPr/>
      </dsp:nvSpPr>
      <dsp:spPr>
        <a:xfrm>
          <a:off x="0" y="3098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26A44-2AB3-4197-B523-708C07BE49BD}">
      <dsp:nvSpPr>
        <dsp:cNvPr id="0" name=""/>
        <dsp:cNvSpPr/>
      </dsp:nvSpPr>
      <dsp:spPr>
        <a:xfrm>
          <a:off x="157365" y="120147"/>
          <a:ext cx="286119" cy="286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432EA-3A5C-4F71-AB7D-F60B985BF640}">
      <dsp:nvSpPr>
        <dsp:cNvPr id="0" name=""/>
        <dsp:cNvSpPr/>
      </dsp:nvSpPr>
      <dsp:spPr>
        <a:xfrm>
          <a:off x="600850" y="3098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Direct to consumer (D2C)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3098"/>
        <a:ext cx="3631429" cy="520216"/>
      </dsp:txXfrm>
    </dsp:sp>
    <dsp:sp modelId="{7A432943-A5CA-44B0-AC4D-50783122257F}">
      <dsp:nvSpPr>
        <dsp:cNvPr id="0" name=""/>
        <dsp:cNvSpPr/>
      </dsp:nvSpPr>
      <dsp:spPr>
        <a:xfrm>
          <a:off x="4232279" y="3098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 the e-commerce platform with faster delivery and new financing options.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90% on time delivery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3098"/>
        <a:ext cx="3836975" cy="520216"/>
      </dsp:txXfrm>
    </dsp:sp>
    <dsp:sp modelId="{B0DA7461-C733-4140-9CD6-4EDEDEEA7130}">
      <dsp:nvSpPr>
        <dsp:cNvPr id="0" name=""/>
        <dsp:cNvSpPr/>
      </dsp:nvSpPr>
      <dsp:spPr>
        <a:xfrm>
          <a:off x="0" y="653370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EDE89-9D44-431E-B2CE-F71B04368F30}">
      <dsp:nvSpPr>
        <dsp:cNvPr id="0" name=""/>
        <dsp:cNvSpPr/>
      </dsp:nvSpPr>
      <dsp:spPr>
        <a:xfrm>
          <a:off x="157365" y="770418"/>
          <a:ext cx="286119" cy="286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1B8F9-DB1E-4F53-81A3-9B4B515438A1}">
      <dsp:nvSpPr>
        <dsp:cNvPr id="0" name=""/>
        <dsp:cNvSpPr/>
      </dsp:nvSpPr>
      <dsp:spPr>
        <a:xfrm>
          <a:off x="600850" y="653370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Tier-2/3 City Expansion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653370"/>
        <a:ext cx="3631429" cy="520216"/>
      </dsp:txXfrm>
    </dsp:sp>
    <dsp:sp modelId="{CA7F830D-AC39-4E9D-8E08-11ED5F718449}">
      <dsp:nvSpPr>
        <dsp:cNvPr id="0" name=""/>
        <dsp:cNvSpPr/>
      </dsp:nvSpPr>
      <dsp:spPr>
        <a:xfrm>
          <a:off x="4232279" y="653370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Expand dealership networks to 50+ Tier-2/3 cities within 12 months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50+ cities operational within 12 months.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653370"/>
        <a:ext cx="3836975" cy="520216"/>
      </dsp:txXfrm>
    </dsp:sp>
    <dsp:sp modelId="{7C4C1107-B742-44A5-B6A5-7ACC836A7B71}">
      <dsp:nvSpPr>
        <dsp:cNvPr id="0" name=""/>
        <dsp:cNvSpPr/>
      </dsp:nvSpPr>
      <dsp:spPr>
        <a:xfrm>
          <a:off x="0" y="1303641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92493-33C2-449D-971C-F5CA25686F63}">
      <dsp:nvSpPr>
        <dsp:cNvPr id="0" name=""/>
        <dsp:cNvSpPr/>
      </dsp:nvSpPr>
      <dsp:spPr>
        <a:xfrm>
          <a:off x="157365" y="1420690"/>
          <a:ext cx="286119" cy="2861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4BB1A-FD26-4CA1-AD34-B32E1F043E84}">
      <dsp:nvSpPr>
        <dsp:cNvPr id="0" name=""/>
        <dsp:cNvSpPr/>
      </dsp:nvSpPr>
      <dsp:spPr>
        <a:xfrm>
          <a:off x="600850" y="1303641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Subscription Services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1303641"/>
        <a:ext cx="3631429" cy="520216"/>
      </dsp:txXfrm>
    </dsp:sp>
    <dsp:sp modelId="{1356A166-0ABF-4DF2-AACD-F8636A149E43}">
      <dsp:nvSpPr>
        <dsp:cNvPr id="0" name=""/>
        <dsp:cNvSpPr/>
      </dsp:nvSpPr>
      <dsp:spPr>
        <a:xfrm>
          <a:off x="4232279" y="1303641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Introduce battery swapping and extended warranty plans for existing users.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10,000+ subscriptions signed within 6-7 months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1303641"/>
        <a:ext cx="3836975" cy="520216"/>
      </dsp:txXfrm>
    </dsp:sp>
    <dsp:sp modelId="{272FF129-09E4-49B0-8AD1-F6B8B870C5A9}">
      <dsp:nvSpPr>
        <dsp:cNvPr id="0" name=""/>
        <dsp:cNvSpPr/>
      </dsp:nvSpPr>
      <dsp:spPr>
        <a:xfrm>
          <a:off x="0" y="1953912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9C76A-4AFA-4C6C-B056-358C8E43B6D2}">
      <dsp:nvSpPr>
        <dsp:cNvPr id="0" name=""/>
        <dsp:cNvSpPr/>
      </dsp:nvSpPr>
      <dsp:spPr>
        <a:xfrm>
          <a:off x="157365" y="2070961"/>
          <a:ext cx="286119" cy="2861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6F081-D202-45B7-BD9D-23E0ABD0EADB}">
      <dsp:nvSpPr>
        <dsp:cNvPr id="0" name=""/>
        <dsp:cNvSpPr/>
      </dsp:nvSpPr>
      <dsp:spPr>
        <a:xfrm>
          <a:off x="600850" y="1953912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B2B Partnerships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1953912"/>
        <a:ext cx="3631429" cy="520216"/>
      </dsp:txXfrm>
    </dsp:sp>
    <dsp:sp modelId="{687BB7EA-15A8-45F0-8C8B-740EF35233E8}">
      <dsp:nvSpPr>
        <dsp:cNvPr id="0" name=""/>
        <dsp:cNvSpPr/>
      </dsp:nvSpPr>
      <dsp:spPr>
        <a:xfrm>
          <a:off x="4232279" y="1953912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Deepen fleet sales relationships and explore government contracts for EV fleets.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3,000+ fleet units sold annually. 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1953912"/>
        <a:ext cx="3836975" cy="520216"/>
      </dsp:txXfrm>
    </dsp:sp>
    <dsp:sp modelId="{00946274-2D89-4B4A-90A5-DED9FE7EBE88}">
      <dsp:nvSpPr>
        <dsp:cNvPr id="0" name=""/>
        <dsp:cNvSpPr/>
      </dsp:nvSpPr>
      <dsp:spPr>
        <a:xfrm>
          <a:off x="0" y="2604183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536B8-0A82-4ECB-8751-9F4232179D9F}">
      <dsp:nvSpPr>
        <dsp:cNvPr id="0" name=""/>
        <dsp:cNvSpPr/>
      </dsp:nvSpPr>
      <dsp:spPr>
        <a:xfrm>
          <a:off x="157365" y="2721232"/>
          <a:ext cx="286119" cy="2861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5CDB7-BEC6-4E82-A0DD-0AD93506601F}">
      <dsp:nvSpPr>
        <dsp:cNvPr id="0" name=""/>
        <dsp:cNvSpPr/>
      </dsp:nvSpPr>
      <dsp:spPr>
        <a:xfrm>
          <a:off x="600850" y="2604183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Loyalty Programmes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2604183"/>
        <a:ext cx="3631429" cy="520216"/>
      </dsp:txXfrm>
    </dsp:sp>
    <dsp:sp modelId="{E40DBD7D-26CC-4D40-9BEF-80E597822880}">
      <dsp:nvSpPr>
        <dsp:cNvPr id="0" name=""/>
        <dsp:cNvSpPr/>
      </dsp:nvSpPr>
      <dsp:spPr>
        <a:xfrm>
          <a:off x="4232279" y="2604183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Offer rewards for repeat purchases, servicing, and referrals.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2604183"/>
        <a:ext cx="3836975" cy="520216"/>
      </dsp:txXfrm>
    </dsp:sp>
    <dsp:sp modelId="{0543CA25-131D-49EC-8227-61B7D6894186}">
      <dsp:nvSpPr>
        <dsp:cNvPr id="0" name=""/>
        <dsp:cNvSpPr/>
      </dsp:nvSpPr>
      <dsp:spPr>
        <a:xfrm>
          <a:off x="0" y="3254454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3E25F-0BC2-4126-BE01-11E979FC6458}">
      <dsp:nvSpPr>
        <dsp:cNvPr id="0" name=""/>
        <dsp:cNvSpPr/>
      </dsp:nvSpPr>
      <dsp:spPr>
        <a:xfrm>
          <a:off x="157365" y="3371503"/>
          <a:ext cx="286119" cy="2861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4A61E-FA55-420D-BFCD-07FB838C1D80}">
      <dsp:nvSpPr>
        <dsp:cNvPr id="0" name=""/>
        <dsp:cNvSpPr/>
      </dsp:nvSpPr>
      <dsp:spPr>
        <a:xfrm>
          <a:off x="600850" y="3254454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Content Marketing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3254454"/>
        <a:ext cx="3631429" cy="520216"/>
      </dsp:txXfrm>
    </dsp:sp>
    <dsp:sp modelId="{0EA218C3-62A3-420E-9401-E9CD0531DAF5}">
      <dsp:nvSpPr>
        <dsp:cNvPr id="0" name=""/>
        <dsp:cNvSpPr/>
      </dsp:nvSpPr>
      <dsp:spPr>
        <a:xfrm>
          <a:off x="4232279" y="3254454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Share customer testimonials and EV adoption stories through blogs and social media.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2m+ views annually, 20k+ shares on content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3254454"/>
        <a:ext cx="3836975" cy="520216"/>
      </dsp:txXfrm>
    </dsp:sp>
    <dsp:sp modelId="{F25B56C2-DD7A-4E84-A4AE-28DB117B1C7E}">
      <dsp:nvSpPr>
        <dsp:cNvPr id="0" name=""/>
        <dsp:cNvSpPr/>
      </dsp:nvSpPr>
      <dsp:spPr>
        <a:xfrm>
          <a:off x="0" y="3904725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D3328-8AFB-414F-BB50-34EBA546BD87}">
      <dsp:nvSpPr>
        <dsp:cNvPr id="0" name=""/>
        <dsp:cNvSpPr/>
      </dsp:nvSpPr>
      <dsp:spPr>
        <a:xfrm>
          <a:off x="157365" y="4021774"/>
          <a:ext cx="286119" cy="28611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B1137-97F6-43F0-A21B-1C83B0860BE1}">
      <dsp:nvSpPr>
        <dsp:cNvPr id="0" name=""/>
        <dsp:cNvSpPr/>
      </dsp:nvSpPr>
      <dsp:spPr>
        <a:xfrm>
          <a:off x="600850" y="3904725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Sustainability Reports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3904725"/>
        <a:ext cx="3631429" cy="520216"/>
      </dsp:txXfrm>
    </dsp:sp>
    <dsp:sp modelId="{5E4AFD7C-1C0D-4844-BCBC-64CC8981F3AA}">
      <dsp:nvSpPr>
        <dsp:cNvPr id="0" name=""/>
        <dsp:cNvSpPr/>
      </dsp:nvSpPr>
      <dsp:spPr>
        <a:xfrm>
          <a:off x="4232279" y="3904725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Publish impact metrics (trees planted, emissions saved) to reinforce brand values.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4 reports annually, 20,000 views total on reports.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3904725"/>
        <a:ext cx="3836975" cy="520216"/>
      </dsp:txXfrm>
    </dsp:sp>
    <dsp:sp modelId="{FE657CD3-8665-471B-B8A8-71854F57A6B2}">
      <dsp:nvSpPr>
        <dsp:cNvPr id="0" name=""/>
        <dsp:cNvSpPr/>
      </dsp:nvSpPr>
      <dsp:spPr>
        <a:xfrm>
          <a:off x="0" y="4554997"/>
          <a:ext cx="8069843" cy="520216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BA26A-0B07-40C9-BB86-CFDDE069EB1A}">
      <dsp:nvSpPr>
        <dsp:cNvPr id="0" name=""/>
        <dsp:cNvSpPr/>
      </dsp:nvSpPr>
      <dsp:spPr>
        <a:xfrm>
          <a:off x="157365" y="4672045"/>
          <a:ext cx="286119" cy="28611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FA5C6-2708-41CE-B84F-CC7B36D04265}">
      <dsp:nvSpPr>
        <dsp:cNvPr id="0" name=""/>
        <dsp:cNvSpPr/>
      </dsp:nvSpPr>
      <dsp:spPr>
        <a:xfrm>
          <a:off x="600850" y="4554997"/>
          <a:ext cx="3631429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Community Events</a:t>
          </a:r>
          <a:endParaRPr lang="en-GB" sz="11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0850" y="4554997"/>
        <a:ext cx="3631429" cy="520216"/>
      </dsp:txXfrm>
    </dsp:sp>
    <dsp:sp modelId="{15CC7CD2-E2CC-4FE0-B0D1-5B65B21A5076}">
      <dsp:nvSpPr>
        <dsp:cNvPr id="0" name=""/>
        <dsp:cNvSpPr/>
      </dsp:nvSpPr>
      <dsp:spPr>
        <a:xfrm>
          <a:off x="4232279" y="4554997"/>
          <a:ext cx="3836975" cy="5202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56" tIns="55056" rIns="55056" bIns="55056" numCol="1" spcCol="1270" anchor="ctr" anchorCtr="0">
          <a:noAutofit/>
        </a:bodyPr>
        <a:lstStyle/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u="none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Host annual customer meetups and rides to strengthen brand loyalty.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just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KPI: 10,000+ participants</a:t>
          </a:r>
          <a:endParaRPr lang="en-GB" sz="900" b="1" i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2279" y="4554997"/>
        <a:ext cx="3836975" cy="5202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60A9E-BFEB-4D99-B465-28DC64BD4A22}">
      <dsp:nvSpPr>
        <dsp:cNvPr id="0" name=""/>
        <dsp:cNvSpPr/>
      </dsp:nvSpPr>
      <dsp:spPr>
        <a:xfrm>
          <a:off x="6517" y="816028"/>
          <a:ext cx="579550" cy="5795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2B2BE-3C25-4093-81BE-BCB8D1740D8D}">
      <dsp:nvSpPr>
        <dsp:cNvPr id="0" name=""/>
        <dsp:cNvSpPr/>
      </dsp:nvSpPr>
      <dsp:spPr>
        <a:xfrm>
          <a:off x="6517" y="1484213"/>
          <a:ext cx="1655859" cy="43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Performance-Based Evaluation</a:t>
          </a:r>
          <a:endParaRPr lang="en-GB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517" y="1484213"/>
        <a:ext cx="1655859" cy="434663"/>
      </dsp:txXfrm>
    </dsp:sp>
    <dsp:sp modelId="{CFBCCCD7-27C8-4E97-A2F7-058493E2ACD5}">
      <dsp:nvSpPr>
        <dsp:cNvPr id="0" name=""/>
        <dsp:cNvSpPr/>
      </dsp:nvSpPr>
      <dsp:spPr>
        <a:xfrm>
          <a:off x="6517" y="1960102"/>
          <a:ext cx="1655859" cy="91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Set metrics (e.g., 2% market share, break-even in 5 years).</a:t>
          </a:r>
          <a:endParaRPr lang="en-GB" sz="1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Initiate exit if targets are unmet.</a:t>
          </a:r>
          <a:endParaRPr lang="en-GB" sz="1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517" y="1960102"/>
        <a:ext cx="1655859" cy="917188"/>
      </dsp:txXfrm>
    </dsp:sp>
    <dsp:sp modelId="{AFB05E61-4480-4B58-969F-A7923E477093}">
      <dsp:nvSpPr>
        <dsp:cNvPr id="0" name=""/>
        <dsp:cNvSpPr/>
      </dsp:nvSpPr>
      <dsp:spPr>
        <a:xfrm>
          <a:off x="1952152" y="816028"/>
          <a:ext cx="579550" cy="5795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90CB-988E-4456-9F66-E55E4246A612}">
      <dsp:nvSpPr>
        <dsp:cNvPr id="0" name=""/>
        <dsp:cNvSpPr/>
      </dsp:nvSpPr>
      <dsp:spPr>
        <a:xfrm>
          <a:off x="1952152" y="1484213"/>
          <a:ext cx="1655859" cy="43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Asset Liquidation</a:t>
          </a:r>
          <a:endParaRPr lang="en-GB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952152" y="1484213"/>
        <a:ext cx="1655859" cy="434663"/>
      </dsp:txXfrm>
    </dsp:sp>
    <dsp:sp modelId="{9EE476F2-2CF0-4688-9B13-3F336CBF0069}">
      <dsp:nvSpPr>
        <dsp:cNvPr id="0" name=""/>
        <dsp:cNvSpPr/>
      </dsp:nvSpPr>
      <dsp:spPr>
        <a:xfrm>
          <a:off x="1952152" y="1960102"/>
          <a:ext cx="1655859" cy="91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Sell manufacturing facilities, equipment, or infrastructure to local players.</a:t>
          </a:r>
          <a:endParaRPr lang="en-GB" sz="1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952152" y="1960102"/>
        <a:ext cx="1655859" cy="917188"/>
      </dsp:txXfrm>
    </dsp:sp>
    <dsp:sp modelId="{B3770B95-701F-41AA-ACA3-0C150D85AFE0}">
      <dsp:nvSpPr>
        <dsp:cNvPr id="0" name=""/>
        <dsp:cNvSpPr/>
      </dsp:nvSpPr>
      <dsp:spPr>
        <a:xfrm>
          <a:off x="3897786" y="816028"/>
          <a:ext cx="579550" cy="5795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C80EB-8360-4D94-85B8-B57943D30F8B}">
      <dsp:nvSpPr>
        <dsp:cNvPr id="0" name=""/>
        <dsp:cNvSpPr/>
      </dsp:nvSpPr>
      <dsp:spPr>
        <a:xfrm>
          <a:off x="3897786" y="1484213"/>
          <a:ext cx="1655859" cy="43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Strategic Partnerships</a:t>
          </a:r>
          <a:endParaRPr lang="en-GB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897786" y="1484213"/>
        <a:ext cx="1655859" cy="434663"/>
      </dsp:txXfrm>
    </dsp:sp>
    <dsp:sp modelId="{0CD55A4B-E155-48B0-A8E2-FB4386487DED}">
      <dsp:nvSpPr>
        <dsp:cNvPr id="0" name=""/>
        <dsp:cNvSpPr/>
      </dsp:nvSpPr>
      <dsp:spPr>
        <a:xfrm>
          <a:off x="3897786" y="1960102"/>
          <a:ext cx="1655859" cy="91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Form joint ventures or divest operations to established competitors.</a:t>
          </a:r>
          <a:endParaRPr lang="en-GB" sz="1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897786" y="1960102"/>
        <a:ext cx="1655859" cy="917188"/>
      </dsp:txXfrm>
    </dsp:sp>
    <dsp:sp modelId="{E774CB01-9C2F-4735-8B26-E1699EE0BEAB}">
      <dsp:nvSpPr>
        <dsp:cNvPr id="0" name=""/>
        <dsp:cNvSpPr/>
      </dsp:nvSpPr>
      <dsp:spPr>
        <a:xfrm>
          <a:off x="5843421" y="816028"/>
          <a:ext cx="579550" cy="5795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EB589-5292-4F11-A9A0-4CCF4A7917F1}">
      <dsp:nvSpPr>
        <dsp:cNvPr id="0" name=""/>
        <dsp:cNvSpPr/>
      </dsp:nvSpPr>
      <dsp:spPr>
        <a:xfrm>
          <a:off x="5843421" y="1484213"/>
          <a:ext cx="1655859" cy="43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Customer Base </a:t>
          </a:r>
          <a:r>
            <a:rPr lang="en-US" sz="14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Monetisation</a:t>
          </a:r>
          <a:endParaRPr lang="en-GB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843421" y="1484213"/>
        <a:ext cx="1655859" cy="434663"/>
      </dsp:txXfrm>
    </dsp:sp>
    <dsp:sp modelId="{E0A6CFE3-BC24-42CD-8209-2B01871460F0}">
      <dsp:nvSpPr>
        <dsp:cNvPr id="0" name=""/>
        <dsp:cNvSpPr/>
      </dsp:nvSpPr>
      <dsp:spPr>
        <a:xfrm>
          <a:off x="5843421" y="1960102"/>
          <a:ext cx="1655859" cy="91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Transfer brand equity and customer base to market leaders.</a:t>
          </a:r>
          <a:endParaRPr lang="en-GB" sz="1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843421" y="1960102"/>
        <a:ext cx="1655859" cy="917188"/>
      </dsp:txXfrm>
    </dsp:sp>
    <dsp:sp modelId="{013C70FF-866E-48E4-B6CB-353F6D4F2347}">
      <dsp:nvSpPr>
        <dsp:cNvPr id="0" name=""/>
        <dsp:cNvSpPr/>
      </dsp:nvSpPr>
      <dsp:spPr>
        <a:xfrm>
          <a:off x="7789056" y="816028"/>
          <a:ext cx="579550" cy="5795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A6BF6-CA29-40CB-A6D0-6949DDCE6497}">
      <dsp:nvSpPr>
        <dsp:cNvPr id="0" name=""/>
        <dsp:cNvSpPr/>
      </dsp:nvSpPr>
      <dsp:spPr>
        <a:xfrm>
          <a:off x="7789056" y="1484213"/>
          <a:ext cx="1655859" cy="43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Policy </a:t>
          </a:r>
          <a:r>
            <a:rPr lang="en-US" sz="14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Utilisation</a:t>
          </a:r>
          <a:endParaRPr lang="en-GB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789056" y="1484213"/>
        <a:ext cx="1655859" cy="434663"/>
      </dsp:txXfrm>
    </dsp:sp>
    <dsp:sp modelId="{FBE7BBD2-EBE9-4EBF-BDD3-8BECC46E0BE0}">
      <dsp:nvSpPr>
        <dsp:cNvPr id="0" name=""/>
        <dsp:cNvSpPr/>
      </dsp:nvSpPr>
      <dsp:spPr>
        <a:xfrm>
          <a:off x="7789056" y="1960102"/>
          <a:ext cx="1655859" cy="91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Leverage government incentives to </a:t>
          </a:r>
          <a:r>
            <a:rPr lang="en-US" sz="11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minimise</a:t>
          </a: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financial losses.</a:t>
          </a:r>
          <a:endParaRPr lang="en-GB" sz="11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789056" y="1960102"/>
        <a:ext cx="1655859" cy="917188"/>
      </dsp:txXfrm>
    </dsp:sp>
    <dsp:sp modelId="{4D521FDB-7664-4CF7-AFB5-146A647A427E}">
      <dsp:nvSpPr>
        <dsp:cNvPr id="0" name=""/>
        <dsp:cNvSpPr/>
      </dsp:nvSpPr>
      <dsp:spPr>
        <a:xfrm>
          <a:off x="9734691" y="816028"/>
          <a:ext cx="579550" cy="5795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6AF21-E6C2-4DF6-894B-B21D8CC4EBA1}">
      <dsp:nvSpPr>
        <dsp:cNvPr id="0" name=""/>
        <dsp:cNvSpPr/>
      </dsp:nvSpPr>
      <dsp:spPr>
        <a:xfrm>
          <a:off x="9734691" y="1484213"/>
          <a:ext cx="1655859" cy="4346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Gradual Phase-Out</a:t>
          </a:r>
          <a:endParaRPr lang="en-GB" sz="14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734691" y="1484213"/>
        <a:ext cx="1655859" cy="434663"/>
      </dsp:txXfrm>
    </dsp:sp>
    <dsp:sp modelId="{7BFD7EDC-DB8B-4B61-8EDA-97C35D8253DF}">
      <dsp:nvSpPr>
        <dsp:cNvPr id="0" name=""/>
        <dsp:cNvSpPr/>
      </dsp:nvSpPr>
      <dsp:spPr>
        <a:xfrm>
          <a:off x="9734691" y="1960102"/>
          <a:ext cx="1655859" cy="917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Reduce operations regionally while maintaining customer support.</a:t>
          </a:r>
          <a:endParaRPr lang="en-GB" sz="1100" kern="1200" dirty="0"/>
        </a:p>
      </dsp:txBody>
      <dsp:txXfrm>
        <a:off x="9734691" y="1960102"/>
        <a:ext cx="1655859" cy="91718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AB535-256A-48B7-BA90-22C91F885794}">
      <dsp:nvSpPr>
        <dsp:cNvPr id="0" name=""/>
        <dsp:cNvSpPr/>
      </dsp:nvSpPr>
      <dsp:spPr>
        <a:xfrm>
          <a:off x="4642" y="288782"/>
          <a:ext cx="1196015" cy="1196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09362-871F-49FA-9E5A-C0B7FF287BEC}">
      <dsp:nvSpPr>
        <dsp:cNvPr id="0" name=""/>
        <dsp:cNvSpPr/>
      </dsp:nvSpPr>
      <dsp:spPr>
        <a:xfrm>
          <a:off x="4642" y="1600350"/>
          <a:ext cx="3417187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Policy Risks</a:t>
          </a:r>
          <a:endParaRPr lang="en-GB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642" y="1600350"/>
        <a:ext cx="3417187" cy="512578"/>
      </dsp:txXfrm>
    </dsp:sp>
    <dsp:sp modelId="{52ACCC89-04F2-4C88-B1AA-B761C9F2F03C}">
      <dsp:nvSpPr>
        <dsp:cNvPr id="0" name=""/>
        <dsp:cNvSpPr/>
      </dsp:nvSpPr>
      <dsp:spPr>
        <a:xfrm>
          <a:off x="4642" y="2166674"/>
          <a:ext cx="3417187" cy="80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Changes in government subsidies could alter pricing and adoption dynamics.</a:t>
          </a:r>
          <a:endParaRPr lang="en-GB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642" y="2166674"/>
        <a:ext cx="3417187" cy="809382"/>
      </dsp:txXfrm>
    </dsp:sp>
    <dsp:sp modelId="{8F8022D4-41EF-4DE5-AA5E-6B50C46B2DF0}">
      <dsp:nvSpPr>
        <dsp:cNvPr id="0" name=""/>
        <dsp:cNvSpPr/>
      </dsp:nvSpPr>
      <dsp:spPr>
        <a:xfrm>
          <a:off x="4019838" y="288782"/>
          <a:ext cx="1196015" cy="1196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F6FBF-6F75-4B0A-983B-25CC8E750073}">
      <dsp:nvSpPr>
        <dsp:cNvPr id="0" name=""/>
        <dsp:cNvSpPr/>
      </dsp:nvSpPr>
      <dsp:spPr>
        <a:xfrm>
          <a:off x="4019838" y="1600350"/>
          <a:ext cx="3417187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Market Variability</a:t>
          </a:r>
          <a:endParaRPr lang="en-GB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19838" y="1600350"/>
        <a:ext cx="3417187" cy="512578"/>
      </dsp:txXfrm>
    </dsp:sp>
    <dsp:sp modelId="{5B6473A2-D855-4D00-8316-E7F66EC6A0F2}">
      <dsp:nvSpPr>
        <dsp:cNvPr id="0" name=""/>
        <dsp:cNvSpPr/>
      </dsp:nvSpPr>
      <dsp:spPr>
        <a:xfrm>
          <a:off x="4019838" y="2166674"/>
          <a:ext cx="3417187" cy="80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Competition and supply chain issues may impact projections.</a:t>
          </a:r>
          <a:endParaRPr lang="en-GB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19838" y="2166674"/>
        <a:ext cx="3417187" cy="809382"/>
      </dsp:txXfrm>
    </dsp:sp>
    <dsp:sp modelId="{96DE67F2-35DD-4B01-B814-8007E8C40DA3}">
      <dsp:nvSpPr>
        <dsp:cNvPr id="0" name=""/>
        <dsp:cNvSpPr/>
      </dsp:nvSpPr>
      <dsp:spPr>
        <a:xfrm>
          <a:off x="8035033" y="288782"/>
          <a:ext cx="1196015" cy="1196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7C532-4C96-4D9D-8060-68C76806D8FF}">
      <dsp:nvSpPr>
        <dsp:cNvPr id="0" name=""/>
        <dsp:cNvSpPr/>
      </dsp:nvSpPr>
      <dsp:spPr>
        <a:xfrm>
          <a:off x="8035033" y="1600350"/>
          <a:ext cx="3417187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Infrastructure Delays</a:t>
          </a:r>
          <a:endParaRPr lang="en-GB" sz="2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035033" y="1600350"/>
        <a:ext cx="3417187" cy="512578"/>
      </dsp:txXfrm>
    </dsp:sp>
    <dsp:sp modelId="{7F725C6B-5A6B-4C36-BA9E-2EB6EF46BDE6}">
      <dsp:nvSpPr>
        <dsp:cNvPr id="0" name=""/>
        <dsp:cNvSpPr/>
      </dsp:nvSpPr>
      <dsp:spPr>
        <a:xfrm>
          <a:off x="8035033" y="2166674"/>
          <a:ext cx="3417187" cy="809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Limited expansion of charging networks could affect penetration rates.</a:t>
          </a:r>
          <a:endParaRPr lang="en-GB" sz="17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035033" y="2166674"/>
        <a:ext cx="3417187" cy="809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58997-05BF-4165-92A1-1553F16484AB}">
      <dsp:nvSpPr>
        <dsp:cNvPr id="0" name=""/>
        <dsp:cNvSpPr/>
      </dsp:nvSpPr>
      <dsp:spPr>
        <a:xfrm>
          <a:off x="2763" y="643066"/>
          <a:ext cx="3359885" cy="839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Cost-constrained consumers</a:t>
          </a:r>
        </a:p>
      </dsp:txBody>
      <dsp:txXfrm>
        <a:off x="27365" y="667668"/>
        <a:ext cx="3310681" cy="790767"/>
      </dsp:txXfrm>
    </dsp:sp>
    <dsp:sp modelId="{4D015172-9791-495E-A265-BD22F8C3FBF3}">
      <dsp:nvSpPr>
        <dsp:cNvPr id="0" name=""/>
        <dsp:cNvSpPr/>
      </dsp:nvSpPr>
      <dsp:spPr>
        <a:xfrm rot="5400000">
          <a:off x="1609208" y="1556534"/>
          <a:ext cx="146994" cy="146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1C585F-140D-4D5F-BF32-A759F98BEE22}">
      <dsp:nvSpPr>
        <dsp:cNvPr id="0" name=""/>
        <dsp:cNvSpPr/>
      </dsp:nvSpPr>
      <dsp:spPr>
        <a:xfrm>
          <a:off x="2763" y="1777027"/>
          <a:ext cx="3359885" cy="83997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Focused on affordability and maintenance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7365" y="1801629"/>
        <a:ext cx="3310681" cy="790767"/>
      </dsp:txXfrm>
    </dsp:sp>
    <dsp:sp modelId="{3DA0D9C0-29F2-4AD2-8199-FD500218752D}">
      <dsp:nvSpPr>
        <dsp:cNvPr id="0" name=""/>
        <dsp:cNvSpPr/>
      </dsp:nvSpPr>
      <dsp:spPr>
        <a:xfrm rot="5400000">
          <a:off x="1609208" y="2690496"/>
          <a:ext cx="146994" cy="146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0ABE84-F45B-4081-8610-32C8E5B5343F}">
      <dsp:nvSpPr>
        <dsp:cNvPr id="0" name=""/>
        <dsp:cNvSpPr/>
      </dsp:nvSpPr>
      <dsp:spPr>
        <a:xfrm>
          <a:off x="2763" y="2910988"/>
          <a:ext cx="3359885" cy="83997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Students and delivery partners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7365" y="2935590"/>
        <a:ext cx="3310681" cy="790767"/>
      </dsp:txXfrm>
    </dsp:sp>
    <dsp:sp modelId="{172028E2-11CE-4660-9196-F2E61519FA7A}">
      <dsp:nvSpPr>
        <dsp:cNvPr id="0" name=""/>
        <dsp:cNvSpPr/>
      </dsp:nvSpPr>
      <dsp:spPr>
        <a:xfrm>
          <a:off x="3833032" y="643066"/>
          <a:ext cx="3359885" cy="839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Adopters</a:t>
          </a:r>
        </a:p>
      </dsp:txBody>
      <dsp:txXfrm>
        <a:off x="3857634" y="667668"/>
        <a:ext cx="3310681" cy="790767"/>
      </dsp:txXfrm>
    </dsp:sp>
    <dsp:sp modelId="{734F25B2-488F-47F9-8D80-1F2F59288B5F}">
      <dsp:nvSpPr>
        <dsp:cNvPr id="0" name=""/>
        <dsp:cNvSpPr/>
      </dsp:nvSpPr>
      <dsp:spPr>
        <a:xfrm rot="5400000">
          <a:off x="5439477" y="1556534"/>
          <a:ext cx="146994" cy="146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09B6DE-74AE-4595-ABBB-D8021469AE23}">
      <dsp:nvSpPr>
        <dsp:cNvPr id="0" name=""/>
        <dsp:cNvSpPr/>
      </dsp:nvSpPr>
      <dsp:spPr>
        <a:xfrm>
          <a:off x="3833032" y="1777027"/>
          <a:ext cx="3359885" cy="83997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Focused on premium features and innovative design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857634" y="1801629"/>
        <a:ext cx="3310681" cy="790767"/>
      </dsp:txXfrm>
    </dsp:sp>
    <dsp:sp modelId="{EF96B928-F599-48ED-91E5-CCE11919398C}">
      <dsp:nvSpPr>
        <dsp:cNvPr id="0" name=""/>
        <dsp:cNvSpPr/>
      </dsp:nvSpPr>
      <dsp:spPr>
        <a:xfrm rot="5400000">
          <a:off x="5439477" y="2690496"/>
          <a:ext cx="146994" cy="146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CAFB9C-1795-42A4-A376-3C1C4915459C}">
      <dsp:nvSpPr>
        <dsp:cNvPr id="0" name=""/>
        <dsp:cNvSpPr/>
      </dsp:nvSpPr>
      <dsp:spPr>
        <a:xfrm>
          <a:off x="3833032" y="2910988"/>
          <a:ext cx="3359885" cy="83997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Tech Enthusiasts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857634" y="2935590"/>
        <a:ext cx="3310681" cy="790767"/>
      </dsp:txXfrm>
    </dsp:sp>
    <dsp:sp modelId="{EA274365-3941-42E1-8C7F-06343CA68947}">
      <dsp:nvSpPr>
        <dsp:cNvPr id="0" name=""/>
        <dsp:cNvSpPr/>
      </dsp:nvSpPr>
      <dsp:spPr>
        <a:xfrm>
          <a:off x="7663301" y="643066"/>
          <a:ext cx="3359885" cy="8399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Micromobility Enthusiasts</a:t>
          </a:r>
          <a:endParaRPr lang="en-GB" sz="18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687903" y="667668"/>
        <a:ext cx="3310681" cy="790767"/>
      </dsp:txXfrm>
    </dsp:sp>
    <dsp:sp modelId="{DD2E1CDA-EFBE-4FB4-8045-DBCE063F9EEC}">
      <dsp:nvSpPr>
        <dsp:cNvPr id="0" name=""/>
        <dsp:cNvSpPr/>
      </dsp:nvSpPr>
      <dsp:spPr>
        <a:xfrm rot="5400000">
          <a:off x="9269746" y="1556534"/>
          <a:ext cx="146994" cy="146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6C5BA3-E69F-4334-AE6A-19A50688D555}">
      <dsp:nvSpPr>
        <dsp:cNvPr id="0" name=""/>
        <dsp:cNvSpPr/>
      </dsp:nvSpPr>
      <dsp:spPr>
        <a:xfrm>
          <a:off x="7663301" y="1777027"/>
          <a:ext cx="3359885" cy="83997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Focused on usability and convenience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687903" y="1801629"/>
        <a:ext cx="3310681" cy="790767"/>
      </dsp:txXfrm>
    </dsp:sp>
    <dsp:sp modelId="{E2355622-8BA4-4512-A689-0A3314192059}">
      <dsp:nvSpPr>
        <dsp:cNvPr id="0" name=""/>
        <dsp:cNvSpPr/>
      </dsp:nvSpPr>
      <dsp:spPr>
        <a:xfrm rot="5400000">
          <a:off x="9269746" y="2690496"/>
          <a:ext cx="146994" cy="146994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EFE693-6302-4E38-9E49-BA4D58FB70DA}">
      <dsp:nvSpPr>
        <dsp:cNvPr id="0" name=""/>
        <dsp:cNvSpPr/>
      </dsp:nvSpPr>
      <dsp:spPr>
        <a:xfrm>
          <a:off x="7663301" y="2910988"/>
          <a:ext cx="3359885" cy="839971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Everyday commuters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687903" y="2935590"/>
        <a:ext cx="3310681" cy="7907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6D8D4-13AD-4403-A256-8255B6D9E0AF}">
      <dsp:nvSpPr>
        <dsp:cNvPr id="0" name=""/>
        <dsp:cNvSpPr/>
      </dsp:nvSpPr>
      <dsp:spPr>
        <a:xfrm>
          <a:off x="2436357" y="2261"/>
          <a:ext cx="2740902" cy="988735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Strengths</a:t>
          </a:r>
        </a:p>
      </dsp:txBody>
      <dsp:txXfrm>
        <a:off x="3121583" y="496629"/>
        <a:ext cx="1370451" cy="494367"/>
      </dsp:txXfrm>
    </dsp:sp>
    <dsp:sp modelId="{6018A3BF-AAA3-42FE-BF00-90CDB4BF62F7}">
      <dsp:nvSpPr>
        <dsp:cNvPr id="0" name=""/>
        <dsp:cNvSpPr/>
      </dsp:nvSpPr>
      <dsp:spPr>
        <a:xfrm>
          <a:off x="2436357" y="1040433"/>
          <a:ext cx="2740902" cy="988735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Government subsidies and incentives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1088699"/>
        <a:ext cx="2644370" cy="892203"/>
      </dsp:txXfrm>
    </dsp:sp>
    <dsp:sp modelId="{9169B419-8B94-431E-A5A0-5894CFF4EB2B}">
      <dsp:nvSpPr>
        <dsp:cNvPr id="0" name=""/>
        <dsp:cNvSpPr/>
      </dsp:nvSpPr>
      <dsp:spPr>
        <a:xfrm>
          <a:off x="2436357" y="2078606"/>
          <a:ext cx="2740902" cy="988735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Favourable</a:t>
          </a:r>
          <a:r>
            <a:rPr lang="en-US" sz="19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tax policies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2126872"/>
        <a:ext cx="2644370" cy="892203"/>
      </dsp:txXfrm>
    </dsp:sp>
    <dsp:sp modelId="{9040EFA5-05F9-4B70-BE8C-BA53BE958FB4}">
      <dsp:nvSpPr>
        <dsp:cNvPr id="0" name=""/>
        <dsp:cNvSpPr/>
      </dsp:nvSpPr>
      <dsp:spPr>
        <a:xfrm>
          <a:off x="2436357" y="3116778"/>
          <a:ext cx="2740902" cy="988735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Localisation</a:t>
          </a:r>
          <a:r>
            <a:rPr lang="en-US" sz="19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support through PLI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3165044"/>
        <a:ext cx="2644370" cy="892203"/>
      </dsp:txXfrm>
    </dsp:sp>
    <dsp:sp modelId="{1F0A971B-78A0-4D4F-969F-4D8ACF749E94}">
      <dsp:nvSpPr>
        <dsp:cNvPr id="0" name=""/>
        <dsp:cNvSpPr/>
      </dsp:nvSpPr>
      <dsp:spPr>
        <a:xfrm>
          <a:off x="2436357" y="4154950"/>
          <a:ext cx="2740902" cy="988735"/>
        </a:xfrm>
        <a:prstGeom prst="roundRect">
          <a:avLst/>
        </a:prstGeom>
        <a:solidFill>
          <a:srgbClr val="71ACE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Competitor innovation improves market</a:t>
          </a:r>
          <a:endParaRPr lang="en-GB" sz="19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4203216"/>
        <a:ext cx="2644370" cy="8922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6D8D4-13AD-4403-A256-8255B6D9E0AF}">
      <dsp:nvSpPr>
        <dsp:cNvPr id="0" name=""/>
        <dsp:cNvSpPr/>
      </dsp:nvSpPr>
      <dsp:spPr>
        <a:xfrm>
          <a:off x="2436357" y="2261"/>
          <a:ext cx="2740902" cy="988735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Weaknesses</a:t>
          </a:r>
        </a:p>
      </dsp:txBody>
      <dsp:txXfrm>
        <a:off x="3121583" y="496629"/>
        <a:ext cx="1370451" cy="494367"/>
      </dsp:txXfrm>
    </dsp:sp>
    <dsp:sp modelId="{6018A3BF-AAA3-42FE-BF00-90CDB4BF62F7}">
      <dsp:nvSpPr>
        <dsp:cNvPr id="0" name=""/>
        <dsp:cNvSpPr/>
      </dsp:nvSpPr>
      <dsp:spPr>
        <a:xfrm>
          <a:off x="2436357" y="1040433"/>
          <a:ext cx="2740902" cy="988735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Inadequate charging infrastructure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1088699"/>
        <a:ext cx="2644370" cy="892203"/>
      </dsp:txXfrm>
    </dsp:sp>
    <dsp:sp modelId="{9169B419-8B94-431E-A5A0-5894CFF4EB2B}">
      <dsp:nvSpPr>
        <dsp:cNvPr id="0" name=""/>
        <dsp:cNvSpPr/>
      </dsp:nvSpPr>
      <dsp:spPr>
        <a:xfrm>
          <a:off x="2436357" y="2078606"/>
          <a:ext cx="2740902" cy="988735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 initial costs</a:t>
          </a:r>
        </a:p>
      </dsp:txBody>
      <dsp:txXfrm>
        <a:off x="2484623" y="2126872"/>
        <a:ext cx="2644370" cy="892203"/>
      </dsp:txXfrm>
    </dsp:sp>
    <dsp:sp modelId="{9040EFA5-05F9-4B70-BE8C-BA53BE958FB4}">
      <dsp:nvSpPr>
        <dsp:cNvPr id="0" name=""/>
        <dsp:cNvSpPr/>
      </dsp:nvSpPr>
      <dsp:spPr>
        <a:xfrm>
          <a:off x="2436357" y="3116778"/>
          <a:ext cx="2740902" cy="988735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Dependence on imported batteries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3165044"/>
        <a:ext cx="2644370" cy="892203"/>
      </dsp:txXfrm>
    </dsp:sp>
    <dsp:sp modelId="{1F0A971B-78A0-4D4F-969F-4D8ACF749E94}">
      <dsp:nvSpPr>
        <dsp:cNvPr id="0" name=""/>
        <dsp:cNvSpPr/>
      </dsp:nvSpPr>
      <dsp:spPr>
        <a:xfrm>
          <a:off x="2436357" y="4154950"/>
          <a:ext cx="2740902" cy="988735"/>
        </a:xfrm>
        <a:prstGeom prst="roundRect">
          <a:avLst/>
        </a:prstGeom>
        <a:solidFill>
          <a:srgbClr val="71ACE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Heavy reliance on government subsidies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4203216"/>
        <a:ext cx="2644370" cy="8922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6D8D4-13AD-4403-A256-8255B6D9E0AF}">
      <dsp:nvSpPr>
        <dsp:cNvPr id="0" name=""/>
        <dsp:cNvSpPr/>
      </dsp:nvSpPr>
      <dsp:spPr>
        <a:xfrm>
          <a:off x="2436357" y="2261"/>
          <a:ext cx="2740902" cy="988735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Opportunities</a:t>
          </a:r>
        </a:p>
      </dsp:txBody>
      <dsp:txXfrm>
        <a:off x="3121583" y="496629"/>
        <a:ext cx="1370451" cy="494367"/>
      </dsp:txXfrm>
    </dsp:sp>
    <dsp:sp modelId="{6018A3BF-AAA3-42FE-BF00-90CDB4BF62F7}">
      <dsp:nvSpPr>
        <dsp:cNvPr id="0" name=""/>
        <dsp:cNvSpPr/>
      </dsp:nvSpPr>
      <dsp:spPr>
        <a:xfrm>
          <a:off x="2436357" y="1040433"/>
          <a:ext cx="2740902" cy="988735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Growing environmental awareness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1088699"/>
        <a:ext cx="2644370" cy="892203"/>
      </dsp:txXfrm>
    </dsp:sp>
    <dsp:sp modelId="{9169B419-8B94-431E-A5A0-5894CFF4EB2B}">
      <dsp:nvSpPr>
        <dsp:cNvPr id="0" name=""/>
        <dsp:cNvSpPr/>
      </dsp:nvSpPr>
      <dsp:spPr>
        <a:xfrm>
          <a:off x="2436357" y="2078606"/>
          <a:ext cx="2740902" cy="988735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Expanding EV market size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2126872"/>
        <a:ext cx="2644370" cy="892203"/>
      </dsp:txXfrm>
    </dsp:sp>
    <dsp:sp modelId="{9040EFA5-05F9-4B70-BE8C-BA53BE958FB4}">
      <dsp:nvSpPr>
        <dsp:cNvPr id="0" name=""/>
        <dsp:cNvSpPr/>
      </dsp:nvSpPr>
      <dsp:spPr>
        <a:xfrm>
          <a:off x="2436357" y="3116778"/>
          <a:ext cx="2740902" cy="988735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Advancements in battery technology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3165044"/>
        <a:ext cx="2644370" cy="892203"/>
      </dsp:txXfrm>
    </dsp:sp>
    <dsp:sp modelId="{1F0A971B-78A0-4D4F-969F-4D8ACF749E94}">
      <dsp:nvSpPr>
        <dsp:cNvPr id="0" name=""/>
        <dsp:cNvSpPr/>
      </dsp:nvSpPr>
      <dsp:spPr>
        <a:xfrm>
          <a:off x="2436357" y="4154950"/>
          <a:ext cx="2740902" cy="988735"/>
        </a:xfrm>
        <a:prstGeom prst="roundRect">
          <a:avLst/>
        </a:prstGeom>
        <a:solidFill>
          <a:srgbClr val="71ACE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Untapped rural and micromobility market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4203216"/>
        <a:ext cx="2644370" cy="892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6D8D4-13AD-4403-A256-8255B6D9E0AF}">
      <dsp:nvSpPr>
        <dsp:cNvPr id="0" name=""/>
        <dsp:cNvSpPr/>
      </dsp:nvSpPr>
      <dsp:spPr>
        <a:xfrm>
          <a:off x="2436357" y="2261"/>
          <a:ext cx="2740902" cy="988735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Threats</a:t>
          </a:r>
        </a:p>
      </dsp:txBody>
      <dsp:txXfrm>
        <a:off x="3121583" y="496629"/>
        <a:ext cx="1370451" cy="494367"/>
      </dsp:txXfrm>
    </dsp:sp>
    <dsp:sp modelId="{6018A3BF-AAA3-42FE-BF00-90CDB4BF62F7}">
      <dsp:nvSpPr>
        <dsp:cNvPr id="0" name=""/>
        <dsp:cNvSpPr/>
      </dsp:nvSpPr>
      <dsp:spPr>
        <a:xfrm>
          <a:off x="2436357" y="1040433"/>
          <a:ext cx="2740902" cy="988735"/>
        </a:xfrm>
        <a:prstGeom prst="roundRect">
          <a:avLst/>
        </a:prstGeom>
        <a:solidFill>
          <a:schemeClr val="tx2">
            <a:lumMod val="90000"/>
            <a:lumOff val="1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Policy changes reducing incentives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1088699"/>
        <a:ext cx="2644370" cy="892203"/>
      </dsp:txXfrm>
    </dsp:sp>
    <dsp:sp modelId="{9169B419-8B94-431E-A5A0-5894CFF4EB2B}">
      <dsp:nvSpPr>
        <dsp:cNvPr id="0" name=""/>
        <dsp:cNvSpPr/>
      </dsp:nvSpPr>
      <dsp:spPr>
        <a:xfrm>
          <a:off x="2436357" y="2078606"/>
          <a:ext cx="2740902" cy="988735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Intense competition and price wars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2126872"/>
        <a:ext cx="2644370" cy="892203"/>
      </dsp:txXfrm>
    </dsp:sp>
    <dsp:sp modelId="{9040EFA5-05F9-4B70-BE8C-BA53BE958FB4}">
      <dsp:nvSpPr>
        <dsp:cNvPr id="0" name=""/>
        <dsp:cNvSpPr/>
      </dsp:nvSpPr>
      <dsp:spPr>
        <a:xfrm>
          <a:off x="2436357" y="3116778"/>
          <a:ext cx="2740902" cy="988735"/>
        </a:xfrm>
        <a:prstGeom prst="round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Range anxiety and battery safety issues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3165044"/>
        <a:ext cx="2644370" cy="892203"/>
      </dsp:txXfrm>
    </dsp:sp>
    <dsp:sp modelId="{1F0A971B-78A0-4D4F-969F-4D8ACF749E94}">
      <dsp:nvSpPr>
        <dsp:cNvPr id="0" name=""/>
        <dsp:cNvSpPr/>
      </dsp:nvSpPr>
      <dsp:spPr>
        <a:xfrm>
          <a:off x="2436357" y="4154950"/>
          <a:ext cx="2740902" cy="988735"/>
        </a:xfrm>
        <a:prstGeom prst="roundRect">
          <a:avLst/>
        </a:prstGeom>
        <a:solidFill>
          <a:srgbClr val="71ACE1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u="none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Geopolitical risks on raw materials</a:t>
          </a:r>
          <a:endParaRPr lang="en-GB" sz="19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484623" y="4203216"/>
        <a:ext cx="2644370" cy="8922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C1EB-B3F0-41C0-A212-5070F93F797D}">
      <dsp:nvSpPr>
        <dsp:cNvPr id="0" name=""/>
        <dsp:cNvSpPr/>
      </dsp:nvSpPr>
      <dsp:spPr>
        <a:xfrm>
          <a:off x="2115" y="472610"/>
          <a:ext cx="2431825" cy="121591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Wholly Owned Subsidiary</a:t>
          </a: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728" y="508223"/>
        <a:ext cx="2360599" cy="1144686"/>
      </dsp:txXfrm>
    </dsp:sp>
    <dsp:sp modelId="{8AF3582E-507F-4923-8A7E-D1B66499B1B7}">
      <dsp:nvSpPr>
        <dsp:cNvPr id="0" name=""/>
        <dsp:cNvSpPr/>
      </dsp:nvSpPr>
      <dsp:spPr>
        <a:xfrm>
          <a:off x="245298" y="1688522"/>
          <a:ext cx="243182" cy="911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934"/>
              </a:lnTo>
              <a:lnTo>
                <a:pt x="243182" y="9119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C2D03-1F0F-4E17-A539-DDF00E440BC1}">
      <dsp:nvSpPr>
        <dsp:cNvPr id="0" name=""/>
        <dsp:cNvSpPr/>
      </dsp:nvSpPr>
      <dsp:spPr>
        <a:xfrm>
          <a:off x="488480" y="1992501"/>
          <a:ext cx="1945460" cy="1215912"/>
        </a:xfrm>
        <a:prstGeom prst="roundRect">
          <a:avLst>
            <a:gd name="adj" fmla="val 10000"/>
          </a:avLst>
        </a:prstGeom>
        <a:solidFill>
          <a:srgbClr val="1B4D7B">
            <a:alpha val="89804"/>
          </a:srgb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Advantage: Complete control over operations, branding, and profits; leverage PLI incentives for cost reductions.</a:t>
          </a:r>
          <a:r>
            <a:rPr lang="en-US" sz="1400" b="1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GB" sz="1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24093" y="2028114"/>
        <a:ext cx="1874234" cy="1144686"/>
      </dsp:txXfrm>
    </dsp:sp>
    <dsp:sp modelId="{9D74D5DE-9DDF-4B44-9AD8-DD5DB0904AB1}">
      <dsp:nvSpPr>
        <dsp:cNvPr id="0" name=""/>
        <dsp:cNvSpPr/>
      </dsp:nvSpPr>
      <dsp:spPr>
        <a:xfrm>
          <a:off x="245298" y="1688522"/>
          <a:ext cx="243182" cy="243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825"/>
              </a:lnTo>
              <a:lnTo>
                <a:pt x="243182" y="2431825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D797A-94AF-4515-B141-599CAFEDDA9A}">
      <dsp:nvSpPr>
        <dsp:cNvPr id="0" name=""/>
        <dsp:cNvSpPr/>
      </dsp:nvSpPr>
      <dsp:spPr>
        <a:xfrm>
          <a:off x="488480" y="3512392"/>
          <a:ext cx="1945460" cy="1215912"/>
        </a:xfrm>
        <a:prstGeom prst="roundRect">
          <a:avLst>
            <a:gd name="adj" fmla="val 10000"/>
          </a:avLst>
        </a:prstGeom>
        <a:solidFill>
          <a:srgbClr val="266BAA">
            <a:alpha val="89804"/>
          </a:srgb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Disadvantage: High initial investment and regulatory hurdles.</a:t>
          </a:r>
          <a:r>
            <a:rPr lang="en-US" sz="1400" b="1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endParaRPr lang="en-GB" sz="1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24093" y="3548005"/>
        <a:ext cx="1874234" cy="1144686"/>
      </dsp:txXfrm>
    </dsp:sp>
    <dsp:sp modelId="{788D4E46-17A3-4BF5-9782-A21F832A11D1}">
      <dsp:nvSpPr>
        <dsp:cNvPr id="0" name=""/>
        <dsp:cNvSpPr/>
      </dsp:nvSpPr>
      <dsp:spPr>
        <a:xfrm>
          <a:off x="3041897" y="472610"/>
          <a:ext cx="2431825" cy="121591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Joint Venture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077510" y="508223"/>
        <a:ext cx="2360599" cy="1144686"/>
      </dsp:txXfrm>
    </dsp:sp>
    <dsp:sp modelId="{FD6A17D5-53C6-42AC-9952-8B95368115CA}">
      <dsp:nvSpPr>
        <dsp:cNvPr id="0" name=""/>
        <dsp:cNvSpPr/>
      </dsp:nvSpPr>
      <dsp:spPr>
        <a:xfrm>
          <a:off x="3285080" y="1688522"/>
          <a:ext cx="243182" cy="911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934"/>
              </a:lnTo>
              <a:lnTo>
                <a:pt x="243182" y="9119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6DAA2E-B7FE-4787-886C-DD1248343009}">
      <dsp:nvSpPr>
        <dsp:cNvPr id="0" name=""/>
        <dsp:cNvSpPr/>
      </dsp:nvSpPr>
      <dsp:spPr>
        <a:xfrm>
          <a:off x="3528262" y="1992501"/>
          <a:ext cx="1945460" cy="1215912"/>
        </a:xfrm>
        <a:prstGeom prst="roundRect">
          <a:avLst>
            <a:gd name="adj" fmla="val 10000"/>
          </a:avLst>
        </a:prstGeom>
        <a:solidFill>
          <a:srgbClr val="1B4D7B">
            <a:alpha val="89804"/>
          </a:srgb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Advantage: Shared investment and risk; access to local partner’s market knowledge.</a:t>
          </a:r>
          <a:endParaRPr lang="en-GB" sz="1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3875" y="2028114"/>
        <a:ext cx="1874234" cy="1144686"/>
      </dsp:txXfrm>
    </dsp:sp>
    <dsp:sp modelId="{8454FEB8-F4C0-4741-A7EF-68BDA41AD002}">
      <dsp:nvSpPr>
        <dsp:cNvPr id="0" name=""/>
        <dsp:cNvSpPr/>
      </dsp:nvSpPr>
      <dsp:spPr>
        <a:xfrm>
          <a:off x="3285080" y="1688522"/>
          <a:ext cx="243182" cy="243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825"/>
              </a:lnTo>
              <a:lnTo>
                <a:pt x="243182" y="2431825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60263-4857-475B-98F4-CD8C0BAD934F}">
      <dsp:nvSpPr>
        <dsp:cNvPr id="0" name=""/>
        <dsp:cNvSpPr/>
      </dsp:nvSpPr>
      <dsp:spPr>
        <a:xfrm>
          <a:off x="3528262" y="3512392"/>
          <a:ext cx="1945460" cy="1215912"/>
        </a:xfrm>
        <a:prstGeom prst="roundRect">
          <a:avLst>
            <a:gd name="adj" fmla="val 10000"/>
          </a:avLst>
        </a:prstGeom>
        <a:solidFill>
          <a:srgbClr val="266BAA">
            <a:alpha val="89804"/>
          </a:srgb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Disadvantage: </a:t>
          </a:r>
          <a:r>
            <a:rPr lang="en-US" sz="1400" b="1" i="0" u="none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Potential conflicts over management and profit-sharing; less control over operations.</a:t>
          </a:r>
          <a:endParaRPr lang="en-GB" sz="1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563875" y="3548005"/>
        <a:ext cx="1874234" cy="1144686"/>
      </dsp:txXfrm>
    </dsp:sp>
    <dsp:sp modelId="{24B14D1B-1C6C-4313-ACD0-D95B26D9DF37}">
      <dsp:nvSpPr>
        <dsp:cNvPr id="0" name=""/>
        <dsp:cNvSpPr/>
      </dsp:nvSpPr>
      <dsp:spPr>
        <a:xfrm>
          <a:off x="6081679" y="472610"/>
          <a:ext cx="2431825" cy="121591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Partnership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117292" y="508223"/>
        <a:ext cx="2360599" cy="1144686"/>
      </dsp:txXfrm>
    </dsp:sp>
    <dsp:sp modelId="{7D116BC6-A747-4D87-8D45-03262AC28CE8}">
      <dsp:nvSpPr>
        <dsp:cNvPr id="0" name=""/>
        <dsp:cNvSpPr/>
      </dsp:nvSpPr>
      <dsp:spPr>
        <a:xfrm>
          <a:off x="6324862" y="1688522"/>
          <a:ext cx="243182" cy="911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934"/>
              </a:lnTo>
              <a:lnTo>
                <a:pt x="243182" y="9119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78C87-967D-41F4-AB96-242843DDDE4D}">
      <dsp:nvSpPr>
        <dsp:cNvPr id="0" name=""/>
        <dsp:cNvSpPr/>
      </dsp:nvSpPr>
      <dsp:spPr>
        <a:xfrm>
          <a:off x="6568044" y="1992501"/>
          <a:ext cx="1945460" cy="1215912"/>
        </a:xfrm>
        <a:prstGeom prst="roundRect">
          <a:avLst>
            <a:gd name="adj" fmla="val 10000"/>
          </a:avLst>
        </a:prstGeom>
        <a:solidFill>
          <a:srgbClr val="1B4D7B">
            <a:alpha val="89804"/>
          </a:srgb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Advantage: </a:t>
          </a:r>
          <a:r>
            <a:rPr lang="en-US" sz="1400" b="1" i="0" u="none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Quick market entry with low investment; access to established networks.</a:t>
          </a:r>
          <a:endParaRPr lang="en-GB" sz="1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603657" y="2028114"/>
        <a:ext cx="1874234" cy="1144686"/>
      </dsp:txXfrm>
    </dsp:sp>
    <dsp:sp modelId="{AA072C4E-CC97-4EB1-A8CA-78E422E7947D}">
      <dsp:nvSpPr>
        <dsp:cNvPr id="0" name=""/>
        <dsp:cNvSpPr/>
      </dsp:nvSpPr>
      <dsp:spPr>
        <a:xfrm>
          <a:off x="6324862" y="1688522"/>
          <a:ext cx="243182" cy="243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825"/>
              </a:lnTo>
              <a:lnTo>
                <a:pt x="243182" y="2431825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6DC865-3C55-4014-A59A-AA7E8FF96E03}">
      <dsp:nvSpPr>
        <dsp:cNvPr id="0" name=""/>
        <dsp:cNvSpPr/>
      </dsp:nvSpPr>
      <dsp:spPr>
        <a:xfrm>
          <a:off x="6568044" y="3512392"/>
          <a:ext cx="1945460" cy="1215912"/>
        </a:xfrm>
        <a:prstGeom prst="roundRect">
          <a:avLst>
            <a:gd name="adj" fmla="val 10000"/>
          </a:avLst>
        </a:prstGeom>
        <a:solidFill>
          <a:srgbClr val="266BAA">
            <a:alpha val="89804"/>
          </a:srgb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Disadvantage: </a:t>
          </a:r>
          <a:r>
            <a:rPr lang="en-US" sz="1400" b="1" i="0" u="none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Limited control over branding and long-term strategic direction.</a:t>
          </a:r>
          <a:endParaRPr lang="en-GB" sz="1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603657" y="3548005"/>
        <a:ext cx="1874234" cy="1144686"/>
      </dsp:txXfrm>
    </dsp:sp>
    <dsp:sp modelId="{93773D03-F92D-4A7F-91FF-417142B3E8EA}">
      <dsp:nvSpPr>
        <dsp:cNvPr id="0" name=""/>
        <dsp:cNvSpPr/>
      </dsp:nvSpPr>
      <dsp:spPr>
        <a:xfrm>
          <a:off x="9121461" y="472610"/>
          <a:ext cx="2431825" cy="1215912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Acquisition</a:t>
          </a:r>
          <a:endParaRPr lang="en-GB" sz="20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157074" y="508223"/>
        <a:ext cx="2360599" cy="1144686"/>
      </dsp:txXfrm>
    </dsp:sp>
    <dsp:sp modelId="{548B7755-A402-4D40-B618-3F1B745DE642}">
      <dsp:nvSpPr>
        <dsp:cNvPr id="0" name=""/>
        <dsp:cNvSpPr/>
      </dsp:nvSpPr>
      <dsp:spPr>
        <a:xfrm>
          <a:off x="9364644" y="1688522"/>
          <a:ext cx="243182" cy="911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934"/>
              </a:lnTo>
              <a:lnTo>
                <a:pt x="243182" y="911934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21033-769E-4ECD-A0A0-59D1B4C9C12A}">
      <dsp:nvSpPr>
        <dsp:cNvPr id="0" name=""/>
        <dsp:cNvSpPr/>
      </dsp:nvSpPr>
      <dsp:spPr>
        <a:xfrm>
          <a:off x="9607826" y="1992501"/>
          <a:ext cx="1945460" cy="1215912"/>
        </a:xfrm>
        <a:prstGeom prst="roundRect">
          <a:avLst>
            <a:gd name="adj" fmla="val 10000"/>
          </a:avLst>
        </a:prstGeom>
        <a:solidFill>
          <a:srgbClr val="1B4D7B">
            <a:alpha val="89804"/>
          </a:srgb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Advantage: </a:t>
          </a:r>
          <a:r>
            <a:rPr lang="en-US" sz="1400" b="1" i="0" u="none" kern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Immediate market presence and access to infrastructure/customer base.</a:t>
          </a:r>
          <a:endParaRPr lang="en-GB" sz="1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643439" y="2028114"/>
        <a:ext cx="1874234" cy="1144686"/>
      </dsp:txXfrm>
    </dsp:sp>
    <dsp:sp modelId="{C76299C9-B47D-4F97-8303-4DBCB2603967}">
      <dsp:nvSpPr>
        <dsp:cNvPr id="0" name=""/>
        <dsp:cNvSpPr/>
      </dsp:nvSpPr>
      <dsp:spPr>
        <a:xfrm>
          <a:off x="9364644" y="1688522"/>
          <a:ext cx="243182" cy="2431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1825"/>
              </a:lnTo>
              <a:lnTo>
                <a:pt x="243182" y="2431825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190EC-5709-47DB-89EE-E38EC387ED55}">
      <dsp:nvSpPr>
        <dsp:cNvPr id="0" name=""/>
        <dsp:cNvSpPr/>
      </dsp:nvSpPr>
      <dsp:spPr>
        <a:xfrm>
          <a:off x="9607826" y="3512392"/>
          <a:ext cx="1945460" cy="1215912"/>
        </a:xfrm>
        <a:prstGeom prst="roundRect">
          <a:avLst>
            <a:gd name="adj" fmla="val 10000"/>
          </a:avLst>
        </a:prstGeom>
        <a:solidFill>
          <a:srgbClr val="266BAA">
            <a:alpha val="89804"/>
          </a:srgb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Disadvantage: </a:t>
          </a:r>
          <a:r>
            <a:rPr lang="en-US" sz="1400" b="1" i="0" u="none" kern="12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 upfront costs and potential challenges with integration and legacy issues.</a:t>
          </a:r>
          <a:endParaRPr lang="en-GB" sz="1400" b="1" kern="1200" dirty="0">
            <a:solidFill>
              <a:schemeClr val="bg1">
                <a:lumMod val="95000"/>
              </a:scheme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643439" y="3548005"/>
        <a:ext cx="1874234" cy="11446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17AB2-5A33-4338-88A9-157F986854D1}">
      <dsp:nvSpPr>
        <dsp:cNvPr id="0" name=""/>
        <dsp:cNvSpPr/>
      </dsp:nvSpPr>
      <dsp:spPr>
        <a:xfrm>
          <a:off x="0" y="3442"/>
          <a:ext cx="11599113" cy="733235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0A8D8-659C-42D3-B7C7-5F63655B1977}">
      <dsp:nvSpPr>
        <dsp:cNvPr id="0" name=""/>
        <dsp:cNvSpPr/>
      </dsp:nvSpPr>
      <dsp:spPr>
        <a:xfrm>
          <a:off x="221803" y="168420"/>
          <a:ext cx="403279" cy="403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B6DBD-BCC3-437C-A3A6-C0638685A7B5}">
      <dsp:nvSpPr>
        <dsp:cNvPr id="0" name=""/>
        <dsp:cNvSpPr/>
      </dsp:nvSpPr>
      <dsp:spPr>
        <a:xfrm>
          <a:off x="846887" y="3442"/>
          <a:ext cx="5219600" cy="73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1" tIns="77601" rIns="77601" bIns="7760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Direct PLI Access</a:t>
          </a:r>
          <a:endParaRPr lang="en-GB" sz="2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6887" y="3442"/>
        <a:ext cx="5219600" cy="733235"/>
      </dsp:txXfrm>
    </dsp:sp>
    <dsp:sp modelId="{27D3A285-F403-457D-B945-93527EB9FCAF}">
      <dsp:nvSpPr>
        <dsp:cNvPr id="0" name=""/>
        <dsp:cNvSpPr/>
      </dsp:nvSpPr>
      <dsp:spPr>
        <a:xfrm>
          <a:off x="6066488" y="3442"/>
          <a:ext cx="5532624" cy="73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1" tIns="77601" rIns="77601" bIns="77601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Full eligibility for 13-15% grants on EV sales and 2% bonus for ₹10,000 crore revenue ensures maximum incentive </a:t>
          </a:r>
          <a:r>
            <a:rPr lang="en-US" sz="1600" b="1" kern="1200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utilisation</a:t>
          </a: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.</a:t>
          </a:r>
          <a:endParaRPr lang="en-GB" sz="16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66488" y="3442"/>
        <a:ext cx="5532624" cy="733235"/>
      </dsp:txXfrm>
    </dsp:sp>
    <dsp:sp modelId="{416537A2-E3C1-425B-BDC6-F33488F8EDE0}">
      <dsp:nvSpPr>
        <dsp:cNvPr id="0" name=""/>
        <dsp:cNvSpPr/>
      </dsp:nvSpPr>
      <dsp:spPr>
        <a:xfrm>
          <a:off x="0" y="919987"/>
          <a:ext cx="11599113" cy="733235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D0ED6-AF3B-4C53-9F88-3E5A2E6821D6}">
      <dsp:nvSpPr>
        <dsp:cNvPr id="0" name=""/>
        <dsp:cNvSpPr/>
      </dsp:nvSpPr>
      <dsp:spPr>
        <a:xfrm>
          <a:off x="221803" y="1084965"/>
          <a:ext cx="403279" cy="4032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6C4A5-AC91-4DD5-A444-089821E24AB2}">
      <dsp:nvSpPr>
        <dsp:cNvPr id="0" name=""/>
        <dsp:cNvSpPr/>
      </dsp:nvSpPr>
      <dsp:spPr>
        <a:xfrm>
          <a:off x="846887" y="919987"/>
          <a:ext cx="5219600" cy="73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1" tIns="77601" rIns="77601" bIns="7760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Enhanced </a:t>
          </a:r>
          <a:r>
            <a:rPr lang="en-US" sz="2400" b="1" kern="1200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Localisation</a:t>
          </a:r>
          <a:endParaRPr lang="en-GB" sz="2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6887" y="919987"/>
        <a:ext cx="5219600" cy="733235"/>
      </dsp:txXfrm>
    </dsp:sp>
    <dsp:sp modelId="{35428403-9F02-4CA4-AA99-4C46CA09233A}">
      <dsp:nvSpPr>
        <dsp:cNvPr id="0" name=""/>
        <dsp:cNvSpPr/>
      </dsp:nvSpPr>
      <dsp:spPr>
        <a:xfrm>
          <a:off x="6066488" y="919987"/>
          <a:ext cx="5532624" cy="73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1" tIns="77601" rIns="77601" bIns="77601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In-house manufacturing lowers costs by reducing reliance on imports, aligning with PLI requirements.</a:t>
          </a:r>
          <a:endParaRPr lang="en-GB" sz="16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66488" y="919987"/>
        <a:ext cx="5532624" cy="733235"/>
      </dsp:txXfrm>
    </dsp:sp>
    <dsp:sp modelId="{BBC43D9F-C0D6-4FFB-AD9F-04AD300C5A48}">
      <dsp:nvSpPr>
        <dsp:cNvPr id="0" name=""/>
        <dsp:cNvSpPr/>
      </dsp:nvSpPr>
      <dsp:spPr>
        <a:xfrm>
          <a:off x="0" y="1836532"/>
          <a:ext cx="11599113" cy="733235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63682-1BFF-4D78-BD66-F34E51431FCA}">
      <dsp:nvSpPr>
        <dsp:cNvPr id="0" name=""/>
        <dsp:cNvSpPr/>
      </dsp:nvSpPr>
      <dsp:spPr>
        <a:xfrm>
          <a:off x="221803" y="2001510"/>
          <a:ext cx="403279" cy="4032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D4CE6-114D-454C-8D4E-4B24BECCD50A}">
      <dsp:nvSpPr>
        <dsp:cNvPr id="0" name=""/>
        <dsp:cNvSpPr/>
      </dsp:nvSpPr>
      <dsp:spPr>
        <a:xfrm>
          <a:off x="846887" y="1836532"/>
          <a:ext cx="5219600" cy="73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1" tIns="77601" rIns="77601" bIns="7760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Profit Retention</a:t>
          </a:r>
          <a:endParaRPr lang="en-GB" sz="2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6887" y="1836532"/>
        <a:ext cx="5219600" cy="733235"/>
      </dsp:txXfrm>
    </dsp:sp>
    <dsp:sp modelId="{C71F1E3D-3CEB-4FF2-99C0-D939FB1D2690}">
      <dsp:nvSpPr>
        <dsp:cNvPr id="0" name=""/>
        <dsp:cNvSpPr/>
      </dsp:nvSpPr>
      <dsp:spPr>
        <a:xfrm>
          <a:off x="6066488" y="1836532"/>
          <a:ext cx="5532624" cy="73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1" tIns="77601" rIns="77601" bIns="77601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Full ownership ensures all cost savings and profits from PLI remain with E-Ventura.</a:t>
          </a:r>
          <a:endParaRPr lang="en-GB" sz="1600" b="0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66488" y="1836532"/>
        <a:ext cx="5532624" cy="733235"/>
      </dsp:txXfrm>
    </dsp:sp>
    <dsp:sp modelId="{9277907F-A871-40AB-8C3A-0F4B70558190}">
      <dsp:nvSpPr>
        <dsp:cNvPr id="0" name=""/>
        <dsp:cNvSpPr/>
      </dsp:nvSpPr>
      <dsp:spPr>
        <a:xfrm>
          <a:off x="0" y="2753076"/>
          <a:ext cx="11599113" cy="733235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14AB4-2DD0-4CBE-934C-C2E26B8D5153}">
      <dsp:nvSpPr>
        <dsp:cNvPr id="0" name=""/>
        <dsp:cNvSpPr/>
      </dsp:nvSpPr>
      <dsp:spPr>
        <a:xfrm>
          <a:off x="221803" y="2918054"/>
          <a:ext cx="403279" cy="4032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04DD2-0D31-4E95-9409-DBD4BFE86474}">
      <dsp:nvSpPr>
        <dsp:cNvPr id="0" name=""/>
        <dsp:cNvSpPr/>
      </dsp:nvSpPr>
      <dsp:spPr>
        <a:xfrm>
          <a:off x="846887" y="2753076"/>
          <a:ext cx="5219600" cy="73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1" tIns="77601" rIns="77601" bIns="7760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Scalability</a:t>
          </a:r>
          <a:endParaRPr lang="en-GB" sz="2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6887" y="2753076"/>
        <a:ext cx="5219600" cy="733235"/>
      </dsp:txXfrm>
    </dsp:sp>
    <dsp:sp modelId="{0A222D3A-8618-4EAF-9BD8-FCE7FCBECBCF}">
      <dsp:nvSpPr>
        <dsp:cNvPr id="0" name=""/>
        <dsp:cNvSpPr/>
      </dsp:nvSpPr>
      <dsp:spPr>
        <a:xfrm>
          <a:off x="6066488" y="2753076"/>
          <a:ext cx="5532624" cy="73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1" tIns="77601" rIns="77601" bIns="77601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Allows agile expansion and </a:t>
          </a:r>
          <a:r>
            <a:rPr lang="en-US" sz="1600" b="1" kern="1200" dirty="0" err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localisation</a:t>
          </a: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to meet PLI benchmarks without external constraints.</a:t>
          </a:r>
          <a:endParaRPr lang="en-GB" sz="16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66488" y="2753076"/>
        <a:ext cx="5532624" cy="733235"/>
      </dsp:txXfrm>
    </dsp:sp>
    <dsp:sp modelId="{F90B3C5A-5441-404A-897C-F8BDBD872417}">
      <dsp:nvSpPr>
        <dsp:cNvPr id="0" name=""/>
        <dsp:cNvSpPr/>
      </dsp:nvSpPr>
      <dsp:spPr>
        <a:xfrm>
          <a:off x="0" y="3669621"/>
          <a:ext cx="11599113" cy="733235"/>
        </a:xfrm>
        <a:prstGeom prst="roundRect">
          <a:avLst>
            <a:gd name="adj" fmla="val 10000"/>
          </a:avLst>
        </a:prstGeom>
        <a:solidFill>
          <a:schemeClr val="tx2">
            <a:lumMod val="90000"/>
            <a:lumOff val="1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FFEFD-FD93-4BE8-B978-5D8D174367DC}">
      <dsp:nvSpPr>
        <dsp:cNvPr id="0" name=""/>
        <dsp:cNvSpPr/>
      </dsp:nvSpPr>
      <dsp:spPr>
        <a:xfrm>
          <a:off x="221803" y="3834599"/>
          <a:ext cx="403279" cy="4032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59990-F47D-4F32-89F8-750C46E7A877}">
      <dsp:nvSpPr>
        <dsp:cNvPr id="0" name=""/>
        <dsp:cNvSpPr/>
      </dsp:nvSpPr>
      <dsp:spPr>
        <a:xfrm>
          <a:off x="846887" y="3669621"/>
          <a:ext cx="5219600" cy="73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1" tIns="77601" rIns="77601" bIns="7760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Competitive Pricing</a:t>
          </a:r>
          <a:endParaRPr lang="en-GB" sz="24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6887" y="3669621"/>
        <a:ext cx="5219600" cy="733235"/>
      </dsp:txXfrm>
    </dsp:sp>
    <dsp:sp modelId="{BABCCD35-CF04-44D9-8966-C0258F412D21}">
      <dsp:nvSpPr>
        <dsp:cNvPr id="0" name=""/>
        <dsp:cNvSpPr/>
      </dsp:nvSpPr>
      <dsp:spPr>
        <a:xfrm>
          <a:off x="6066488" y="3669621"/>
          <a:ext cx="5532624" cy="733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01" tIns="77601" rIns="77601" bIns="77601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Lower costs enable affordable pricing, driving market penetration in India’s price-sensitive market.</a:t>
          </a:r>
          <a:endParaRPr lang="en-GB" sz="1600" b="1" kern="1200" dirty="0">
            <a:solidFill>
              <a:schemeClr val="bg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066488" y="3669621"/>
        <a:ext cx="5532624" cy="733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730AE-4ABE-46DB-B76E-6CA8E2065BAF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E449E-98A9-43A3-8488-EFFBC2D997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9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521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7C1FE-2C65-C94C-5758-6C407BB50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621F6-F4F6-86F2-74CE-A73D9E253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52F277-53A9-A075-8776-BE847416C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56CEE-672E-BE44-57C0-4FDB68EA7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27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9DE15-BD7D-BA61-FB5E-CE64D9E0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A9075-F1D2-9AE0-B325-3A8B03B55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2814E-90DA-AC31-A453-B35F30965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17F2D-A83B-7F41-0DB3-70BC8181C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526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8B140-C728-DFEF-CB0A-0C7B2F93B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BB4181-C37C-AB6A-CC79-64FD17106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DAEEB-DEAB-127B-4AF2-773076C6F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84557-AA8C-0659-9774-1591BDDD5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769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083F0-06C2-E4CE-473A-D3468E78C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9864E9-EEA1-CD1C-70A2-0376166A9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A46827-A026-3945-F72C-285989E5B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199D8-34B6-E1A3-4D2E-8ABDCD4DF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71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C0663-3C92-523A-1FEC-7031891C4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7824E-DA8F-BD22-18CB-8F75D8B3C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BEB70-390B-E114-D94E-23B6AF7EB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B0889-CE7D-BAF8-65D8-F0C3E924D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477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678E5-B415-D359-89AE-0E641BFB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8157F-94F3-0F6A-DAFD-30ECF26C7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FABD9C-9AD0-577F-ED3E-AC4BAA253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6DB5-6D34-1BF1-4A63-52C81D462E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970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11C75-764C-FE0D-76BB-C4F00B20E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E43EFC-FA37-993B-5C84-E1C2830A9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2DED0C-073C-36FC-95FE-02C015D58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F8ED7-76A0-AA98-7191-74E54BC8C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36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12C41-11BB-BAB3-92D2-F2D74702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FAFCA-2164-566C-1048-7F2DD0A128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54BBE-6D00-C840-F588-5641071B2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4226C-966B-3204-E5E1-23065F7E5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25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58407-0677-45A2-6CDE-40620054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CBD3F-B313-8E60-57B0-DF1C681B8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27A578-BA35-0062-C5DF-603B1AEDF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114B2-4345-B387-94C0-AE902123E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5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C3FA4-19DD-D495-5F42-2D7E27DD8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D6A19-90AF-7186-168A-FDF9123F9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B734AE-E399-C747-061A-237AF13CA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8519-361C-0556-F53D-895130567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124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899D8-A04A-9BB4-3432-E55A72BEE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A247D4-1BAF-2258-C8F7-5CCC75EFC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5233A1-0969-CC40-97D2-9308D25C1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E8849-6744-E306-A9ED-CCFA56F80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863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029AC-400F-6BA6-03C4-7F36F1F0F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A2C1D1-059F-252A-D1BB-78B64E554C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47439-7163-0E96-9941-453041BA0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504FE-E16C-029E-485D-3C86C843A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15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CA286-4575-0FDA-F4F1-AEEFBB0FE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462C22-2C11-1596-0E30-0ABD936DB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4ED243-C33A-AACC-57F8-0A31E4023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6B0A-36C3-D7EF-312D-7A0AB079F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054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CC35D-A48E-03F3-09DD-CD51212A9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46F7D-8026-D9A0-F665-BCE6CC1D5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BD15B-19C4-2B01-7D2F-E4518B03A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018B-F8EB-AC79-E27C-C6D102BD1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12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5A255-0B83-AAE0-69CE-AAE5E7CBD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9D3C4C-17F5-EA45-F06E-A4C479F0F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D5EDFF-D91C-4A02-AB55-DAA07D766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A3582-8A47-F791-45B5-EF91CBAA0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E449E-98A9-43A3-8488-EFFBC2D9973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53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5A85-AD68-F011-04C4-542FA6806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79AF1-CE54-4B3B-BA74-7D09F93BF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D5228-0891-DCA7-C811-EF926BAA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CB13-8F51-B815-6C26-59FE389F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93C91-02F5-20F9-5A2D-38D8C25E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4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32C3-3E33-B1F2-25AF-098E085C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06DFE-617A-2D48-B0AF-7EF269DE3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87812-1B4E-C122-FA5F-C0648E2B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54D27-E047-C020-6DB9-7CEC4666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C77A-EC70-0886-7974-0516B21E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42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E995A-6554-CD60-0B04-FDF17A809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A5090-890A-3ED3-4D68-94486EA9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2355-2A44-C603-B595-742A71A6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42524-0546-1B42-DAEA-9D596C22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32497-8CE4-897A-83C9-7971805E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3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5B62-EBE9-AB80-4E26-959EE6F0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6701-7FF3-90E9-25F8-89BC09BBD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3D759-A3D4-235D-A995-3565208B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8658-F0A9-328B-7DE4-C63075D6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5AF2-A81B-9943-629D-29577A86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9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DDA0-FBA1-A38C-08EF-535469C5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2EE4D-BB07-4EF4-EE06-F7ED2657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DF40-11DA-8CF8-72E3-76DA7D97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E39F-BD71-6E31-D5C3-783279E2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748F-6ACD-3474-AE12-2A75CD1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50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036A-4ABD-36BB-DB8F-D82BDD02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06D2-8FC6-665B-A8BD-BC17DB4F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00B2F-C52D-9C12-E4BA-F52BEC6AD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5FD3-BB34-7208-768E-18379CCA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94810-45F2-0679-E0AF-9CAB30D3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EFFA6-C2EC-2C27-C4FD-828E1C57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9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B7A1-68A9-CDF5-3F9E-30335259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462F3-5D44-835B-7640-F18A7A55F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AEE9B-711D-652E-ABF6-5CCB3796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D18F6-20B7-2DFF-EF5C-24982B92A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CCF87-F0E1-065E-22E0-E1B534732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01736-0628-3515-E7EF-AD5B3850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F613C-30AE-032D-6164-A025DD52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47C17-36CB-0C16-F13B-C6D1640F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5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268-C641-AEE3-0B3B-E7EFBF84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3FA3D-EDDD-0FC9-35E0-1E98D1A8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3447-D070-CDC2-A3BD-FDEB5633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89B0B-9B91-F636-079C-36667C4C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37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F7320-0457-918C-BEB8-E335BD9C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80690-32B4-29F9-A05E-E3A8D052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AB99F-3B08-29D6-81C3-5691C96B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A77F-D377-E760-B53E-10251728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F79B-B6FD-C10C-3403-8C86290C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B9E41-552D-BDC4-92A7-395A39206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A4661-8213-E38E-DA0E-3FB1B9BE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B8B17-F2CC-278D-714A-6DD7D271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20B0-7C58-9CEC-1ABC-12F7CA1C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1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2E07-D7F0-49AE-7765-7190DDF0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FC470-84F9-4AA2-941B-F110EF5DC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4AB5-E75F-C1FC-30D5-A5FDCC2A0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141D0-F332-45B4-DFD9-45C6663E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7E0E-33A9-19CF-6419-9781025D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886A8-DE5D-CDCA-7FF3-281BF273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1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FF97B-7474-C4A9-FBBA-5D6530A3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D344-351A-D000-F2CD-16333FED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A267-7E21-351A-D398-DCCA933E4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2CCE9-D5C7-47B8-A4A6-BEA952E68E38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1960-0D0D-1370-C485-A725E0D14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69F7-10E6-5C3B-E1C9-8F007D717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97A78-5EA0-4164-B432-E3437B074B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56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2" Type="http://schemas.openxmlformats.org/officeDocument/2006/relationships/notesSlide" Target="../notesSlides/notesSlide8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C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scooters parked on a street&#10;&#10;Description automatically generated">
            <a:extLst>
              <a:ext uri="{FF2B5EF4-FFF2-40B4-BE49-F238E27FC236}">
                <a16:creationId xmlns:a16="http://schemas.microsoft.com/office/drawing/2014/main" id="{3043E429-2C53-D082-5D5A-63511D06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85" r="10986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02812FF-60F8-B9F1-650F-5A558C22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17" y="2686493"/>
            <a:ext cx="3352850" cy="3795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</a:rPr>
              <a:t>E-Ventura Market Entry Strategy in India</a:t>
            </a:r>
            <a:br>
              <a:rPr lang="en-US" sz="4000" b="1" dirty="0">
                <a:solidFill>
                  <a:srgbClr val="FFFFFF"/>
                </a:solidFill>
                <a:latin typeface="+mn-lt"/>
              </a:rPr>
            </a:br>
            <a:endParaRPr lang="en-US" sz="4000" b="1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98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B7ADB-7975-1E5E-9FDF-83DE1D37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5CD44E-6C6F-104E-94E3-2A9232DD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13" y="441416"/>
            <a:ext cx="11555403" cy="674028"/>
          </a:xfrm>
        </p:spPr>
        <p:txBody>
          <a:bodyPr anchor="t">
            <a:normAutofit fontScale="90000"/>
          </a:bodyPr>
          <a:lstStyle/>
          <a:p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Different modes of entry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8318A4-C7F9-E926-6397-11D133458115}"/>
              </a:ext>
            </a:extLst>
          </p:cNvPr>
          <p:cNvCxnSpPr>
            <a:cxnSpLocks/>
          </p:cNvCxnSpPr>
          <p:nvPr/>
        </p:nvCxnSpPr>
        <p:spPr>
          <a:xfrm>
            <a:off x="318298" y="1115444"/>
            <a:ext cx="11555403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9B2E27-CC3E-475C-B0B9-9EA332AC1105}"/>
              </a:ext>
            </a:extLst>
          </p:cNvPr>
          <p:cNvCxnSpPr>
            <a:cxnSpLocks/>
          </p:cNvCxnSpPr>
          <p:nvPr/>
        </p:nvCxnSpPr>
        <p:spPr>
          <a:xfrm>
            <a:off x="275814" y="6386029"/>
            <a:ext cx="11666618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05A8ED9E-3589-37B3-910C-8EA57B8E6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421261"/>
              </p:ext>
            </p:extLst>
          </p:nvPr>
        </p:nvGraphicFramePr>
        <p:xfrm>
          <a:off x="318298" y="1037154"/>
          <a:ext cx="11555403" cy="5200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506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A1C9D-C925-33F5-894F-1E698C6CC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EFB38C-BF77-522C-DE7B-4B74836D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13" y="441416"/>
            <a:ext cx="11555403" cy="674028"/>
          </a:xfrm>
        </p:spPr>
        <p:txBody>
          <a:bodyPr anchor="t">
            <a:normAutofit fontScale="90000"/>
          </a:bodyPr>
          <a:lstStyle/>
          <a:p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10. Wholly owned subsidiary recommended for total control and branding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0DCC86-AC2F-A72B-CC0D-CA777F68B0B7}"/>
              </a:ext>
            </a:extLst>
          </p:cNvPr>
          <p:cNvCxnSpPr>
            <a:cxnSpLocks/>
          </p:cNvCxnSpPr>
          <p:nvPr/>
        </p:nvCxnSpPr>
        <p:spPr>
          <a:xfrm>
            <a:off x="319523" y="1115444"/>
            <a:ext cx="11555403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84B9E4-A31B-A883-64BC-9B35971358A3}"/>
              </a:ext>
            </a:extLst>
          </p:cNvPr>
          <p:cNvCxnSpPr>
            <a:cxnSpLocks/>
          </p:cNvCxnSpPr>
          <p:nvPr/>
        </p:nvCxnSpPr>
        <p:spPr>
          <a:xfrm>
            <a:off x="275814" y="6386029"/>
            <a:ext cx="11666618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D3C83E3-3534-9EF7-3267-E95BFC01D6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837238"/>
              </p:ext>
            </p:extLst>
          </p:nvPr>
        </p:nvGraphicFramePr>
        <p:xfrm>
          <a:off x="319523" y="1497407"/>
          <a:ext cx="11599113" cy="440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079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5F39A-85CB-0682-9BD4-75FC67923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B1BC6F-21F5-5834-D2C3-63EDB17C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76" y="441097"/>
            <a:ext cx="8217326" cy="674028"/>
          </a:xfrm>
        </p:spPr>
        <p:txBody>
          <a:bodyPr anchor="t">
            <a:normAutofit fontScale="90000"/>
          </a:bodyPr>
          <a:lstStyle/>
          <a:p>
            <a:pPr algn="just"/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11. GTM Strategy: Pre-Launch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154CB2-5FDA-93EA-0AC6-78BF7412B17A}"/>
              </a:ext>
            </a:extLst>
          </p:cNvPr>
          <p:cNvCxnSpPr>
            <a:cxnSpLocks/>
          </p:cNvCxnSpPr>
          <p:nvPr/>
        </p:nvCxnSpPr>
        <p:spPr>
          <a:xfrm>
            <a:off x="245477" y="1109307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96FA0A-3352-83DD-9B32-48E4DDD1563D}"/>
              </a:ext>
            </a:extLst>
          </p:cNvPr>
          <p:cNvCxnSpPr>
            <a:cxnSpLocks/>
          </p:cNvCxnSpPr>
          <p:nvPr/>
        </p:nvCxnSpPr>
        <p:spPr>
          <a:xfrm>
            <a:off x="245477" y="6379892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5E66556-DEF3-4CE8-FC8B-60672725859E}"/>
              </a:ext>
            </a:extLst>
          </p:cNvPr>
          <p:cNvSpPr txBox="1"/>
          <p:nvPr/>
        </p:nvSpPr>
        <p:spPr>
          <a:xfrm>
            <a:off x="8705209" y="0"/>
            <a:ext cx="3486791" cy="6857995"/>
          </a:xfrm>
          <a:prstGeom prst="rect">
            <a:avLst/>
          </a:prstGeom>
          <a:solidFill>
            <a:srgbClr val="051C2C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D93603-E6DA-F8A5-D00C-E91EEA817362}"/>
              </a:ext>
            </a:extLst>
          </p:cNvPr>
          <p:cNvCxnSpPr>
            <a:cxnSpLocks/>
          </p:cNvCxnSpPr>
          <p:nvPr/>
        </p:nvCxnSpPr>
        <p:spPr>
          <a:xfrm>
            <a:off x="8896476" y="1109307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CBDF6C-A776-EBB5-E5C8-D8B8857EB153}"/>
              </a:ext>
            </a:extLst>
          </p:cNvPr>
          <p:cNvCxnSpPr>
            <a:cxnSpLocks/>
          </p:cNvCxnSpPr>
          <p:nvPr/>
        </p:nvCxnSpPr>
        <p:spPr>
          <a:xfrm>
            <a:off x="8896476" y="6379892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1F0CD0-D2CB-0F4D-5BC9-D38435F10BB2}"/>
              </a:ext>
            </a:extLst>
          </p:cNvPr>
          <p:cNvSpPr txBox="1"/>
          <p:nvPr/>
        </p:nvSpPr>
        <p:spPr>
          <a:xfrm>
            <a:off x="8881330" y="1205443"/>
            <a:ext cx="29854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 brand awareness, build trust and build general interest.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4-6 months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E5A9530-D612-8AF1-3042-F68268D1C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773461"/>
              </p:ext>
            </p:extLst>
          </p:nvPr>
        </p:nvGraphicFramePr>
        <p:xfrm>
          <a:off x="325256" y="1205443"/>
          <a:ext cx="8069843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439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D4AE5-5F79-A868-FFB1-88DD6A28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C257AA-325B-BE49-4D12-46CB1A56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76" y="441097"/>
            <a:ext cx="8217326" cy="674028"/>
          </a:xfrm>
        </p:spPr>
        <p:txBody>
          <a:bodyPr anchor="t">
            <a:normAutofit fontScale="90000"/>
          </a:bodyPr>
          <a:lstStyle/>
          <a:p>
            <a:pPr algn="just"/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 GTM Strategy: Launch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6095AE-ABE8-FC63-FFF4-28493AE52AB1}"/>
              </a:ext>
            </a:extLst>
          </p:cNvPr>
          <p:cNvCxnSpPr>
            <a:cxnSpLocks/>
          </p:cNvCxnSpPr>
          <p:nvPr/>
        </p:nvCxnSpPr>
        <p:spPr>
          <a:xfrm>
            <a:off x="245477" y="1109307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259686C-467B-2235-0536-B67246B7589A}"/>
              </a:ext>
            </a:extLst>
          </p:cNvPr>
          <p:cNvSpPr/>
          <p:nvPr/>
        </p:nvSpPr>
        <p:spPr>
          <a:xfrm>
            <a:off x="992371" y="1771700"/>
            <a:ext cx="10710530" cy="36933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  <a:p>
            <a:pPr lvl="0">
              <a:buChar char="•"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609D83-D064-EFC0-D748-08FECCF4A486}"/>
              </a:ext>
            </a:extLst>
          </p:cNvPr>
          <p:cNvCxnSpPr>
            <a:cxnSpLocks/>
          </p:cNvCxnSpPr>
          <p:nvPr/>
        </p:nvCxnSpPr>
        <p:spPr>
          <a:xfrm>
            <a:off x="245477" y="6379892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32CD64-51B7-2F55-9586-D373021F3F83}"/>
              </a:ext>
            </a:extLst>
          </p:cNvPr>
          <p:cNvSpPr txBox="1"/>
          <p:nvPr/>
        </p:nvSpPr>
        <p:spPr>
          <a:xfrm>
            <a:off x="8705209" y="0"/>
            <a:ext cx="3486791" cy="6857995"/>
          </a:xfrm>
          <a:prstGeom prst="rect">
            <a:avLst/>
          </a:prstGeom>
          <a:solidFill>
            <a:srgbClr val="051C2C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86D436-57D7-9F4D-D810-0488A218B7F2}"/>
              </a:ext>
            </a:extLst>
          </p:cNvPr>
          <p:cNvCxnSpPr>
            <a:cxnSpLocks/>
          </p:cNvCxnSpPr>
          <p:nvPr/>
        </p:nvCxnSpPr>
        <p:spPr>
          <a:xfrm>
            <a:off x="8896476" y="1109307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CA171-4BEB-48CA-137E-FD7D4C8D680A}"/>
              </a:ext>
            </a:extLst>
          </p:cNvPr>
          <p:cNvCxnSpPr>
            <a:cxnSpLocks/>
          </p:cNvCxnSpPr>
          <p:nvPr/>
        </p:nvCxnSpPr>
        <p:spPr>
          <a:xfrm>
            <a:off x="8896476" y="6379892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10904B-41D2-CB3C-FE8C-3D4F5FFC1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56928"/>
              </p:ext>
            </p:extLst>
          </p:nvPr>
        </p:nvGraphicFramePr>
        <p:xfrm>
          <a:off x="325256" y="1205443"/>
          <a:ext cx="8069843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940064-A065-1424-69E5-5A4EA3EB846B}"/>
              </a:ext>
            </a:extLst>
          </p:cNvPr>
          <p:cNvSpPr txBox="1"/>
          <p:nvPr/>
        </p:nvSpPr>
        <p:spPr>
          <a:xfrm>
            <a:off x="8881330" y="1343942"/>
            <a:ext cx="2985414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 conversions and expand sales through multichannel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months</a:t>
            </a:r>
          </a:p>
        </p:txBody>
      </p:sp>
    </p:spTree>
    <p:extLst>
      <p:ext uri="{BB962C8B-B14F-4D97-AF65-F5344CB8AC3E}">
        <p14:creationId xmlns:p14="http://schemas.microsoft.com/office/powerpoint/2010/main" val="2754022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5A5761-6BCF-4EF9-1CE6-EF3C49089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E23A0A-F266-765C-8E75-F8C6FB19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76" y="441097"/>
            <a:ext cx="8217326" cy="674028"/>
          </a:xfrm>
        </p:spPr>
        <p:txBody>
          <a:bodyPr anchor="t">
            <a:normAutofit fontScale="90000"/>
          </a:bodyPr>
          <a:lstStyle/>
          <a:p>
            <a:pPr algn="just"/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13. GTM Strategy: Post Launch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F96091-3F7A-59A2-F02B-D6706F2CA20C}"/>
              </a:ext>
            </a:extLst>
          </p:cNvPr>
          <p:cNvCxnSpPr>
            <a:cxnSpLocks/>
          </p:cNvCxnSpPr>
          <p:nvPr/>
        </p:nvCxnSpPr>
        <p:spPr>
          <a:xfrm>
            <a:off x="245477" y="1109307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C59FA-53A0-BB4D-A75A-EE5A14A1B670}"/>
              </a:ext>
            </a:extLst>
          </p:cNvPr>
          <p:cNvSpPr/>
          <p:nvPr/>
        </p:nvSpPr>
        <p:spPr>
          <a:xfrm>
            <a:off x="992371" y="1771700"/>
            <a:ext cx="10710530" cy="36933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  <a:p>
            <a:pPr lvl="0">
              <a:buChar char="•"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C0917D-3654-9941-A227-03B7EBF47B85}"/>
              </a:ext>
            </a:extLst>
          </p:cNvPr>
          <p:cNvCxnSpPr>
            <a:cxnSpLocks/>
          </p:cNvCxnSpPr>
          <p:nvPr/>
        </p:nvCxnSpPr>
        <p:spPr>
          <a:xfrm>
            <a:off x="245477" y="6379892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95635B-23FE-EFB2-761B-A1BABD19943D}"/>
              </a:ext>
            </a:extLst>
          </p:cNvPr>
          <p:cNvSpPr txBox="1"/>
          <p:nvPr/>
        </p:nvSpPr>
        <p:spPr>
          <a:xfrm>
            <a:off x="8705209" y="0"/>
            <a:ext cx="3486791" cy="6857995"/>
          </a:xfrm>
          <a:prstGeom prst="rect">
            <a:avLst/>
          </a:prstGeom>
          <a:solidFill>
            <a:srgbClr val="051C2C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38BD70-2BE6-D0A3-4F5B-A1DC90BABA8A}"/>
              </a:ext>
            </a:extLst>
          </p:cNvPr>
          <p:cNvCxnSpPr>
            <a:cxnSpLocks/>
          </p:cNvCxnSpPr>
          <p:nvPr/>
        </p:nvCxnSpPr>
        <p:spPr>
          <a:xfrm>
            <a:off x="8896476" y="1109307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2A3C7D-F9B3-9F0E-A598-93371AC15DC5}"/>
              </a:ext>
            </a:extLst>
          </p:cNvPr>
          <p:cNvCxnSpPr>
            <a:cxnSpLocks/>
          </p:cNvCxnSpPr>
          <p:nvPr/>
        </p:nvCxnSpPr>
        <p:spPr>
          <a:xfrm>
            <a:off x="8896476" y="6379892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4AC348-E61B-CAE8-EC8A-10132F700C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1033468"/>
              </p:ext>
            </p:extLst>
          </p:nvPr>
        </p:nvGraphicFramePr>
        <p:xfrm>
          <a:off x="325256" y="1205443"/>
          <a:ext cx="8069843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9CB6978-A6DD-BDDF-B529-F8C235813B61}"/>
              </a:ext>
            </a:extLst>
          </p:cNvPr>
          <p:cNvSpPr txBox="1"/>
          <p:nvPr/>
        </p:nvSpPr>
        <p:spPr>
          <a:xfrm>
            <a:off x="8881330" y="1205443"/>
            <a:ext cx="2985414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Scale operations, enhance customer loyalty, try new channels, upscale working channels and downscale underperforming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6-12 months</a:t>
            </a:r>
          </a:p>
        </p:txBody>
      </p:sp>
    </p:spTree>
    <p:extLst>
      <p:ext uri="{BB962C8B-B14F-4D97-AF65-F5344CB8AC3E}">
        <p14:creationId xmlns:p14="http://schemas.microsoft.com/office/powerpoint/2010/main" val="254470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8345A6-43D8-3F93-708B-A96A79DA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4641AA-B5F0-666B-3AE4-5E1BF000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13" y="441416"/>
            <a:ext cx="11555403" cy="674028"/>
          </a:xfrm>
        </p:spPr>
        <p:txBody>
          <a:bodyPr anchor="t">
            <a:normAutofit fontScale="90000"/>
          </a:bodyPr>
          <a:lstStyle/>
          <a:p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14. Recommended exit strategy if goals are not met within 5 years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F87026-F84A-E240-6EA9-8303CDE2A5B7}"/>
              </a:ext>
            </a:extLst>
          </p:cNvPr>
          <p:cNvCxnSpPr>
            <a:cxnSpLocks/>
          </p:cNvCxnSpPr>
          <p:nvPr/>
        </p:nvCxnSpPr>
        <p:spPr>
          <a:xfrm>
            <a:off x="318298" y="1115444"/>
            <a:ext cx="11555403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C94611-1EAC-2B96-6B92-FD84A09F5524}"/>
              </a:ext>
            </a:extLst>
          </p:cNvPr>
          <p:cNvCxnSpPr>
            <a:cxnSpLocks/>
          </p:cNvCxnSpPr>
          <p:nvPr/>
        </p:nvCxnSpPr>
        <p:spPr>
          <a:xfrm>
            <a:off x="275814" y="6386029"/>
            <a:ext cx="11666618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98826D4-1D0E-5CC0-6E8E-6BB95D39F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43116"/>
              </p:ext>
            </p:extLst>
          </p:nvPr>
        </p:nvGraphicFramePr>
        <p:xfrm>
          <a:off x="434148" y="1313300"/>
          <a:ext cx="11397068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946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DA980-CD44-8C20-8A96-75372EB9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C4851D-2590-2669-AE2A-4816811F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13" y="441416"/>
            <a:ext cx="11555403" cy="674028"/>
          </a:xfrm>
        </p:spPr>
        <p:txBody>
          <a:bodyPr anchor="t">
            <a:normAutofit fontScale="90000"/>
          </a:bodyPr>
          <a:lstStyle/>
          <a:p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 Caveats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5054FA-973D-E62A-BE4F-B9355A7B16EB}"/>
              </a:ext>
            </a:extLst>
          </p:cNvPr>
          <p:cNvCxnSpPr>
            <a:cxnSpLocks/>
          </p:cNvCxnSpPr>
          <p:nvPr/>
        </p:nvCxnSpPr>
        <p:spPr>
          <a:xfrm>
            <a:off x="318298" y="1115444"/>
            <a:ext cx="11555403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C0C60B-A7B4-2191-67A0-C6E3E00EA673}"/>
              </a:ext>
            </a:extLst>
          </p:cNvPr>
          <p:cNvCxnSpPr>
            <a:cxnSpLocks/>
          </p:cNvCxnSpPr>
          <p:nvPr/>
        </p:nvCxnSpPr>
        <p:spPr>
          <a:xfrm>
            <a:off x="275814" y="6386029"/>
            <a:ext cx="11666618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62B4D30-132D-E082-69DD-6CB9F2DC94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053173"/>
              </p:ext>
            </p:extLst>
          </p:nvPr>
        </p:nvGraphicFramePr>
        <p:xfrm>
          <a:off x="374353" y="1460583"/>
          <a:ext cx="11456864" cy="3264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5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8B7478-A816-0DDD-EC23-667D4FCD9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27720F-F299-F24B-4637-E59B2BE4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52" y="327410"/>
            <a:ext cx="10515600" cy="674028"/>
          </a:xfrm>
        </p:spPr>
        <p:txBody>
          <a:bodyPr anchor="t">
            <a:normAutofit fontScale="90000"/>
          </a:bodyPr>
          <a:lstStyle/>
          <a:p>
            <a:b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Objectives</a:t>
            </a:r>
            <a:endParaRPr lang="en-GB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42C052-4E2C-52CF-AB27-D10AB14D0925}"/>
              </a:ext>
            </a:extLst>
          </p:cNvPr>
          <p:cNvSpPr/>
          <p:nvPr/>
        </p:nvSpPr>
        <p:spPr>
          <a:xfrm>
            <a:off x="992371" y="1771700"/>
            <a:ext cx="10710530" cy="36933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  <a:p>
            <a:pPr lvl="0">
              <a:buChar char="•"/>
            </a:pPr>
            <a:endParaRPr lang="en-GB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F3F45E3-70ED-5536-B651-EC5902EDFF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1837582"/>
              </p:ext>
            </p:extLst>
          </p:nvPr>
        </p:nvGraphicFramePr>
        <p:xfrm>
          <a:off x="584790" y="1258192"/>
          <a:ext cx="10887739" cy="4642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F2F76-76A1-4981-EE4C-E72C1B56A03D}"/>
              </a:ext>
            </a:extLst>
          </p:cNvPr>
          <p:cNvCxnSpPr>
            <a:cxnSpLocks/>
          </p:cNvCxnSpPr>
          <p:nvPr/>
        </p:nvCxnSpPr>
        <p:spPr>
          <a:xfrm>
            <a:off x="275814" y="1109307"/>
            <a:ext cx="11666618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A7559A-B5B2-9BC4-11B9-5F8DC2DE0260}"/>
              </a:ext>
            </a:extLst>
          </p:cNvPr>
          <p:cNvCxnSpPr>
            <a:cxnSpLocks/>
          </p:cNvCxnSpPr>
          <p:nvPr/>
        </p:nvCxnSpPr>
        <p:spPr>
          <a:xfrm>
            <a:off x="262691" y="6386029"/>
            <a:ext cx="11666618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88FD7-4E66-3056-A21A-5D72DAAD9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471064-E923-74E3-C59D-BF0DF455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34" y="386439"/>
            <a:ext cx="8217326" cy="674028"/>
          </a:xfrm>
        </p:spPr>
        <p:txBody>
          <a:bodyPr anchor="t">
            <a:normAutofit fontScale="90000"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India's E2W market is experiencing exponential growth, driven by increased environmental awareness and government incentives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047910-C9B3-9BD4-F5BC-F9CD3BDB1D9D}"/>
              </a:ext>
            </a:extLst>
          </p:cNvPr>
          <p:cNvCxnSpPr>
            <a:cxnSpLocks/>
          </p:cNvCxnSpPr>
          <p:nvPr/>
        </p:nvCxnSpPr>
        <p:spPr>
          <a:xfrm>
            <a:off x="245477" y="1109307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E3C2995-4A43-6E24-5AB9-AC1194579A03}"/>
              </a:ext>
            </a:extLst>
          </p:cNvPr>
          <p:cNvSpPr/>
          <p:nvPr/>
        </p:nvSpPr>
        <p:spPr>
          <a:xfrm>
            <a:off x="992371" y="1771700"/>
            <a:ext cx="10710530" cy="36933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  <a:p>
            <a:pPr lvl="0">
              <a:buChar char="•"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99428-A0DC-76A4-A212-B875449BBF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43"/>
          <a:stretch/>
        </p:blipFill>
        <p:spPr>
          <a:xfrm>
            <a:off x="245477" y="1417626"/>
            <a:ext cx="8297106" cy="475411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3C8259-E184-57DE-F005-CD9C2E5B1CA9}"/>
              </a:ext>
            </a:extLst>
          </p:cNvPr>
          <p:cNvCxnSpPr>
            <a:cxnSpLocks/>
          </p:cNvCxnSpPr>
          <p:nvPr/>
        </p:nvCxnSpPr>
        <p:spPr>
          <a:xfrm>
            <a:off x="245477" y="6379892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79A1DF-E64E-A24D-2E3D-AFB772D7A692}"/>
              </a:ext>
            </a:extLst>
          </p:cNvPr>
          <p:cNvSpPr txBox="1"/>
          <p:nvPr/>
        </p:nvSpPr>
        <p:spPr>
          <a:xfrm>
            <a:off x="8705209" y="0"/>
            <a:ext cx="3486791" cy="6857995"/>
          </a:xfrm>
          <a:prstGeom prst="rect">
            <a:avLst/>
          </a:prstGeom>
          <a:solidFill>
            <a:srgbClr val="051C2C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88212-C4B0-5571-685E-13E72E5193E5}"/>
              </a:ext>
            </a:extLst>
          </p:cNvPr>
          <p:cNvCxnSpPr>
            <a:cxnSpLocks/>
          </p:cNvCxnSpPr>
          <p:nvPr/>
        </p:nvCxnSpPr>
        <p:spPr>
          <a:xfrm>
            <a:off x="8896476" y="1109307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8E9B2C-BC4A-D3B4-EC88-94ADE88051EF}"/>
              </a:ext>
            </a:extLst>
          </p:cNvPr>
          <p:cNvCxnSpPr>
            <a:cxnSpLocks/>
          </p:cNvCxnSpPr>
          <p:nvPr/>
        </p:nvCxnSpPr>
        <p:spPr>
          <a:xfrm>
            <a:off x="8896476" y="6379892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A7E848-F3CF-3D7E-A3E7-FE37A4F3CB16}"/>
              </a:ext>
            </a:extLst>
          </p:cNvPr>
          <p:cNvSpPr txBox="1"/>
          <p:nvPr/>
        </p:nvSpPr>
        <p:spPr>
          <a:xfrm>
            <a:off x="8959893" y="1466722"/>
            <a:ext cx="2985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size: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$950.4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million in 2023, projected to grow at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33.25% CAGR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$12.6 billion by 2032.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E2Ws to constitute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60-70%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scooter sales by 2030.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 incentives and GST reduction to 5% significantly boost adoption.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9C5F1-E381-3BB8-76A0-57DCCC265216}"/>
              </a:ext>
            </a:extLst>
          </p:cNvPr>
          <p:cNvSpPr txBox="1"/>
          <p:nvPr/>
        </p:nvSpPr>
        <p:spPr>
          <a:xfrm>
            <a:off x="675670" y="1155605"/>
            <a:ext cx="799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E2W Market Growth Forecast: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$950.4M (2023)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$12.6B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2033 at </a:t>
            </a:r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33.25% CAGR</a:t>
            </a:r>
            <a:endParaRPr lang="en-GB" sz="1400" b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8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991A5-ECF4-0DF1-44C5-F1AB9EE70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DC3E4F-1EB3-0B29-2F70-7867182C1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4298"/>
            <a:ext cx="8959893" cy="513559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4DF0FC1-CB3D-1D42-6FC9-CD824042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34" y="386439"/>
            <a:ext cx="8217326" cy="674028"/>
          </a:xfrm>
        </p:spPr>
        <p:txBody>
          <a:bodyPr anchor="t">
            <a:normAutofit fontScale="90000"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Affordability, range, and charging infrastructure are critical factors for EV adoption.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7EE853-6B7C-D4EB-04B8-64BFFE9A3870}"/>
              </a:ext>
            </a:extLst>
          </p:cNvPr>
          <p:cNvCxnSpPr>
            <a:cxnSpLocks/>
          </p:cNvCxnSpPr>
          <p:nvPr/>
        </p:nvCxnSpPr>
        <p:spPr>
          <a:xfrm>
            <a:off x="245477" y="1109307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B8B2F-46E6-B6AD-BF1A-7316F0E53D97}"/>
              </a:ext>
            </a:extLst>
          </p:cNvPr>
          <p:cNvSpPr/>
          <p:nvPr/>
        </p:nvSpPr>
        <p:spPr>
          <a:xfrm>
            <a:off x="992371" y="1771700"/>
            <a:ext cx="10710530" cy="36933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  <a:p>
            <a:pPr lvl="0">
              <a:buChar char="•"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A6BDA0-0741-FBCF-83EE-47786F5423BE}"/>
              </a:ext>
            </a:extLst>
          </p:cNvPr>
          <p:cNvCxnSpPr>
            <a:cxnSpLocks/>
          </p:cNvCxnSpPr>
          <p:nvPr/>
        </p:nvCxnSpPr>
        <p:spPr>
          <a:xfrm>
            <a:off x="245477" y="6379892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9361EA-1844-3036-E59E-FA58EBA84D76}"/>
              </a:ext>
            </a:extLst>
          </p:cNvPr>
          <p:cNvSpPr txBox="1"/>
          <p:nvPr/>
        </p:nvSpPr>
        <p:spPr>
          <a:xfrm>
            <a:off x="8705209" y="0"/>
            <a:ext cx="3486791" cy="6857995"/>
          </a:xfrm>
          <a:prstGeom prst="rect">
            <a:avLst/>
          </a:prstGeom>
          <a:solidFill>
            <a:srgbClr val="051C2C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23AB04-89A4-D4A1-57E6-4268B415A88E}"/>
              </a:ext>
            </a:extLst>
          </p:cNvPr>
          <p:cNvCxnSpPr>
            <a:cxnSpLocks/>
          </p:cNvCxnSpPr>
          <p:nvPr/>
        </p:nvCxnSpPr>
        <p:spPr>
          <a:xfrm>
            <a:off x="8896476" y="1109307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E20738-F698-2BF5-50B5-6236E8F133CC}"/>
              </a:ext>
            </a:extLst>
          </p:cNvPr>
          <p:cNvCxnSpPr>
            <a:cxnSpLocks/>
          </p:cNvCxnSpPr>
          <p:nvPr/>
        </p:nvCxnSpPr>
        <p:spPr>
          <a:xfrm>
            <a:off x="8896476" y="6379892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C86230-8EFA-8797-1988-E8DEB9B39BCA}"/>
              </a:ext>
            </a:extLst>
          </p:cNvPr>
          <p:cNvSpPr txBox="1"/>
          <p:nvPr/>
        </p:nvSpPr>
        <p:spPr>
          <a:xfrm>
            <a:off x="8959893" y="1605222"/>
            <a:ext cx="2985414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86%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surveyed buyers are considering EV two-wheelers due to lower operational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purchasing factors: safety, range, battery life and charging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concerns: Range anxiety, limited charging infrastructure, and high battery replacement costs.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7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7083D5-89ED-4E3A-BD7D-D5DDB4642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587526-38BF-E729-2FE2-3FF1F9329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14" y="418846"/>
            <a:ext cx="10887738" cy="674028"/>
          </a:xfrm>
        </p:spPr>
        <p:txBody>
          <a:bodyPr anchor="t">
            <a:normAutofit fontScale="90000"/>
          </a:bodyPr>
          <a:lstStyle/>
          <a:p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Three distinct consumer archetypes dominate the E2W market.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0944E8-708E-1DDC-52F8-2E690BA9B9FF}"/>
              </a:ext>
            </a:extLst>
          </p:cNvPr>
          <p:cNvCxnSpPr>
            <a:cxnSpLocks/>
          </p:cNvCxnSpPr>
          <p:nvPr/>
        </p:nvCxnSpPr>
        <p:spPr>
          <a:xfrm>
            <a:off x="275814" y="1109307"/>
            <a:ext cx="11666618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C9F556-1263-9F5F-2E60-1849131F374C}"/>
              </a:ext>
            </a:extLst>
          </p:cNvPr>
          <p:cNvSpPr/>
          <p:nvPr/>
        </p:nvSpPr>
        <p:spPr>
          <a:xfrm>
            <a:off x="992371" y="1771700"/>
            <a:ext cx="10710530" cy="36933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  <a:p>
            <a:pPr lvl="0">
              <a:buChar char="•"/>
            </a:pP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2EC191-AFDC-FC34-27C9-2A113FB628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300916"/>
              </p:ext>
            </p:extLst>
          </p:nvPr>
        </p:nvGraphicFramePr>
        <p:xfrm>
          <a:off x="615773" y="1638556"/>
          <a:ext cx="11025950" cy="4394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1BF01E-6F2D-E8BC-EA0E-95201CA9BAD4}"/>
              </a:ext>
            </a:extLst>
          </p:cNvPr>
          <p:cNvCxnSpPr>
            <a:cxnSpLocks/>
          </p:cNvCxnSpPr>
          <p:nvPr/>
        </p:nvCxnSpPr>
        <p:spPr>
          <a:xfrm>
            <a:off x="262691" y="6386029"/>
            <a:ext cx="11666618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75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62775-F421-2F91-D163-B9A178F4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050B02-DAF2-4D60-94FC-6C8D5522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34" y="386439"/>
            <a:ext cx="8217326" cy="674028"/>
          </a:xfrm>
        </p:spPr>
        <p:txBody>
          <a:bodyPr anchor="t">
            <a:normAutofit fontScale="90000"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E2W Scooter market Dominated by key players like Ola, Bajaj, and TVS, with opportunities for differentiation.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81712-F60B-AA54-C604-11C5DB3A7B88}"/>
              </a:ext>
            </a:extLst>
          </p:cNvPr>
          <p:cNvCxnSpPr>
            <a:cxnSpLocks/>
          </p:cNvCxnSpPr>
          <p:nvPr/>
        </p:nvCxnSpPr>
        <p:spPr>
          <a:xfrm>
            <a:off x="245477" y="1109307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0597DF2-8827-D095-70C4-53E15C981335}"/>
              </a:ext>
            </a:extLst>
          </p:cNvPr>
          <p:cNvSpPr/>
          <p:nvPr/>
        </p:nvSpPr>
        <p:spPr>
          <a:xfrm>
            <a:off x="992371" y="1771700"/>
            <a:ext cx="10710530" cy="36933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  <a:p>
            <a:pPr lvl="0">
              <a:buChar char="•"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91A494-816F-A2B3-8625-97059AE8CF2B}"/>
              </a:ext>
            </a:extLst>
          </p:cNvPr>
          <p:cNvCxnSpPr>
            <a:cxnSpLocks/>
          </p:cNvCxnSpPr>
          <p:nvPr/>
        </p:nvCxnSpPr>
        <p:spPr>
          <a:xfrm>
            <a:off x="245477" y="6379892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F17B04-19C9-8D25-931F-441DBA169E22}"/>
              </a:ext>
            </a:extLst>
          </p:cNvPr>
          <p:cNvSpPr txBox="1"/>
          <p:nvPr/>
        </p:nvSpPr>
        <p:spPr>
          <a:xfrm>
            <a:off x="8705209" y="0"/>
            <a:ext cx="3486791" cy="6857995"/>
          </a:xfrm>
          <a:prstGeom prst="rect">
            <a:avLst/>
          </a:prstGeom>
          <a:solidFill>
            <a:srgbClr val="051C2C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AB46DA-3C95-474F-FCB2-8CBAB76E4B1D}"/>
              </a:ext>
            </a:extLst>
          </p:cNvPr>
          <p:cNvCxnSpPr>
            <a:cxnSpLocks/>
          </p:cNvCxnSpPr>
          <p:nvPr/>
        </p:nvCxnSpPr>
        <p:spPr>
          <a:xfrm>
            <a:off x="8896476" y="1109307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4818B5-C4DA-F64C-2F41-C53D252FC840}"/>
              </a:ext>
            </a:extLst>
          </p:cNvPr>
          <p:cNvCxnSpPr>
            <a:cxnSpLocks/>
          </p:cNvCxnSpPr>
          <p:nvPr/>
        </p:nvCxnSpPr>
        <p:spPr>
          <a:xfrm>
            <a:off x="8896476" y="6379892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5BC66B-C610-D6D7-A34C-FDCF40C38613}"/>
              </a:ext>
            </a:extLst>
          </p:cNvPr>
          <p:cNvSpPr txBox="1"/>
          <p:nvPr/>
        </p:nvSpPr>
        <p:spPr>
          <a:xfrm>
            <a:off x="8896476" y="1273182"/>
            <a:ext cx="2985414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share: Ola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(31.1%),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TVS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(27.87%),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Bajaj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(19.6%).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Ola’s edge: 115 km/charge range, D2C model, and aggressive pricing.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differentiation opportunities: Affordable scooters with high range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(80-120km)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84F10F-2C33-6912-8CC4-FB23327E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9" y="1158148"/>
            <a:ext cx="8217327" cy="51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3933DA-8455-30BE-522A-F4E158F0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DB68D5-8BB1-EA08-EAD5-6042A78BF1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477" y="1109307"/>
            <a:ext cx="8425978" cy="527058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06D486D-9E3A-A234-8654-94051898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34" y="386439"/>
            <a:ext cx="8217326" cy="674028"/>
          </a:xfrm>
        </p:spPr>
        <p:txBody>
          <a:bodyPr anchor="t">
            <a:normAutofit fontScale="90000"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E-Ventura products have a strong standing amidst the competitive landscape of India.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5EBAEE-BD12-3C8C-A2D6-B686D1CF5659}"/>
              </a:ext>
            </a:extLst>
          </p:cNvPr>
          <p:cNvCxnSpPr>
            <a:cxnSpLocks/>
          </p:cNvCxnSpPr>
          <p:nvPr/>
        </p:nvCxnSpPr>
        <p:spPr>
          <a:xfrm>
            <a:off x="245477" y="1109307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30EBBBE-119F-21EC-F562-BABB16543BAC}"/>
              </a:ext>
            </a:extLst>
          </p:cNvPr>
          <p:cNvSpPr/>
          <p:nvPr/>
        </p:nvSpPr>
        <p:spPr>
          <a:xfrm>
            <a:off x="992371" y="1771700"/>
            <a:ext cx="10710530" cy="36933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  <a:p>
            <a:pPr lvl="0">
              <a:buChar char="•"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DCD54E-226E-9F03-A90B-99CA74E6549C}"/>
              </a:ext>
            </a:extLst>
          </p:cNvPr>
          <p:cNvCxnSpPr>
            <a:cxnSpLocks/>
          </p:cNvCxnSpPr>
          <p:nvPr/>
        </p:nvCxnSpPr>
        <p:spPr>
          <a:xfrm>
            <a:off x="245477" y="6379892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7DA81F-56DA-B361-78A3-ED17F98E9CA7}"/>
              </a:ext>
            </a:extLst>
          </p:cNvPr>
          <p:cNvSpPr txBox="1"/>
          <p:nvPr/>
        </p:nvSpPr>
        <p:spPr>
          <a:xfrm>
            <a:off x="8705209" y="0"/>
            <a:ext cx="3486791" cy="6857995"/>
          </a:xfrm>
          <a:prstGeom prst="rect">
            <a:avLst/>
          </a:prstGeom>
          <a:solidFill>
            <a:srgbClr val="051C2C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9C2BD4-F394-B4D0-C99F-269BE396C7B3}"/>
              </a:ext>
            </a:extLst>
          </p:cNvPr>
          <p:cNvCxnSpPr>
            <a:cxnSpLocks/>
          </p:cNvCxnSpPr>
          <p:nvPr/>
        </p:nvCxnSpPr>
        <p:spPr>
          <a:xfrm>
            <a:off x="8896476" y="1109307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16BBBE-C0E8-3049-20D8-B0A46A88699A}"/>
              </a:ext>
            </a:extLst>
          </p:cNvPr>
          <p:cNvCxnSpPr>
            <a:cxnSpLocks/>
          </p:cNvCxnSpPr>
          <p:nvPr/>
        </p:nvCxnSpPr>
        <p:spPr>
          <a:xfrm>
            <a:off x="8896476" y="6379892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1841C3-A511-53C8-1EFE-8962FBF9E279}"/>
              </a:ext>
            </a:extLst>
          </p:cNvPr>
          <p:cNvSpPr txBox="1"/>
          <p:nvPr/>
        </p:nvSpPr>
        <p:spPr>
          <a:xfrm>
            <a:off x="8896476" y="1411682"/>
            <a:ext cx="2985414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E-Ventura Edge (Premium Vehicle)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ranks 4th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E-Ventura Flex (Mid-Range scooter)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ranks 8th.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E-Ventura’s strong positioning based on price and features enables it to compete with other competitor’s product portfolio.</a:t>
            </a:r>
          </a:p>
        </p:txBody>
      </p:sp>
    </p:spTree>
    <p:extLst>
      <p:ext uri="{BB962C8B-B14F-4D97-AF65-F5344CB8AC3E}">
        <p14:creationId xmlns:p14="http://schemas.microsoft.com/office/powerpoint/2010/main" val="371080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C8F8E-9F6B-4C84-B799-85683D143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C59E36-0558-AC73-AFF8-7BD124A9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14" y="441416"/>
            <a:ext cx="10887738" cy="674028"/>
          </a:xfrm>
        </p:spPr>
        <p:txBody>
          <a:bodyPr anchor="t">
            <a:normAutofit fontScale="90000"/>
          </a:bodyPr>
          <a:lstStyle/>
          <a:p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SWOT Analysis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914972-1D3F-B8A8-4077-86A68CBCBA8A}"/>
              </a:ext>
            </a:extLst>
          </p:cNvPr>
          <p:cNvCxnSpPr>
            <a:cxnSpLocks/>
          </p:cNvCxnSpPr>
          <p:nvPr/>
        </p:nvCxnSpPr>
        <p:spPr>
          <a:xfrm>
            <a:off x="319523" y="1115444"/>
            <a:ext cx="11555403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C3ABDC5-0216-44F0-6A91-DF6C16472C59}"/>
              </a:ext>
            </a:extLst>
          </p:cNvPr>
          <p:cNvCxnSpPr>
            <a:cxnSpLocks/>
          </p:cNvCxnSpPr>
          <p:nvPr/>
        </p:nvCxnSpPr>
        <p:spPr>
          <a:xfrm>
            <a:off x="275814" y="6386029"/>
            <a:ext cx="11666618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7C451CC5-729F-A491-067F-4C0120262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538844"/>
              </p:ext>
            </p:extLst>
          </p:nvPr>
        </p:nvGraphicFramePr>
        <p:xfrm>
          <a:off x="-1732648" y="1181623"/>
          <a:ext cx="7613617" cy="514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CF44C789-D3DB-E561-DB46-37ED2F368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771229"/>
              </p:ext>
            </p:extLst>
          </p:nvPr>
        </p:nvGraphicFramePr>
        <p:xfrm>
          <a:off x="6262916" y="1853852"/>
          <a:ext cx="7528241" cy="4365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CF4F3C1F-ED92-81A1-23BD-29B528140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393794"/>
              </p:ext>
            </p:extLst>
          </p:nvPr>
        </p:nvGraphicFramePr>
        <p:xfrm>
          <a:off x="1145729" y="1189342"/>
          <a:ext cx="7613617" cy="514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9F96F1CD-E21B-FD1F-22DF-4C9F81EEF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9755481"/>
              </p:ext>
            </p:extLst>
          </p:nvPr>
        </p:nvGraphicFramePr>
        <p:xfrm>
          <a:off x="4024106" y="1181623"/>
          <a:ext cx="7613617" cy="514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0BF629C8-005D-A567-60FD-522A009B4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785664"/>
              </p:ext>
            </p:extLst>
          </p:nvPr>
        </p:nvGraphicFramePr>
        <p:xfrm>
          <a:off x="6853945" y="1173902"/>
          <a:ext cx="7613617" cy="5145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424420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2F7FFD-52A3-3980-7805-6F5BC9EA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D1513-6E7A-0DC2-D44C-A13B5165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76" y="1158149"/>
            <a:ext cx="8280743" cy="522174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C408299-A35D-678C-648F-81049E8A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76" y="441097"/>
            <a:ext cx="8217326" cy="674028"/>
          </a:xfrm>
        </p:spPr>
        <p:txBody>
          <a:bodyPr anchor="t">
            <a:normAutofit fontScale="90000"/>
          </a:bodyPr>
          <a:lstStyle/>
          <a:p>
            <a:pPr algn="just"/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The investment is expected to be a success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9F90B5-C2C8-0962-54AF-5958EE282D2B}"/>
              </a:ext>
            </a:extLst>
          </p:cNvPr>
          <p:cNvCxnSpPr>
            <a:cxnSpLocks/>
          </p:cNvCxnSpPr>
          <p:nvPr/>
        </p:nvCxnSpPr>
        <p:spPr>
          <a:xfrm>
            <a:off x="245477" y="1109307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6149B-DB35-D3C2-DDC8-86D69244221D}"/>
              </a:ext>
            </a:extLst>
          </p:cNvPr>
          <p:cNvSpPr/>
          <p:nvPr/>
        </p:nvSpPr>
        <p:spPr>
          <a:xfrm>
            <a:off x="992371" y="1771700"/>
            <a:ext cx="10710530" cy="369332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dirty="0"/>
          </a:p>
          <a:p>
            <a:pPr lvl="0">
              <a:buChar char="•"/>
            </a:pPr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18E720-9695-516A-3925-19A3ED70CD13}"/>
              </a:ext>
            </a:extLst>
          </p:cNvPr>
          <p:cNvCxnSpPr>
            <a:cxnSpLocks/>
          </p:cNvCxnSpPr>
          <p:nvPr/>
        </p:nvCxnSpPr>
        <p:spPr>
          <a:xfrm>
            <a:off x="245477" y="6379892"/>
            <a:ext cx="8217326" cy="0"/>
          </a:xfrm>
          <a:prstGeom prst="line">
            <a:avLst/>
          </a:prstGeom>
          <a:ln>
            <a:solidFill>
              <a:srgbClr val="051C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B729FB0-FADD-BD41-058F-71E4A62CB4E8}"/>
              </a:ext>
            </a:extLst>
          </p:cNvPr>
          <p:cNvSpPr txBox="1"/>
          <p:nvPr/>
        </p:nvSpPr>
        <p:spPr>
          <a:xfrm>
            <a:off x="8705209" y="0"/>
            <a:ext cx="3486791" cy="6857995"/>
          </a:xfrm>
          <a:prstGeom prst="rect">
            <a:avLst/>
          </a:prstGeom>
          <a:solidFill>
            <a:srgbClr val="051C2C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4A5B2F-8FAC-17BA-5F0A-514CCF1EE247}"/>
              </a:ext>
            </a:extLst>
          </p:cNvPr>
          <p:cNvCxnSpPr>
            <a:cxnSpLocks/>
          </p:cNvCxnSpPr>
          <p:nvPr/>
        </p:nvCxnSpPr>
        <p:spPr>
          <a:xfrm>
            <a:off x="8896476" y="1109307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AF220A-7873-85CF-4ED3-E910F92E9E11}"/>
              </a:ext>
            </a:extLst>
          </p:cNvPr>
          <p:cNvCxnSpPr>
            <a:cxnSpLocks/>
          </p:cNvCxnSpPr>
          <p:nvPr/>
        </p:nvCxnSpPr>
        <p:spPr>
          <a:xfrm>
            <a:off x="8896476" y="6379892"/>
            <a:ext cx="307050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4918C7-6FD6-3482-B02A-A4A488D5ADFA}"/>
              </a:ext>
            </a:extLst>
          </p:cNvPr>
          <p:cNvSpPr txBox="1"/>
          <p:nvPr/>
        </p:nvSpPr>
        <p:spPr>
          <a:xfrm>
            <a:off x="8896476" y="1249475"/>
            <a:ext cx="2985414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Capturing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2% SOM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yields an NPV of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₹183 million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 of 33%,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cost recovery within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3.92 years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Achieving </a:t>
            </a:r>
            <a:r>
              <a:rPr lang="en-US" dirty="0">
                <a:solidFill>
                  <a:srgbClr val="71AC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2-7% SOM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long-term scalability and profitability through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localisation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differentiation.</a:t>
            </a:r>
          </a:p>
        </p:txBody>
      </p:sp>
    </p:spTree>
    <p:extLst>
      <p:ext uri="{BB962C8B-B14F-4D97-AF65-F5344CB8AC3E}">
        <p14:creationId xmlns:p14="http://schemas.microsoft.com/office/powerpoint/2010/main" val="309869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4B49A49-978F-497E-A0C1-1F30DED11496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1ED6595-A978-4B87-9C94-D585C114044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1439</Words>
  <Application>Microsoft Office PowerPoint</Application>
  <PresentationFormat>Widescreen</PresentationFormat>
  <Paragraphs>199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E-Ventura Market Entry Strategy in India </vt:lpstr>
      <vt:lpstr> 1. Objectives</vt:lpstr>
      <vt:lpstr>2. India's E2W market is experiencing exponential growth, driven by increased environmental awareness and government incentives</vt:lpstr>
      <vt:lpstr>3. Affordability, range, and charging infrastructure are critical factors for EV adoption.</vt:lpstr>
      <vt:lpstr> 4. Three distinct consumer archetypes dominate the E2W market.</vt:lpstr>
      <vt:lpstr>5. E2W Scooter market Dominated by key players like Ola, Bajaj, and TVS, with opportunities for differentiation.</vt:lpstr>
      <vt:lpstr>6. E-Ventura products have a strong standing amidst the competitive landscape of India.</vt:lpstr>
      <vt:lpstr> 7. SWOT Analysis </vt:lpstr>
      <vt:lpstr> 8. The investment is expected to be a success</vt:lpstr>
      <vt:lpstr> 9. Different modes of entry </vt:lpstr>
      <vt:lpstr> 10. Wholly owned subsidiary recommended for total control and branding </vt:lpstr>
      <vt:lpstr> 11. GTM Strategy: Pre-Launch</vt:lpstr>
      <vt:lpstr> 12. GTM Strategy: Launch</vt:lpstr>
      <vt:lpstr> 13. GTM Strategy: Post Launch</vt:lpstr>
      <vt:lpstr> 14. Recommended exit strategy if goals are not met within 5 years </vt:lpstr>
      <vt:lpstr> 15. Caveats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Dipun Mohapatra (Alumni)</dc:creator>
  <cp:lastModifiedBy>Dipun Mohapatra</cp:lastModifiedBy>
  <cp:revision>74</cp:revision>
  <dcterms:created xsi:type="dcterms:W3CDTF">2024-12-12T06:27:14Z</dcterms:created>
  <dcterms:modified xsi:type="dcterms:W3CDTF">2025-01-02T04:46:28Z</dcterms:modified>
</cp:coreProperties>
</file>