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7"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379D22-9C2D-4A9B-9418-961B4CFE0BA5}"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261363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379D22-9C2D-4A9B-9418-961B4CFE0BA5}"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41051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379D22-9C2D-4A9B-9418-961B4CFE0BA5}"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233958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379D22-9C2D-4A9B-9418-961B4CFE0BA5}"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139394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379D22-9C2D-4A9B-9418-961B4CFE0BA5}" type="datetimeFigureOut">
              <a:rPr lang="en-IN" smtClean="0"/>
              <a:t>26-06-2021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384482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379D22-9C2D-4A9B-9418-961B4CFE0BA5}"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193339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379D22-9C2D-4A9B-9418-961B4CFE0BA5}" type="datetimeFigureOut">
              <a:rPr lang="en-IN" smtClean="0"/>
              <a:t>26-06-2021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1459145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379D22-9C2D-4A9B-9418-961B4CFE0BA5}" type="datetimeFigureOut">
              <a:rPr lang="en-IN" smtClean="0"/>
              <a:t>26-06-2021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362798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379D22-9C2D-4A9B-9418-961B4CFE0BA5}" type="datetimeFigureOut">
              <a:rPr lang="en-IN" smtClean="0"/>
              <a:t>26-06-2021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318517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79D22-9C2D-4A9B-9418-961B4CFE0BA5}"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312108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79D22-9C2D-4A9B-9418-961B4CFE0BA5}" type="datetimeFigureOut">
              <a:rPr lang="en-IN" smtClean="0"/>
              <a:t>26-06-2021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071B5F-7A45-47CD-A075-180D07CCE08F}" type="slidenum">
              <a:rPr lang="en-IN" smtClean="0"/>
              <a:t>‹#›</a:t>
            </a:fld>
            <a:endParaRPr lang="en-IN"/>
          </a:p>
        </p:txBody>
      </p:sp>
    </p:spTree>
    <p:extLst>
      <p:ext uri="{BB962C8B-B14F-4D97-AF65-F5344CB8AC3E}">
        <p14:creationId xmlns:p14="http://schemas.microsoft.com/office/powerpoint/2010/main" val="150196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79D22-9C2D-4A9B-9418-961B4CFE0BA5}" type="datetimeFigureOut">
              <a:rPr lang="en-IN" smtClean="0"/>
              <a:t>26-06-2021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71B5F-7A45-47CD-A075-180D07CCE08F}" type="slidenum">
              <a:rPr lang="en-IN" smtClean="0"/>
              <a:t>‹#›</a:t>
            </a:fld>
            <a:endParaRPr lang="en-IN"/>
          </a:p>
        </p:txBody>
      </p:sp>
    </p:spTree>
    <p:extLst>
      <p:ext uri="{BB962C8B-B14F-4D97-AF65-F5344CB8AC3E}">
        <p14:creationId xmlns:p14="http://schemas.microsoft.com/office/powerpoint/2010/main" val="3177841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i="0" dirty="0" smtClean="0">
                <a:effectLst/>
              </a:rPr>
              <a:t>MTC’s </a:t>
            </a:r>
            <a:r>
              <a:rPr lang="en-US" dirty="0" smtClean="0"/>
              <a:t>S</a:t>
            </a:r>
            <a:r>
              <a:rPr lang="en-US" b="0" i="0" dirty="0" smtClean="0">
                <a:effectLst/>
              </a:rPr>
              <a:t>upply Chain Solution</a:t>
            </a:r>
            <a:endParaRPr lang="en-US" dirty="0"/>
          </a:p>
        </p:txBody>
      </p:sp>
    </p:spTree>
    <p:extLst>
      <p:ext uri="{BB962C8B-B14F-4D97-AF65-F5344CB8AC3E}">
        <p14:creationId xmlns:p14="http://schemas.microsoft.com/office/powerpoint/2010/main" val="348635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0" i="0" dirty="0" smtClean="0">
                <a:effectLst/>
                <a:latin typeface="OpenSans"/>
              </a:rPr>
              <a:t>MTC is located in Collegeville, Pennsylvania</a:t>
            </a:r>
          </a:p>
          <a:p>
            <a:r>
              <a:rPr lang="en-US" b="0" i="0" dirty="0" smtClean="0">
                <a:effectLst/>
                <a:latin typeface="OpenSans"/>
              </a:rPr>
              <a:t>It currently delivers their product to about 80 hospitals</a:t>
            </a:r>
          </a:p>
          <a:p>
            <a:r>
              <a:rPr lang="en-US" dirty="0" smtClean="0">
                <a:latin typeface="OpenSans"/>
              </a:rPr>
              <a:t>W</a:t>
            </a:r>
            <a:r>
              <a:rPr lang="en-US" b="0" i="0" dirty="0" smtClean="0">
                <a:effectLst/>
                <a:latin typeface="OpenSans"/>
              </a:rPr>
              <a:t>e are trying to find a solution to 2.3% excise tax that is being placed on the company's medical device revenue</a:t>
            </a:r>
            <a:endParaRPr lang="en-US" b="0" i="0" dirty="0">
              <a:effectLst/>
              <a:latin typeface="OpenSans"/>
            </a:endParaRPr>
          </a:p>
        </p:txBody>
      </p:sp>
    </p:spTree>
    <p:extLst>
      <p:ext uri="{BB962C8B-B14F-4D97-AF65-F5344CB8AC3E}">
        <p14:creationId xmlns:p14="http://schemas.microsoft.com/office/powerpoint/2010/main" val="2381628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 PROBLEM</a:t>
            </a:r>
            <a:endParaRPr lang="en-US" dirty="0"/>
          </a:p>
        </p:txBody>
      </p:sp>
      <p:sp>
        <p:nvSpPr>
          <p:cNvPr id="3" name="Content Placeholder 2"/>
          <p:cNvSpPr>
            <a:spLocks noGrp="1"/>
          </p:cNvSpPr>
          <p:nvPr>
            <p:ph idx="1"/>
          </p:nvPr>
        </p:nvSpPr>
        <p:spPr/>
        <p:txBody>
          <a:bodyPr>
            <a:normAutofit fontScale="92500" lnSpcReduction="20000"/>
          </a:bodyPr>
          <a:lstStyle/>
          <a:p>
            <a:pPr marL="285750" indent="-285750"/>
            <a:r>
              <a:rPr lang="en-US" b="0" i="0" dirty="0" smtClean="0">
                <a:effectLst/>
                <a:latin typeface="OpenSans"/>
              </a:rPr>
              <a:t>I think that sterilization should be done on site, instead of a third-party company because you will have more control over the process, you will create more jobs, the company can grow in other departments</a:t>
            </a:r>
          </a:p>
          <a:p>
            <a:pPr marL="285750" indent="-285750"/>
            <a:endParaRPr lang="en-US" b="0" i="0" dirty="0" smtClean="0">
              <a:effectLst/>
              <a:latin typeface="OpenSans"/>
            </a:endParaRPr>
          </a:p>
          <a:p>
            <a:pPr marL="285750" indent="-285750"/>
            <a:r>
              <a:rPr lang="en-US" b="0" i="0" dirty="0" smtClean="0">
                <a:effectLst/>
                <a:latin typeface="OpenSans"/>
              </a:rPr>
              <a:t>Doing the sterilization off site could probably be cheaper, but could be more dangerous because you do not know what is the process behind all the sterilization</a:t>
            </a:r>
            <a:r>
              <a:rPr lang="en-US" dirty="0" smtClean="0">
                <a:latin typeface="OpenSans"/>
              </a:rPr>
              <a:t> and the products could come with problems</a:t>
            </a:r>
          </a:p>
          <a:p>
            <a:pPr marL="285750" indent="-285750"/>
            <a:endParaRPr lang="en-US" dirty="0" smtClean="0">
              <a:latin typeface="OpenSans"/>
            </a:endParaRPr>
          </a:p>
          <a:p>
            <a:pPr marL="285750" indent="-285750"/>
            <a:r>
              <a:rPr lang="en-US" b="0" i="0" dirty="0" smtClean="0">
                <a:effectLst/>
                <a:latin typeface="OpenSans"/>
              </a:rPr>
              <a:t>I would work more in the research area engineering area to explore better avenues to earn more money or to enhance our production</a:t>
            </a:r>
            <a:endParaRPr lang="en-US" dirty="0"/>
          </a:p>
        </p:txBody>
      </p:sp>
    </p:spTree>
    <p:extLst>
      <p:ext uri="{BB962C8B-B14F-4D97-AF65-F5344CB8AC3E}">
        <p14:creationId xmlns:p14="http://schemas.microsoft.com/office/powerpoint/2010/main" val="186101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SOLUTIONS</a:t>
            </a:r>
            <a:endParaRPr lang="en-US" dirty="0"/>
          </a:p>
        </p:txBody>
      </p:sp>
      <p:sp>
        <p:nvSpPr>
          <p:cNvPr id="3" name="Content Placeholder 2"/>
          <p:cNvSpPr>
            <a:spLocks noGrp="1"/>
          </p:cNvSpPr>
          <p:nvPr>
            <p:ph idx="1"/>
          </p:nvPr>
        </p:nvSpPr>
        <p:spPr/>
        <p:txBody>
          <a:bodyPr>
            <a:normAutofit fontScale="70000" lnSpcReduction="20000"/>
          </a:bodyPr>
          <a:lstStyle/>
          <a:p>
            <a:pPr marL="285750" indent="-285750"/>
            <a:r>
              <a:rPr lang="en-US" b="0" i="0" dirty="0" smtClean="0">
                <a:effectLst/>
                <a:latin typeface="OpenSans"/>
              </a:rPr>
              <a:t>In this map you could see the HQ for MTC that I would do. I created these HQ all around the US. After these HQ manufactured the product, they will send it all around US via truck it will get easily through every state</a:t>
            </a:r>
          </a:p>
          <a:p>
            <a:pPr marL="285750" indent="-285750"/>
            <a:endParaRPr lang="en-US" dirty="0" smtClean="0">
              <a:latin typeface="OpenSans"/>
            </a:endParaRPr>
          </a:p>
          <a:p>
            <a:pPr marL="285750" indent="-285750"/>
            <a:r>
              <a:rPr lang="en-US" b="0" i="0" dirty="0" smtClean="0">
                <a:effectLst/>
                <a:latin typeface="OpenSans"/>
              </a:rPr>
              <a:t>I would have the manufactured still in Pennsylvania. and have at least 3 distribution centers warehouses 1- Orlando Florida, 2 - Houston, Texas, 3 - Los Angeles, California. By doing that I will cover most of the United States. If this distribution centers become big enough, I will be changed them into a more headquarters so they can have their own manufacture and their own sterilization units</a:t>
            </a:r>
          </a:p>
          <a:p>
            <a:pPr marL="285750" indent="-285750"/>
            <a:endParaRPr lang="en-US" dirty="0" smtClean="0">
              <a:latin typeface="OpenSans"/>
            </a:endParaRPr>
          </a:p>
          <a:p>
            <a:pPr marL="285750" indent="-285750"/>
            <a:r>
              <a:rPr lang="en-US" b="0" i="0" dirty="0" smtClean="0">
                <a:effectLst/>
                <a:latin typeface="OpenSans"/>
              </a:rPr>
              <a:t>While having a representative call on surgeons certainly seemed like a logical idea, but I would have representative having some trucks with just instrument to show surgeons but only for showing purposes (not actual inventory). If the surgeon wants to order something they should call the company or maybe MTC could monitor closely how much inventory the surgeon has and call them when they are close to finish the inventory</a:t>
            </a:r>
          </a:p>
          <a:p>
            <a:endParaRPr lang="en-IN" dirty="0"/>
          </a:p>
        </p:txBody>
      </p:sp>
    </p:spTree>
    <p:extLst>
      <p:ext uri="{BB962C8B-B14F-4D97-AF65-F5344CB8AC3E}">
        <p14:creationId xmlns:p14="http://schemas.microsoft.com/office/powerpoint/2010/main" val="2291750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 SOLUTIONS</a:t>
            </a:r>
            <a:endParaRPr lang="en-IN" dirty="0"/>
          </a:p>
        </p:txBody>
      </p:sp>
      <p:sp>
        <p:nvSpPr>
          <p:cNvPr id="3" name="Content Placeholder 2"/>
          <p:cNvSpPr>
            <a:spLocks noGrp="1"/>
          </p:cNvSpPr>
          <p:nvPr>
            <p:ph idx="1"/>
          </p:nvPr>
        </p:nvSpPr>
        <p:spPr/>
        <p:txBody>
          <a:bodyPr>
            <a:normAutofit fontScale="92500" lnSpcReduction="10000"/>
          </a:bodyPr>
          <a:lstStyle/>
          <a:p>
            <a:pPr marL="285750" indent="-285750"/>
            <a:r>
              <a:rPr lang="en-US" b="0" i="0" dirty="0" smtClean="0">
                <a:effectLst/>
                <a:latin typeface="OpenSans"/>
              </a:rPr>
              <a:t>I think that the company should use a 3PL so they can track their own product until its consumer</a:t>
            </a:r>
          </a:p>
          <a:p>
            <a:endParaRPr lang="en-US" dirty="0" smtClean="0">
              <a:latin typeface="OpenSans"/>
            </a:endParaRPr>
          </a:p>
          <a:p>
            <a:pPr marL="285750" indent="-285750"/>
            <a:r>
              <a:rPr lang="en-US" b="0" i="0" dirty="0" smtClean="0">
                <a:effectLst/>
                <a:latin typeface="OpenSans"/>
              </a:rPr>
              <a:t>I think that if a salesperson keeps his/her inventory in a truck is a bad idea because that creates more stock which is harder to track</a:t>
            </a:r>
          </a:p>
          <a:p>
            <a:pPr marL="285750" indent="-285750"/>
            <a:endParaRPr lang="en-US" b="0" i="0" dirty="0" smtClean="0">
              <a:effectLst/>
              <a:latin typeface="OpenSans"/>
            </a:endParaRPr>
          </a:p>
          <a:p>
            <a:pPr marL="285750" indent="-285750"/>
            <a:r>
              <a:rPr lang="en-US" b="0" i="0" dirty="0" smtClean="0">
                <a:effectLst/>
                <a:latin typeface="OpenSans"/>
              </a:rPr>
              <a:t>I think that a salesperson should go to a Hospital or Clinic and negotiate the products</a:t>
            </a:r>
          </a:p>
          <a:p>
            <a:endParaRPr lang="en-US" b="0" i="0" dirty="0" smtClean="0">
              <a:effectLst/>
              <a:latin typeface="OpenSans"/>
            </a:endParaRPr>
          </a:p>
          <a:p>
            <a:pPr marL="285750" indent="-285750"/>
            <a:r>
              <a:rPr lang="en-US" dirty="0" smtClean="0">
                <a:latin typeface="OpenSans"/>
              </a:rPr>
              <a:t>I think that also</a:t>
            </a:r>
            <a:r>
              <a:rPr lang="en-US" b="0" i="0" dirty="0" smtClean="0">
                <a:effectLst/>
                <a:latin typeface="OpenSans"/>
              </a:rPr>
              <a:t> they should negotiate when are the products being delivered so they can tract them</a:t>
            </a:r>
            <a:endParaRPr lang="en-US" dirty="0"/>
          </a:p>
        </p:txBody>
      </p:sp>
    </p:spTree>
    <p:extLst>
      <p:ext uri="{BB962C8B-B14F-4D97-AF65-F5344CB8AC3E}">
        <p14:creationId xmlns:p14="http://schemas.microsoft.com/office/powerpoint/2010/main" val="123819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SOURCING</a:t>
            </a:r>
            <a:r>
              <a:rPr lang="en-US" smtClean="0"/>
              <a:t> SOLUTION</a:t>
            </a:r>
            <a:endParaRPr lang="en-IN"/>
          </a:p>
        </p:txBody>
      </p:sp>
      <p:sp>
        <p:nvSpPr>
          <p:cNvPr id="3" name="Content Placeholder 2"/>
          <p:cNvSpPr>
            <a:spLocks noGrp="1"/>
          </p:cNvSpPr>
          <p:nvPr>
            <p:ph idx="1"/>
          </p:nvPr>
        </p:nvSpPr>
        <p:spPr/>
        <p:txBody>
          <a:bodyPr>
            <a:normAutofit fontScale="92500" lnSpcReduction="20000"/>
          </a:bodyPr>
          <a:lstStyle/>
          <a:p>
            <a:pPr marL="285750" indent="-285750"/>
            <a:r>
              <a:rPr lang="en-US" b="0" i="0" dirty="0" smtClean="0">
                <a:effectLst/>
                <a:latin typeface="OpenSans"/>
              </a:rPr>
              <a:t>I think that MTC should act better for its major hospital groups. MTC should act faster and with more efficiency that right now. If your job is to supply hospital is a big responsibility so you should put all the effort on it</a:t>
            </a:r>
          </a:p>
          <a:p>
            <a:pPr marL="285750" indent="-285750"/>
            <a:endParaRPr lang="en-US" dirty="0" smtClean="0"/>
          </a:p>
          <a:p>
            <a:pPr marL="285750" indent="-285750"/>
            <a:r>
              <a:rPr lang="en-US" b="0" i="0" dirty="0" smtClean="0">
                <a:effectLst/>
                <a:latin typeface="OpenSans"/>
              </a:rPr>
              <a:t>In other words, put yourself in the position of MTCs customer. I will look for efficiency, quality, delivery time.</a:t>
            </a:r>
          </a:p>
          <a:p>
            <a:endParaRPr lang="en-US" b="0" i="0" dirty="0" smtClean="0">
              <a:effectLst/>
              <a:latin typeface="OpenSans"/>
            </a:endParaRPr>
          </a:p>
          <a:p>
            <a:pPr marL="285750" indent="-285750"/>
            <a:r>
              <a:rPr lang="en-US" b="0" i="0" dirty="0" smtClean="0">
                <a:effectLst/>
                <a:latin typeface="OpenSans"/>
              </a:rPr>
              <a:t>I think that MTC should work with hospital because:</a:t>
            </a:r>
          </a:p>
          <a:p>
            <a:r>
              <a:rPr lang="en-US" b="0" i="0" dirty="0" smtClean="0">
                <a:effectLst/>
                <a:latin typeface="OpenSans"/>
              </a:rPr>
              <a:t>	1 constant ordering of product</a:t>
            </a:r>
          </a:p>
          <a:p>
            <a:r>
              <a:rPr lang="en-US" b="0" i="0" dirty="0" smtClean="0">
                <a:effectLst/>
                <a:latin typeface="OpenSans"/>
              </a:rPr>
              <a:t>	2 stable production and forecasting to plan the future</a:t>
            </a:r>
          </a:p>
          <a:p>
            <a:r>
              <a:rPr lang="en-US" b="0" i="0" dirty="0" smtClean="0">
                <a:effectLst/>
                <a:latin typeface="OpenSans"/>
              </a:rPr>
              <a:t>	3 you are helping hospital to save more lives</a:t>
            </a:r>
            <a:endParaRPr lang="en-US" b="0" i="0" dirty="0">
              <a:effectLst/>
              <a:latin typeface="OpenSans"/>
            </a:endParaRPr>
          </a:p>
        </p:txBody>
      </p:sp>
    </p:spTree>
    <p:extLst>
      <p:ext uri="{BB962C8B-B14F-4D97-AF65-F5344CB8AC3E}">
        <p14:creationId xmlns:p14="http://schemas.microsoft.com/office/powerpoint/2010/main" val="254464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468</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OpenSans</vt:lpstr>
      <vt:lpstr>Office Theme</vt:lpstr>
      <vt:lpstr>MTC’s Supply Chain Solution</vt:lpstr>
      <vt:lpstr>PowerPoint Presentation</vt:lpstr>
      <vt:lpstr>SOLVING A PROBLEM</vt:lpstr>
      <vt:lpstr>LOGISTIC SOLUTIONS</vt:lpstr>
      <vt:lpstr>OPERATION SOLUTIONS</vt:lpstr>
      <vt:lpstr>SOURCING SOLUTION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MTC’s Supply Chain Solution</dc:title>
  <dc:creator>Nandeshwar, Dipak</dc:creator>
  <cp:lastModifiedBy>Nandeshwar, Dipak</cp:lastModifiedBy>
  <cp:revision>1</cp:revision>
  <dcterms:created xsi:type="dcterms:W3CDTF">2021-06-26T09:34:03Z</dcterms:created>
  <dcterms:modified xsi:type="dcterms:W3CDTF">2021-06-26T09:36:52Z</dcterms:modified>
</cp:coreProperties>
</file>