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594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5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5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8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93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751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16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00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65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99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4B5-ACCD-4AA5-9466-B276B92C5C4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6310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YU-RIS </a:t>
            </a:r>
            <a:r>
              <a:rPr lang="zh-CN" altLang="en-US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747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Galgems 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汉化实例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2873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Dir-A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7106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59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-E- 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03253" y="2168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430" y="2538013"/>
            <a:ext cx="6133382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https://github.com/Galgames-Patch-Fix/Petrichor_CN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22430" y="2168681"/>
            <a:ext cx="6133381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https://github.com/Galgames-Patch-Fix/Kiss-Crisis_CN_RAW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38960" y="3789680"/>
            <a:ext cx="7945120" cy="164592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zh-CN" altLang="en-US" smtClean="0"/>
              <a:t>上两个为屋子的破解补丁，大家可以利用里面已经导入文本的文件来练习</a:t>
            </a:r>
            <a:endParaRPr lang="en-US" altLang="zh-CN" smtClean="0"/>
          </a:p>
          <a:p>
            <a:pPr algn="ctr"/>
            <a:r>
              <a:rPr lang="zh-CN" altLang="en-US" smtClean="0"/>
              <a:t>使用</a:t>
            </a:r>
            <a:r>
              <a:rPr lang="en-US" altLang="zh-CN" smtClean="0"/>
              <a:t>EnigmaVBUnpacker</a:t>
            </a:r>
            <a:r>
              <a:rPr lang="zh-CN" altLang="en-US" smtClean="0"/>
              <a:t>进行解包即可得到文件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8890257" y="216024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Dir-A_220529</a:t>
            </a:r>
          </a:p>
        </p:txBody>
      </p:sp>
    </p:spTree>
    <p:extLst>
      <p:ext uri="{BB962C8B-B14F-4D97-AF65-F5344CB8AC3E}">
        <p14:creationId xmlns:p14="http://schemas.microsoft.com/office/powerpoint/2010/main" val="3873344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、修改范围检测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0948" y="2261422"/>
            <a:ext cx="6486969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Replace_RangTable.exe</a:t>
            </a:r>
            <a:r>
              <a:rPr 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修改游戏内的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SJIS_Rang_Table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48" y="2907753"/>
            <a:ext cx="6985329" cy="34281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684" y="3106214"/>
            <a:ext cx="3116879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果有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sc.ypf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还需要继续修改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3627563" y="3290880"/>
            <a:ext cx="1033385" cy="1330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0684" y="2261422"/>
            <a:ext cx="2954655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所以版本都需要修改这个表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3"/>
            <a:endCxn id="3" idx="1"/>
          </p:cNvCxnSpPr>
          <p:nvPr/>
        </p:nvCxnSpPr>
        <p:spPr>
          <a:xfrm>
            <a:off x="3465339" y="2446088"/>
            <a:ext cx="11956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24418" y="4964534"/>
            <a:ext cx="2541080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0x9F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这种经典边界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9" idx="2"/>
            <a:endCxn id="38" idx="0"/>
          </p:cNvCxnSpPr>
          <p:nvPr/>
        </p:nvCxnSpPr>
        <p:spPr>
          <a:xfrm>
            <a:off x="2069124" y="3475546"/>
            <a:ext cx="125834" cy="1488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67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56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、免封包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字体修改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41240" y="2286000"/>
            <a:ext cx="3515360" cy="49784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老版本不需要修改，默认免封包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9200" y="3220987"/>
            <a:ext cx="7934960" cy="170688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、解包脚本封包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ysbin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文件夹放到游戏主程序同目录下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ysbin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yscfg.ybn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文件内的游戏标题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、启动游戏查看游戏标题是否变化，如果变化直接修改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yscfg.ybn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、无变换则需要先开启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yscfg.ybn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文件的免封包读取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368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41872" y="1811547"/>
            <a:ext cx="10757139" cy="376328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x64dbg                                                        https://github.com/x64dbg/x64dbg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WinHex                                                       https://www.x-ways.net/winhex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YurisTools                                                   https://github.com/Dir-A/YurisTools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extYbn                                                        https://github.com/regomne/chinesize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SJIS_Rang_Table.bin                                https://github.com/Dir-A/MyCourseware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GBK_Rang_Table.bin                               https://github.com/Dir-A/MyCourseware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2415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所需文件</a:t>
            </a:r>
            <a:endParaRPr 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662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41872" y="1811547"/>
            <a:ext cx="10757139" cy="376328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000664" y="2018580"/>
            <a:ext cx="421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、引擎版本识别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、修改范围检测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9977" y="2018580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、免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字体修改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本编辑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、人物名修复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、免封包文件名修复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415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52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、引擎版本识别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59" y="1690776"/>
            <a:ext cx="3246100" cy="4694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64" y="1690775"/>
            <a:ext cx="3246101" cy="46947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83450" y="1179593"/>
            <a:ext cx="3800540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找到游戏主程序，右键</a:t>
            </a:r>
            <a:r>
              <a:rPr lang="en-US" altLang="zh-CN" smtClean="0">
                <a:solidFill>
                  <a:srgbClr val="00B0F0"/>
                </a:solidFill>
              </a:rPr>
              <a:t>-&gt;</a:t>
            </a:r>
            <a:r>
              <a:rPr lang="zh-CN" altLang="en-US" smtClean="0">
                <a:solidFill>
                  <a:srgbClr val="00B0F0"/>
                </a:solidFill>
              </a:rPr>
              <a:t>属性</a:t>
            </a:r>
            <a:r>
              <a:rPr lang="en-US" altLang="zh-CN" smtClean="0">
                <a:solidFill>
                  <a:srgbClr val="00B0F0"/>
                </a:solidFill>
              </a:rPr>
              <a:t>-&gt;</a:t>
            </a:r>
            <a:r>
              <a:rPr lang="zh-CN" altLang="en-US" smtClean="0">
                <a:solidFill>
                  <a:srgbClr val="00B0F0"/>
                </a:solidFill>
              </a:rPr>
              <a:t>详细 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19468015">
            <a:off x="3108127" y="4626871"/>
            <a:ext cx="16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3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sz="36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9468015">
            <a:off x="8921012" y="4540607"/>
            <a:ext cx="16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36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3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sz="36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5976" y="2683527"/>
            <a:ext cx="2635488" cy="258532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版本号为 </a:t>
            </a:r>
            <a:r>
              <a:rPr lang="en-US" altLang="zh-CN" smtClean="0">
                <a:solidFill>
                  <a:schemeClr val="bg1"/>
                </a:solidFill>
              </a:rPr>
              <a:t>0.</a:t>
            </a:r>
            <a:r>
              <a:rPr lang="en-US" altLang="zh-CN" smtClean="0">
                <a:solidFill>
                  <a:srgbClr val="FFFF00"/>
                </a:solidFill>
              </a:rPr>
              <a:t>2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老</a:t>
            </a:r>
            <a:r>
              <a:rPr lang="zh-CN" altLang="en-US" smtClean="0">
                <a:solidFill>
                  <a:schemeClr val="bg1"/>
                </a:solidFill>
              </a:rPr>
              <a:t>版本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r>
              <a:rPr lang="zh-CN" altLang="en-US">
                <a:solidFill>
                  <a:schemeClr val="bg1"/>
                </a:solidFill>
              </a:rPr>
              <a:t>版本</a:t>
            </a:r>
            <a:r>
              <a:rPr lang="zh-CN" altLang="en-US" smtClean="0">
                <a:solidFill>
                  <a:schemeClr val="bg1"/>
                </a:solidFill>
              </a:rPr>
              <a:t>号为 </a:t>
            </a:r>
            <a:r>
              <a:rPr lang="en-US" altLang="zh-CN" smtClean="0">
                <a:solidFill>
                  <a:schemeClr val="bg1"/>
                </a:solidFill>
              </a:rPr>
              <a:t>0.</a:t>
            </a:r>
            <a:r>
              <a:rPr lang="en-US" altLang="zh-CN" smtClean="0">
                <a:solidFill>
                  <a:srgbClr val="FFFF00"/>
                </a:solidFill>
              </a:rPr>
              <a:t>4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>
                <a:solidFill>
                  <a:schemeClr val="bg1"/>
                </a:solidFill>
              </a:rPr>
              <a:t>版本版本号为 </a:t>
            </a:r>
            <a:r>
              <a:rPr lang="en-US" smtClean="0">
                <a:solidFill>
                  <a:schemeClr val="bg1"/>
                </a:solidFill>
              </a:rPr>
              <a:t>0.</a:t>
            </a:r>
            <a:r>
              <a:rPr lang="en-US" smtClean="0">
                <a:solidFill>
                  <a:srgbClr val="FFFF00"/>
                </a:solidFill>
              </a:rPr>
              <a:t>5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>
                <a:solidFill>
                  <a:schemeClr val="bg1"/>
                </a:solidFill>
              </a:rPr>
              <a:t>版本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9682" y="1363126"/>
            <a:ext cx="4326357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https://github.com/morkt/GARbro/releases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03" y="2035033"/>
            <a:ext cx="4865503" cy="39602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46" y="2035033"/>
            <a:ext cx="4192872" cy="39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15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r="7809" b="8064"/>
          <a:stretch/>
        </p:blipFill>
        <p:spPr>
          <a:xfrm>
            <a:off x="238664" y="3390181"/>
            <a:ext cx="5874589" cy="3045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3"/>
          <a:stretch/>
        </p:blipFill>
        <p:spPr>
          <a:xfrm>
            <a:off x="238664" y="1380406"/>
            <a:ext cx="5868838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" r="4592" b="38910"/>
          <a:stretch/>
        </p:blipFill>
        <p:spPr>
          <a:xfrm>
            <a:off x="6107502" y="3249690"/>
            <a:ext cx="5779698" cy="318561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553967" y="1380406"/>
            <a:ext cx="5180833" cy="1759788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般来说，脚本文件的封包是</a:t>
            </a:r>
            <a:endParaRPr lang="en-US" altLang="zh-CN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bn.ypf \ ysbin.ypf</a:t>
            </a:r>
          </a:p>
          <a:p>
            <a:pPr algn="ctr"/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有种特殊的拥有额外的一个</a:t>
            </a:r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sc.ypf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封包</a:t>
            </a:r>
            <a:endParaRPr 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82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10551" y="2087592"/>
            <a:ext cx="4398045" cy="3416061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826" y="2260120"/>
            <a:ext cx="4037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0x0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解包</a:t>
            </a:r>
            <a:r>
              <a:rPr lang="zh-CN" altLang="en-US" sz="2800">
                <a:solidFill>
                  <a:schemeClr val="bg1"/>
                </a:solidFill>
              </a:rPr>
              <a:t>脚</a:t>
            </a:r>
            <a:r>
              <a:rPr lang="zh-CN" altLang="en-US" sz="2800" smtClean="0">
                <a:solidFill>
                  <a:schemeClr val="bg1"/>
                </a:solidFill>
              </a:rPr>
              <a:t>本封包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0x1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找到最大的</a:t>
            </a:r>
            <a:r>
              <a:rPr lang="en-US" altLang="zh-CN" sz="2800" smtClean="0">
                <a:solidFill>
                  <a:schemeClr val="bg1"/>
                </a:solidFill>
              </a:rPr>
              <a:t>.ybn</a:t>
            </a:r>
            <a:r>
              <a:rPr lang="zh-CN" altLang="en-US" sz="2800" smtClean="0">
                <a:solidFill>
                  <a:schemeClr val="bg1"/>
                </a:solidFill>
              </a:rPr>
              <a:t>文件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0x2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拉入</a:t>
            </a:r>
            <a:r>
              <a:rPr lang="en-US" altLang="zh-CN" sz="2800" smtClean="0">
                <a:solidFill>
                  <a:schemeClr val="bg1"/>
                </a:solidFill>
              </a:rPr>
              <a:t>WinHex</a:t>
            </a:r>
            <a:r>
              <a:rPr lang="zh-CN" altLang="en-US" sz="2800" smtClean="0">
                <a:solidFill>
                  <a:schemeClr val="bg1"/>
                </a:solidFill>
              </a:rPr>
              <a:t>编辑器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0x3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随便上下滑动浏览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0x4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查看</a:t>
            </a:r>
            <a:r>
              <a:rPr lang="zh-CN" altLang="en-US" sz="2800" smtClean="0">
                <a:solidFill>
                  <a:schemeClr val="bg1"/>
                </a:solidFill>
              </a:rPr>
              <a:t>是否有大量的</a:t>
            </a:r>
            <a:r>
              <a:rPr lang="en-US" altLang="zh-CN" sz="2800" smtClean="0">
                <a:solidFill>
                  <a:schemeClr val="bg1"/>
                </a:solidFill>
              </a:rPr>
              <a:t>00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0x5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或有意义的英文字符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0x6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或有意义的日文字符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7464" y="1192143"/>
            <a:ext cx="4565994" cy="36933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reflection stA="45000" endPos="65000" dist="50800" dir="5400000" sy="-100000" algn="bl" rotWithShape="0"/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WinHex</a:t>
            </a:r>
            <a:r>
              <a:rPr lang="zh-CN" altLang="en-US" smtClean="0">
                <a:solidFill>
                  <a:schemeClr val="bg1"/>
                </a:solidFill>
              </a:rPr>
              <a:t>如何同时显示三种</a:t>
            </a:r>
            <a:r>
              <a:rPr lang="zh-CN" altLang="en-US">
                <a:solidFill>
                  <a:schemeClr val="bg1"/>
                </a:solidFill>
              </a:rPr>
              <a:t>编</a:t>
            </a:r>
            <a:r>
              <a:rPr lang="zh-CN" altLang="en-US" smtClean="0">
                <a:solidFill>
                  <a:schemeClr val="bg1"/>
                </a:solidFill>
              </a:rPr>
              <a:t>码 </a:t>
            </a:r>
            <a:r>
              <a:rPr lang="en-US" altLang="zh-CN" smtClean="0">
                <a:solidFill>
                  <a:srgbClr val="FF0000"/>
                </a:solidFill>
              </a:rPr>
              <a:t>ANSI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GBK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SJIS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96" y="1647645"/>
            <a:ext cx="6609330" cy="4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4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7" y="1207698"/>
            <a:ext cx="9575974" cy="5425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rot="19427327">
            <a:off x="1771200" y="3317023"/>
            <a:ext cx="257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9016137">
            <a:off x="6694097" y="33170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endParaRPr 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063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>
          <a:xfrm>
            <a:off x="9396322" y="1954903"/>
            <a:ext cx="2395987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328300" y="1967105"/>
            <a:ext cx="1621766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303751" y="1932600"/>
            <a:ext cx="2779864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解密文件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46133" y="1932600"/>
            <a:ext cx="3639271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</a:t>
            </a:r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957" y="3658187"/>
            <a:ext cx="311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YSTB_GuessXorKey.exe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4095" y="3658186"/>
            <a:ext cx="197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YSTB_Xor.exe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5718" y="3658185"/>
            <a:ext cx="106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Key.txt</a:t>
            </a:r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 flipV="1">
            <a:off x="3623093" y="3889018"/>
            <a:ext cx="97262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6" idx="1"/>
          </p:cNvCxnSpPr>
          <p:nvPr/>
        </p:nvCxnSpPr>
        <p:spPr>
          <a:xfrm>
            <a:off x="5661082" y="3889018"/>
            <a:ext cx="10330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55141" y="2598090"/>
            <a:ext cx="16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.ybn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4" idx="2"/>
            <a:endCxn id="5" idx="0"/>
          </p:cNvCxnSpPr>
          <p:nvPr/>
        </p:nvCxnSpPr>
        <p:spPr>
          <a:xfrm>
            <a:off x="2066025" y="2967422"/>
            <a:ext cx="0" cy="690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933479" y="2598090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ysbin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9" idx="2"/>
            <a:endCxn id="6" idx="0"/>
          </p:cNvCxnSpPr>
          <p:nvPr/>
        </p:nvCxnSpPr>
        <p:spPr>
          <a:xfrm>
            <a:off x="7679664" y="2967422"/>
            <a:ext cx="2157" cy="690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32470" y="3692691"/>
            <a:ext cx="20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ysbin_dec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6" idx="3"/>
            <a:endCxn id="26" idx="1"/>
          </p:cNvCxnSpPr>
          <p:nvPr/>
        </p:nvCxnSpPr>
        <p:spPr>
          <a:xfrm flipV="1">
            <a:off x="8669546" y="3877357"/>
            <a:ext cx="962924" cy="1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6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581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</dc:creator>
  <cp:lastModifiedBy>Xe</cp:lastModifiedBy>
  <cp:revision>31</cp:revision>
  <dcterms:created xsi:type="dcterms:W3CDTF">2023-07-10T05:56:51Z</dcterms:created>
  <dcterms:modified xsi:type="dcterms:W3CDTF">2023-07-15T07:36:15Z</dcterms:modified>
</cp:coreProperties>
</file>