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57" r:id="rId5"/>
    <p:sldId id="269" r:id="rId6"/>
    <p:sldId id="286" r:id="rId7"/>
    <p:sldId id="287" r:id="rId8"/>
    <p:sldId id="288" r:id="rId9"/>
    <p:sldId id="289" r:id="rId10"/>
    <p:sldId id="263" r:id="rId11"/>
    <p:sldId id="270" r:id="rId12"/>
    <p:sldId id="264" r:id="rId13"/>
    <p:sldId id="271" r:id="rId14"/>
    <p:sldId id="275" r:id="rId15"/>
    <p:sldId id="274" r:id="rId16"/>
    <p:sldId id="276" r:id="rId17"/>
    <p:sldId id="273" r:id="rId18"/>
    <p:sldId id="265" r:id="rId19"/>
    <p:sldId id="272" r:id="rId20"/>
    <p:sldId id="268" r:id="rId21"/>
    <p:sldId id="277" r:id="rId22"/>
    <p:sldId id="278" r:id="rId23"/>
    <p:sldId id="266" r:id="rId24"/>
    <p:sldId id="279" r:id="rId25"/>
    <p:sldId id="280" r:id="rId26"/>
    <p:sldId id="282" r:id="rId27"/>
    <p:sldId id="283" r:id="rId28"/>
    <p:sldId id="267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594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653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055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48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2933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751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16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004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656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994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964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D4B5-ACCD-4AA5-9466-B276B92C5C4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6310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封包逆向初步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97478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Galgems </a:t>
            </a:r>
            <a:r>
              <a:rPr lang="zh-CN" altLang="en-US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汉化分析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2873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HexRays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571068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259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熟练</a:t>
            </a:r>
            <a:r>
              <a:rPr lang="en-US" altLang="zh-CN" sz="60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IDA Pro</a:t>
            </a:r>
            <a:r>
              <a:rPr lang="zh-CN" altLang="en-US" sz="6000"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60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x64dbg</a:t>
            </a:r>
            <a:r>
              <a:rPr lang="zh-CN" altLang="en-US" sz="60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操作</a:t>
            </a:r>
            <a:endParaRPr lang="en-US" altLang="zh-CN" sz="60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169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基础操作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从系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统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、字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符串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入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手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定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位关键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部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分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使用硬件断点、内存断点跟踪数据读取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定位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解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密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善用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IDA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结构体定义 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 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有助于理清内存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结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构</a:t>
            </a:r>
            <a:endParaRPr lang="en-US" altLang="zh-CN" sz="24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善用符号文件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 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 IDA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能够自行判断出一些库函数的名称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IDA Pro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给函数命名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逆向的本质就是把函数功能搞清楚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53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熟悉文件操作相关</a:t>
            </a:r>
            <a:r>
              <a:rPr lang="en-US" altLang="zh-CN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853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1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CreateFile A/W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2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ReadFile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3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GetFileAttributes A/W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4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fopen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 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/ wfopen / fopen_s / wfopen_s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5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fread / fclose 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6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FindFirstFile A/W 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_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findfirst 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 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 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_wfindfirst</a:t>
            </a:r>
          </a:p>
        </p:txBody>
      </p:sp>
    </p:spTree>
    <p:extLst>
      <p:ext uri="{BB962C8B-B14F-4D97-AF65-F5344CB8AC3E}">
        <p14:creationId xmlns:p14="http://schemas.microsoft.com/office/powerpoint/2010/main" val="632717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1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m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alloc / free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2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operator new / 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operator new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[ 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] / 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operator 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delete / 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operator 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delete[ ]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3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VirtualAlloc / VirtualFree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4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HeapAlloc / HeapFree / HeapCreate 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/ 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HeapDestroy / GetProcessHeap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5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LocalAlloc / GlobalAlloc 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5948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最好熟悉</a:t>
            </a:r>
            <a:r>
              <a:rPr lang="en-US" altLang="zh-CN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STL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7610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切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记你的标准库方法不一定和游戏的标准库方法通用！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Hook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的时候互操作优先选用系统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实在不行定义函数指针调用游戏本身的库函数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如果游戏自身有一套内存管理，最好逆向出来直接使用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3049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切记标准库的一些方法是对系统</a:t>
            </a:r>
            <a:r>
              <a:rPr lang="en-US" altLang="zh-CN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的封装</a:t>
            </a:r>
            <a:endParaRPr lang="en-US" altLang="zh-CN" sz="36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很多问题可以直接从系统</a:t>
            </a:r>
            <a:r>
              <a:rPr lang="en-US" altLang="zh-CN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入手</a:t>
            </a:r>
            <a:endParaRPr lang="en-US" altLang="zh-CN" sz="36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6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做</a:t>
            </a:r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到从源头拦截的效果</a:t>
            </a:r>
            <a:endParaRPr lang="en-US" altLang="zh-CN" sz="36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685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善用硬件</a:t>
            </a:r>
            <a:r>
              <a:rPr lang="en-US" altLang="zh-CN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/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内存断点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711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在必经之路</a:t>
            </a:r>
            <a:r>
              <a:rPr lang="en-US" altLang="zh-CN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-&gt;ReadFile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处对读取的数据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下断点来快速定位游取封包解密的位置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在游戏处理数据的过程中下断点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快速从复杂的逻辑中定位核心部分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再从核心部分回溯分析各输入和输出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369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>
                <a:latin typeface="方正准圆_GBK" panose="03000509000000000000" pitchFamily="65" charset="-122"/>
                <a:ea typeface="方正准圆_GBK" panose="03000509000000000000" pitchFamily="65" charset="-122"/>
              </a:rPr>
              <a:t>把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握心态</a:t>
            </a:r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7213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从</a:t>
            </a:r>
            <a:r>
              <a:rPr lang="en-US" altLang="zh-CN" sz="54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WinMain</a:t>
            </a:r>
            <a:r>
              <a:rPr lang="zh-CN" altLang="en-US" sz="54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函数分析的优劣</a:t>
            </a:r>
            <a:endParaRPr lang="en-US" altLang="zh-CN" sz="54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45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从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WinMain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函数开始分析有助于整体把握游戏的结构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同时也可以在上下文不那么复杂的情况下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分析出库函数和模板方法类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，从而为后续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分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析提供方便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300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但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是从另一个角度看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从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头分析将会耗费大量的时间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难以直接定位关键部分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602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分析函数输入输出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04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切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记把握函数的输入输出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以此来推测函数功能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对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于类成员函数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对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this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指针的偏移重点分析观察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对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于存在虚表的函数，没有直接地址的函数，通过调试观察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对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于存在虚表的函数，重点观察表里的函数指针，指向函数的关联性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利用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RTTI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的特性，一定程度上可以直接获取类方法名称</a:t>
            </a:r>
            <a:endParaRPr lang="en-US" altLang="zh-CN" sz="24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980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函数过于复杂不需要死磕到底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先分析输入和输出的结果</a:t>
            </a:r>
            <a:r>
              <a:rPr lang="zh-CN" altLang="en-US" sz="32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大概把握函数的功能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后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续有需要再慢慢把整个函数逆出来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5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分析函数引用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88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多查看函数在什么地方被引用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以此来拓宽对函数功能的认识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一些函数可能是内部的公共函数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此时相当于标准库的作用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474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分析对象结构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363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最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终目标是能够分析出对象结构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善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用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IDA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的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Local Types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功能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添加结构体，整理对象结构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相对偏移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具体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成员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860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少见多怪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世事难料，稍安勿躁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多</a:t>
            </a:r>
            <a:r>
              <a:rPr lang="en-US" altLang="zh-CN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Debug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，多跟踪，多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喝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水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逆出来不一定是水平多高，也许只是碰巧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逆不出来不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勉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强，喝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口水保存文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件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，有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思路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再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战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004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>
                <a:latin typeface="方正准圆_GBK" panose="03000509000000000000" pitchFamily="65" charset="-122"/>
                <a:ea typeface="方正准圆_GBK" panose="03000509000000000000" pitchFamily="65" charset="-122"/>
              </a:rPr>
              <a:t>熟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悉常见封包结构</a:t>
            </a:r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57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能猜先猜，不能猜</a:t>
            </a:r>
            <a:r>
              <a:rPr lang="zh-CN" altLang="en-US" sz="32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再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逆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多上</a:t>
            </a:r>
            <a:r>
              <a:rPr lang="en-US" altLang="zh-CN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Github</a:t>
            </a:r>
            <a:r>
              <a:rPr lang="zh-CN" altLang="en-US" sz="32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搜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索现成资料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自己对着已有结构重新分析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切记结构变化多样要灵活不死板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78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>
                <a:latin typeface="方正准圆_GBK" panose="03000509000000000000" pitchFamily="65" charset="-122"/>
                <a:ea typeface="方正准圆_GBK" panose="03000509000000000000" pitchFamily="65" charset="-122"/>
              </a:rPr>
              <a:t>熟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悉压缩算法</a:t>
            </a:r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605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Run Length Encoding</a:t>
            </a:r>
          </a:p>
          <a:p>
            <a:pPr algn="ctr"/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Huffman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ZSTD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ZLIB</a:t>
            </a:r>
          </a:p>
          <a:p>
            <a:pPr algn="ctr"/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LZSS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LZ77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LZXX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系列的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变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种</a:t>
            </a:r>
            <a:endParaRPr lang="en-US" altLang="zh-CN" sz="11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384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>
                <a:latin typeface="方正准圆_GBK" panose="03000509000000000000" pitchFamily="65" charset="-122"/>
                <a:ea typeface="方正准圆_GBK" panose="03000509000000000000" pitchFamily="65" charset="-122"/>
              </a:rPr>
              <a:t>熟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悉</a:t>
            </a:r>
            <a:r>
              <a:rPr lang="zh-CN" altLang="en-US" sz="6600">
                <a:latin typeface="方正准圆_GBK" panose="03000509000000000000" pitchFamily="65" charset="-122"/>
                <a:ea typeface="方正准圆_GBK" panose="03000509000000000000" pitchFamily="65" charset="-122"/>
              </a:rPr>
              <a:t>常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见文件头</a:t>
            </a:r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364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OGG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WAV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MP3</a:t>
            </a:r>
          </a:p>
          <a:p>
            <a:pPr algn="ctr"/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PNG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BMP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WEBP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JPG</a:t>
            </a:r>
          </a:p>
          <a:p>
            <a:pPr algn="ctr"/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最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好能了解上述文件的结构</a:t>
            </a:r>
            <a:endParaRPr lang="en-US" altLang="zh-CN" sz="4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3922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1000</Words>
  <Application>Microsoft Office PowerPoint</Application>
  <PresentationFormat>宽屏</PresentationFormat>
  <Paragraphs>78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微软雅黑</vt:lpstr>
      <vt:lpstr>方正准圆_GBK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Xe</dc:creator>
  <cp:lastModifiedBy>Xe</cp:lastModifiedBy>
  <cp:revision>58</cp:revision>
  <dcterms:created xsi:type="dcterms:W3CDTF">2023-07-10T05:56:51Z</dcterms:created>
  <dcterms:modified xsi:type="dcterms:W3CDTF">2023-08-04T11:03:32Z</dcterms:modified>
</cp:coreProperties>
</file>