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9594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653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55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8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933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751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16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004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656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994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964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4B5-ACCD-4AA5-9466-B276B92C5C4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B858-C0C8-4E80-8DC0-0003B8FAB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26310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件系统初探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747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Galgems 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</a:t>
            </a:r>
            <a:r>
              <a:rPr lang="zh-CN" altLang="en-US" sz="6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化分析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2873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HexRays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7106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2593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63866" y="1615440"/>
            <a:ext cx="9678454" cy="299125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文件系统有什么用？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57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863306" y="1035170"/>
            <a:ext cx="8462513" cy="4770408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文件系统结构</a:t>
            </a:r>
            <a:endParaRPr lang="en-US" altLang="zh-CN" sz="6600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endParaRPr lang="en-US" altLang="zh-CN" smtClean="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400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存储</a:t>
            </a:r>
            <a:r>
              <a:rPr lang="zh-CN" altLang="en-US" sz="4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结构</a:t>
            </a:r>
            <a:endParaRPr lang="en-US" altLang="zh-CN" sz="40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4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内存结构</a:t>
            </a:r>
            <a:endParaRPr lang="en-US" altLang="zh-CN" sz="4000" smtClean="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  <a:p>
            <a:pPr algn="ctr"/>
            <a:r>
              <a:rPr lang="zh-CN" altLang="en-US" sz="4000" smtClean="0">
                <a:solidFill>
                  <a:srgbClr val="FFFF00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软件算法</a:t>
            </a:r>
            <a:endParaRPr lang="en-US" sz="4000">
              <a:solidFill>
                <a:srgbClr val="FFFF00"/>
              </a:solidFill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014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92480" y="840956"/>
            <a:ext cx="2005546" cy="50819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600">
                <a:solidFill>
                  <a:schemeClr val="bg1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存储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结构</a:t>
            </a:r>
            <a:endParaRPr lang="en-US" sz="660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2709" y="824206"/>
            <a:ext cx="7841412" cy="51154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8" y="1417802"/>
            <a:ext cx="6564214" cy="39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3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92480" y="840956"/>
            <a:ext cx="2005546" cy="50819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600" smtClean="0">
                <a:solidFill>
                  <a:schemeClr val="bg1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内存</a:t>
            </a:r>
            <a:r>
              <a:rPr lang="zh-CN" altLang="en-US" sz="6600" smtClean="0">
                <a:latin typeface="方正准圆_GBK" panose="03000509000000000000" pitchFamily="65" charset="-122"/>
                <a:ea typeface="方正准圆_GBK" panose="03000509000000000000" pitchFamily="65" charset="-122"/>
              </a:rPr>
              <a:t>结构</a:t>
            </a:r>
            <a:endParaRPr lang="en-US" sz="660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2709" y="824206"/>
            <a:ext cx="7841412" cy="51154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75" y="2028596"/>
            <a:ext cx="7037680" cy="23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92480" y="840956"/>
            <a:ext cx="2005546" cy="50819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6600">
                <a:solidFill>
                  <a:schemeClr val="bg1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软</a:t>
            </a:r>
            <a:r>
              <a:rPr lang="zh-CN" altLang="en-US" sz="6600" smtClean="0">
                <a:solidFill>
                  <a:schemeClr val="bg1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rPr>
              <a:t>件算法</a:t>
            </a:r>
            <a:endParaRPr lang="en-US" sz="6600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2709" y="824206"/>
            <a:ext cx="7841412" cy="5115464"/>
          </a:xfrm>
          <a:prstGeom prst="round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54" y="2105750"/>
            <a:ext cx="6928526" cy="22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7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57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方正准圆_GBK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Xe</dc:creator>
  <cp:lastModifiedBy>Xe</cp:lastModifiedBy>
  <cp:revision>40</cp:revision>
  <dcterms:created xsi:type="dcterms:W3CDTF">2023-07-10T05:56:51Z</dcterms:created>
  <dcterms:modified xsi:type="dcterms:W3CDTF">2023-08-03T06:54:53Z</dcterms:modified>
</cp:coreProperties>
</file>