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0" r:id="rId6"/>
    <p:sldId id="267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95943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1653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0055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648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29338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4751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4167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20044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76564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6994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99642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3D4B5-ACCD-4AA5-9466-B276B92C5C4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263105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YU-RIS </a:t>
            </a:r>
            <a:r>
              <a:rPr lang="zh-CN" altLang="en-US" sz="5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97478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Galgems </a:t>
            </a:r>
            <a:r>
              <a:rPr lang="zh-CN" altLang="en-US" sz="6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汉化实例</a:t>
            </a:r>
            <a:endParaRPr lang="en-US" sz="60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428732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Dir-A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571068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82593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5222" y="379562"/>
            <a:ext cx="393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-E- 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36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03253" y="21686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2430" y="2538013"/>
            <a:ext cx="6133382" cy="369332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https://github.com/Galgames-Patch-Fix/Petrichor_CN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22430" y="2168681"/>
            <a:ext cx="6133381" cy="369332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https://github.com/Galgames-Patch-Fix/Kiss-Crisis_CN_RAW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838960" y="3789680"/>
            <a:ext cx="7945120" cy="1645920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zh-CN" altLang="en-US" smtClean="0"/>
              <a:t>上两个为屋子的破解补丁，大家可以利用里面已经导入文本的文件来练习</a:t>
            </a:r>
            <a:endParaRPr lang="en-US" altLang="zh-CN" smtClean="0"/>
          </a:p>
          <a:p>
            <a:pPr algn="ctr"/>
            <a:r>
              <a:rPr lang="zh-CN" altLang="en-US" smtClean="0"/>
              <a:t>使用</a:t>
            </a:r>
            <a:r>
              <a:rPr lang="en-US" altLang="zh-CN" smtClean="0"/>
              <a:t>EnigmaVBUnpacker</a:t>
            </a:r>
            <a:r>
              <a:rPr lang="zh-CN" altLang="en-US" smtClean="0"/>
              <a:t>进行解包即可得到文件</a:t>
            </a:r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8890257" y="2160242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Dir-A_220529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447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741872" y="1811547"/>
            <a:ext cx="10757139" cy="3763286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FFFF00"/>
                </a:solidFill>
              </a:rPr>
              <a:t>x64dbg                                                        https://github.com/x64dbg/x64dbg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FFFF00"/>
                </a:solidFill>
              </a:rPr>
              <a:t>WinHex                                                       https://www.x-ways.net/winhex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FFFF00"/>
                </a:solidFill>
              </a:rPr>
              <a:t>YurisTools                                                   https://github.com/Dir-A/YurisTools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FFFF00"/>
                </a:solidFill>
              </a:rPr>
              <a:t>extYbn                                                        https://github.com/regomne/chinesize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FFFF00"/>
                </a:solidFill>
              </a:rPr>
              <a:t>SJIS_Rang_Table.bin                                https://github.com/Dir-A/MyCourseware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FFFF00"/>
                </a:solidFill>
              </a:rPr>
              <a:t>GBK_Rang_Table.bin                               https://github.com/Dir-A/MyCourseware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24154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所需文件</a:t>
            </a:r>
            <a:endParaRPr lang="en-US" sz="5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6626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741872" y="1811547"/>
            <a:ext cx="10757139" cy="3763286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1000664" y="2018580"/>
            <a:ext cx="42183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、引擎版本识别</a:t>
            </a:r>
            <a:endParaRPr lang="en-US" altLang="zh-CN" sz="36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、数据资源解包</a:t>
            </a:r>
            <a:endParaRPr lang="en-US" altLang="zh-CN" sz="36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、脚本加密解密</a:t>
            </a:r>
            <a:endParaRPr lang="en-US" altLang="zh-CN" sz="36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、修改范围检测</a:t>
            </a:r>
            <a:endParaRPr lang="en-US" altLang="zh-CN" sz="36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19977" y="2018580"/>
            <a:ext cx="47790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、免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、文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本编辑</a:t>
            </a:r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、人物名修复</a:t>
            </a:r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、免封包文件名修复</a:t>
            </a:r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24154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sz="5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0529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5222" y="379562"/>
            <a:ext cx="393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、引擎版本识别</a:t>
            </a:r>
            <a:endParaRPr 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259" y="1690776"/>
            <a:ext cx="3246100" cy="46947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464" y="1690775"/>
            <a:ext cx="3246101" cy="469477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83450" y="1179593"/>
            <a:ext cx="3800540" cy="369332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B0F0"/>
                </a:solidFill>
              </a:rPr>
              <a:t>找到游戏主程序，右键</a:t>
            </a:r>
            <a:r>
              <a:rPr lang="en-US" altLang="zh-CN" smtClean="0">
                <a:solidFill>
                  <a:srgbClr val="00B0F0"/>
                </a:solidFill>
              </a:rPr>
              <a:t>-&gt;</a:t>
            </a:r>
            <a:r>
              <a:rPr lang="zh-CN" altLang="en-US" smtClean="0">
                <a:solidFill>
                  <a:srgbClr val="00B0F0"/>
                </a:solidFill>
              </a:rPr>
              <a:t>属性</a:t>
            </a:r>
            <a:r>
              <a:rPr lang="en-US" altLang="zh-CN" smtClean="0">
                <a:solidFill>
                  <a:srgbClr val="00B0F0"/>
                </a:solidFill>
              </a:rPr>
              <a:t>-&gt;</a:t>
            </a:r>
            <a:r>
              <a:rPr lang="zh-CN" altLang="en-US" smtClean="0">
                <a:solidFill>
                  <a:srgbClr val="00B0F0"/>
                </a:solidFill>
              </a:rPr>
              <a:t>详细 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 rot="19468015">
            <a:off x="3108127" y="4626871"/>
            <a:ext cx="1628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</a:t>
            </a:r>
            <a:r>
              <a:rPr lang="zh-CN" altLang="en-US" sz="36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sz="36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rot="19468015">
            <a:off x="8921012" y="4540607"/>
            <a:ext cx="1628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360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zh-CN" altLang="en-US" sz="36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sz="36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65976" y="2683527"/>
            <a:ext cx="2635488" cy="2585323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smtClean="0">
                <a:solidFill>
                  <a:schemeClr val="bg1"/>
                </a:solidFill>
              </a:rPr>
              <a:t>版本号为 </a:t>
            </a:r>
            <a:r>
              <a:rPr lang="en-US" altLang="zh-CN" smtClean="0">
                <a:solidFill>
                  <a:schemeClr val="bg1"/>
                </a:solidFill>
              </a:rPr>
              <a:t>0.</a:t>
            </a:r>
            <a:r>
              <a:rPr lang="en-US" altLang="zh-CN" smtClean="0">
                <a:solidFill>
                  <a:srgbClr val="FFFF00"/>
                </a:solidFill>
              </a:rPr>
              <a:t>2</a:t>
            </a:r>
            <a:r>
              <a:rPr lang="en-US" altLang="zh-CN" smtClean="0">
                <a:solidFill>
                  <a:schemeClr val="bg1"/>
                </a:solidFill>
              </a:rPr>
              <a:t>xx </a:t>
            </a:r>
            <a:r>
              <a:rPr lang="zh-CN" altLang="en-US" smtClean="0">
                <a:solidFill>
                  <a:schemeClr val="bg1"/>
                </a:solidFill>
              </a:rPr>
              <a:t>是</a:t>
            </a:r>
            <a:r>
              <a:rPr lang="zh-CN" altLang="en-US" smtClean="0">
                <a:solidFill>
                  <a:srgbClr val="FF0000"/>
                </a:solidFill>
              </a:rPr>
              <a:t>老</a:t>
            </a:r>
            <a:r>
              <a:rPr lang="zh-CN" altLang="en-US" smtClean="0">
                <a:solidFill>
                  <a:schemeClr val="bg1"/>
                </a:solidFill>
              </a:rPr>
              <a:t>版本</a:t>
            </a:r>
            <a:endParaRPr lang="en-US" altLang="zh-CN" smtClean="0">
              <a:solidFill>
                <a:schemeClr val="bg1"/>
              </a:solidFill>
            </a:endParaRPr>
          </a:p>
          <a:p>
            <a:pPr>
              <a:lnSpc>
                <a:spcPct val="300000"/>
              </a:lnSpc>
            </a:pPr>
            <a:r>
              <a:rPr lang="zh-CN" altLang="en-US">
                <a:solidFill>
                  <a:schemeClr val="bg1"/>
                </a:solidFill>
              </a:rPr>
              <a:t>版本</a:t>
            </a:r>
            <a:r>
              <a:rPr lang="zh-CN" altLang="en-US" smtClean="0">
                <a:solidFill>
                  <a:schemeClr val="bg1"/>
                </a:solidFill>
              </a:rPr>
              <a:t>号为 </a:t>
            </a:r>
            <a:r>
              <a:rPr lang="en-US" altLang="zh-CN" smtClean="0">
                <a:solidFill>
                  <a:schemeClr val="bg1"/>
                </a:solidFill>
              </a:rPr>
              <a:t>0.</a:t>
            </a:r>
            <a:r>
              <a:rPr lang="en-US" altLang="zh-CN" smtClean="0">
                <a:solidFill>
                  <a:srgbClr val="FFFF00"/>
                </a:solidFill>
              </a:rPr>
              <a:t>4</a:t>
            </a:r>
            <a:r>
              <a:rPr lang="en-US" altLang="zh-CN" smtClean="0">
                <a:solidFill>
                  <a:schemeClr val="bg1"/>
                </a:solidFill>
              </a:rPr>
              <a:t>xx </a:t>
            </a:r>
            <a:r>
              <a:rPr lang="zh-CN" altLang="en-US" smtClean="0">
                <a:solidFill>
                  <a:schemeClr val="bg1"/>
                </a:solidFill>
              </a:rPr>
              <a:t>是</a:t>
            </a:r>
            <a:r>
              <a:rPr lang="zh-CN" altLang="en-US" smtClean="0">
                <a:solidFill>
                  <a:srgbClr val="FF0000"/>
                </a:solidFill>
              </a:rPr>
              <a:t>新</a:t>
            </a:r>
            <a:r>
              <a:rPr lang="zh-CN" altLang="en-US" smtClean="0">
                <a:solidFill>
                  <a:schemeClr val="bg1"/>
                </a:solidFill>
              </a:rPr>
              <a:t>版本版本号为 </a:t>
            </a:r>
            <a:r>
              <a:rPr lang="en-US" smtClean="0">
                <a:solidFill>
                  <a:schemeClr val="bg1"/>
                </a:solidFill>
              </a:rPr>
              <a:t>0.</a:t>
            </a:r>
            <a:r>
              <a:rPr lang="en-US" smtClean="0">
                <a:solidFill>
                  <a:srgbClr val="FFFF00"/>
                </a:solidFill>
              </a:rPr>
              <a:t>5</a:t>
            </a:r>
            <a:r>
              <a:rPr lang="en-US" altLang="zh-CN" smtClean="0">
                <a:solidFill>
                  <a:schemeClr val="bg1"/>
                </a:solidFill>
              </a:rPr>
              <a:t>xx </a:t>
            </a:r>
            <a:r>
              <a:rPr lang="zh-CN" altLang="en-US" smtClean="0">
                <a:solidFill>
                  <a:schemeClr val="bg1"/>
                </a:solidFill>
              </a:rPr>
              <a:t>是</a:t>
            </a:r>
            <a:r>
              <a:rPr lang="zh-CN" altLang="en-US" smtClean="0">
                <a:solidFill>
                  <a:srgbClr val="FF0000"/>
                </a:solidFill>
              </a:rPr>
              <a:t>新</a:t>
            </a:r>
            <a:r>
              <a:rPr lang="zh-CN" altLang="en-US" smtClean="0">
                <a:solidFill>
                  <a:schemeClr val="bg1"/>
                </a:solidFill>
              </a:rPr>
              <a:t>版本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5222" y="379562"/>
            <a:ext cx="393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、数据资源解包</a:t>
            </a:r>
            <a:endParaRPr 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9682" y="1363126"/>
            <a:ext cx="4326357" cy="369332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https://github.com/morkt/GARbro/releases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903" y="2035033"/>
            <a:ext cx="4865503" cy="39602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46" y="2035033"/>
            <a:ext cx="4192872" cy="396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157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5222" y="379562"/>
            <a:ext cx="393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、数据资源解包</a:t>
            </a:r>
            <a:endParaRPr 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3" r="7809" b="8064"/>
          <a:stretch/>
        </p:blipFill>
        <p:spPr>
          <a:xfrm>
            <a:off x="238664" y="3390181"/>
            <a:ext cx="5874589" cy="30451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43"/>
          <a:stretch/>
        </p:blipFill>
        <p:spPr>
          <a:xfrm>
            <a:off x="238664" y="1380406"/>
            <a:ext cx="5868838" cy="2009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" r="4592" b="38910"/>
          <a:stretch/>
        </p:blipFill>
        <p:spPr>
          <a:xfrm>
            <a:off x="6107502" y="3249690"/>
            <a:ext cx="5779698" cy="3185617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553967" y="1380406"/>
            <a:ext cx="5180833" cy="1759788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般来说，脚本文件的封包是</a:t>
            </a:r>
            <a:endParaRPr lang="en-US" altLang="zh-CN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bn.ypf \ ysbin.ypf</a:t>
            </a:r>
          </a:p>
          <a:p>
            <a:pPr algn="ctr"/>
            <a:r>
              <a:rPr lang="zh-CN" altLang="en-US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有种特殊的拥有额外的一个</a:t>
            </a:r>
            <a:r>
              <a:rPr lang="en-US" altLang="zh-CN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sc.ypf</a:t>
            </a:r>
            <a:r>
              <a:rPr lang="zh-CN" altLang="en-US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封包</a:t>
            </a:r>
            <a:endParaRPr lang="en-US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1821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310551" y="2087592"/>
            <a:ext cx="4398045" cy="3416061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595222" y="379562"/>
            <a:ext cx="393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、脚本加密解密</a:t>
            </a:r>
            <a:endParaRPr 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5826" y="2260120"/>
            <a:ext cx="40371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</a:rPr>
              <a:t>0x0</a:t>
            </a:r>
            <a:r>
              <a:rPr lang="en-US" altLang="zh-CN" sz="2800" smtClean="0">
                <a:solidFill>
                  <a:schemeClr val="bg1"/>
                </a:solidFill>
              </a:rPr>
              <a:t> </a:t>
            </a:r>
            <a:r>
              <a:rPr lang="zh-CN" altLang="en-US" sz="2800" smtClean="0">
                <a:solidFill>
                  <a:schemeClr val="bg1"/>
                </a:solidFill>
              </a:rPr>
              <a:t>解包</a:t>
            </a:r>
            <a:r>
              <a:rPr lang="zh-CN" altLang="en-US" sz="2800">
                <a:solidFill>
                  <a:schemeClr val="bg1"/>
                </a:solidFill>
              </a:rPr>
              <a:t>脚</a:t>
            </a:r>
            <a:r>
              <a:rPr lang="zh-CN" altLang="en-US" sz="2800" smtClean="0">
                <a:solidFill>
                  <a:schemeClr val="bg1"/>
                </a:solidFill>
              </a:rPr>
              <a:t>本封包</a:t>
            </a:r>
            <a:endParaRPr lang="en-US" altLang="zh-CN" sz="2800" smtClean="0">
              <a:solidFill>
                <a:schemeClr val="bg1"/>
              </a:solidFill>
            </a:endParaRPr>
          </a:p>
          <a:p>
            <a:r>
              <a:rPr lang="en-US" altLang="zh-CN" sz="2800" smtClean="0">
                <a:solidFill>
                  <a:srgbClr val="FF0000"/>
                </a:solidFill>
              </a:rPr>
              <a:t>0x1</a:t>
            </a:r>
            <a:r>
              <a:rPr lang="en-US" altLang="zh-CN" sz="2800" smtClean="0">
                <a:solidFill>
                  <a:schemeClr val="bg1"/>
                </a:solidFill>
              </a:rPr>
              <a:t> </a:t>
            </a:r>
            <a:r>
              <a:rPr lang="zh-CN" altLang="en-US" sz="2800" smtClean="0">
                <a:solidFill>
                  <a:schemeClr val="bg1"/>
                </a:solidFill>
              </a:rPr>
              <a:t>找到最大的</a:t>
            </a:r>
            <a:r>
              <a:rPr lang="en-US" altLang="zh-CN" sz="2800" smtClean="0">
                <a:solidFill>
                  <a:schemeClr val="bg1"/>
                </a:solidFill>
              </a:rPr>
              <a:t>.ybn</a:t>
            </a:r>
            <a:r>
              <a:rPr lang="zh-CN" altLang="en-US" sz="2800" smtClean="0">
                <a:solidFill>
                  <a:schemeClr val="bg1"/>
                </a:solidFill>
              </a:rPr>
              <a:t>文件</a:t>
            </a:r>
            <a:endParaRPr lang="en-US" altLang="zh-CN" sz="2800" smtClean="0">
              <a:solidFill>
                <a:schemeClr val="bg1"/>
              </a:solidFill>
            </a:endParaRPr>
          </a:p>
          <a:p>
            <a:r>
              <a:rPr lang="en-US" altLang="zh-CN" sz="2800" smtClean="0">
                <a:solidFill>
                  <a:srgbClr val="FF0000"/>
                </a:solidFill>
              </a:rPr>
              <a:t>0x2</a:t>
            </a:r>
            <a:r>
              <a:rPr lang="en-US" altLang="zh-CN" sz="2800" smtClean="0">
                <a:solidFill>
                  <a:schemeClr val="bg1"/>
                </a:solidFill>
              </a:rPr>
              <a:t> </a:t>
            </a:r>
            <a:r>
              <a:rPr lang="zh-CN" altLang="en-US" sz="2800" smtClean="0">
                <a:solidFill>
                  <a:schemeClr val="bg1"/>
                </a:solidFill>
              </a:rPr>
              <a:t>拉入</a:t>
            </a:r>
            <a:r>
              <a:rPr lang="en-US" altLang="zh-CN" sz="2800" smtClean="0">
                <a:solidFill>
                  <a:schemeClr val="bg1"/>
                </a:solidFill>
              </a:rPr>
              <a:t>WinHex</a:t>
            </a:r>
            <a:r>
              <a:rPr lang="zh-CN" altLang="en-US" sz="2800" smtClean="0">
                <a:solidFill>
                  <a:schemeClr val="bg1"/>
                </a:solidFill>
              </a:rPr>
              <a:t>编辑器</a:t>
            </a:r>
            <a:endParaRPr lang="en-US" altLang="zh-CN" sz="2800" smtClean="0">
              <a:solidFill>
                <a:schemeClr val="bg1"/>
              </a:solidFill>
            </a:endParaRPr>
          </a:p>
          <a:p>
            <a:r>
              <a:rPr lang="en-US" altLang="zh-CN" sz="2800" smtClean="0">
                <a:solidFill>
                  <a:srgbClr val="FF0000"/>
                </a:solidFill>
              </a:rPr>
              <a:t>0x3</a:t>
            </a:r>
            <a:r>
              <a:rPr lang="en-US" altLang="zh-CN" sz="2800" smtClean="0">
                <a:solidFill>
                  <a:schemeClr val="bg1"/>
                </a:solidFill>
              </a:rPr>
              <a:t> </a:t>
            </a:r>
            <a:r>
              <a:rPr lang="zh-CN" altLang="en-US" sz="2800" smtClean="0">
                <a:solidFill>
                  <a:schemeClr val="bg1"/>
                </a:solidFill>
              </a:rPr>
              <a:t>随便上下滑动浏览</a:t>
            </a:r>
            <a:endParaRPr lang="en-US" altLang="zh-CN" sz="2800" smtClean="0">
              <a:solidFill>
                <a:schemeClr val="bg1"/>
              </a:solidFill>
            </a:endParaRPr>
          </a:p>
          <a:p>
            <a:r>
              <a:rPr lang="en-US" altLang="zh-CN" sz="2800" smtClean="0">
                <a:solidFill>
                  <a:srgbClr val="FF0000"/>
                </a:solidFill>
              </a:rPr>
              <a:t>0x4</a:t>
            </a:r>
            <a:r>
              <a:rPr lang="en-US" altLang="zh-CN" sz="2800" smtClean="0">
                <a:solidFill>
                  <a:schemeClr val="bg1"/>
                </a:solidFill>
              </a:rPr>
              <a:t> </a:t>
            </a:r>
            <a:r>
              <a:rPr lang="zh-CN" altLang="en-US" sz="2800">
                <a:solidFill>
                  <a:schemeClr val="bg1"/>
                </a:solidFill>
              </a:rPr>
              <a:t>查看</a:t>
            </a:r>
            <a:r>
              <a:rPr lang="zh-CN" altLang="en-US" sz="2800" smtClean="0">
                <a:solidFill>
                  <a:schemeClr val="bg1"/>
                </a:solidFill>
              </a:rPr>
              <a:t>是否有大量的</a:t>
            </a:r>
            <a:r>
              <a:rPr lang="en-US" altLang="zh-CN" sz="2800" smtClean="0">
                <a:solidFill>
                  <a:schemeClr val="bg1"/>
                </a:solidFill>
              </a:rPr>
              <a:t>00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 smtClean="0">
                <a:solidFill>
                  <a:srgbClr val="FF0000"/>
                </a:solidFill>
              </a:rPr>
              <a:t>0x5</a:t>
            </a:r>
            <a:r>
              <a:rPr lang="en-US" altLang="zh-CN" sz="2800" smtClean="0">
                <a:solidFill>
                  <a:schemeClr val="bg1"/>
                </a:solidFill>
              </a:rPr>
              <a:t> </a:t>
            </a:r>
            <a:r>
              <a:rPr lang="zh-CN" altLang="en-US" sz="2800" smtClean="0">
                <a:solidFill>
                  <a:schemeClr val="bg1"/>
                </a:solidFill>
              </a:rPr>
              <a:t>或有意义的英文字符</a:t>
            </a:r>
            <a:endParaRPr lang="en-US" altLang="zh-CN" sz="2800" smtClean="0">
              <a:solidFill>
                <a:schemeClr val="bg1"/>
              </a:solidFill>
            </a:endParaRPr>
          </a:p>
          <a:p>
            <a:r>
              <a:rPr lang="en-US" altLang="zh-CN" sz="2800" smtClean="0">
                <a:solidFill>
                  <a:srgbClr val="FF0000"/>
                </a:solidFill>
              </a:rPr>
              <a:t>0x6</a:t>
            </a:r>
            <a:r>
              <a:rPr lang="en-US" altLang="zh-CN" sz="2800" smtClean="0">
                <a:solidFill>
                  <a:schemeClr val="bg1"/>
                </a:solidFill>
              </a:rPr>
              <a:t> </a:t>
            </a:r>
            <a:r>
              <a:rPr lang="zh-CN" altLang="en-US" sz="2800" smtClean="0">
                <a:solidFill>
                  <a:schemeClr val="bg1"/>
                </a:solidFill>
              </a:rPr>
              <a:t>或有意义的日文字符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87464" y="1192143"/>
            <a:ext cx="4565994" cy="369332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reflection stA="45000" endPos="65000" dist="50800" dir="5400000" sy="-100000" algn="bl" rotWithShape="0"/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WinHex</a:t>
            </a:r>
            <a:r>
              <a:rPr lang="zh-CN" altLang="en-US" smtClean="0">
                <a:solidFill>
                  <a:schemeClr val="bg1"/>
                </a:solidFill>
              </a:rPr>
              <a:t>如何同时显示三种</a:t>
            </a:r>
            <a:r>
              <a:rPr lang="zh-CN" altLang="en-US">
                <a:solidFill>
                  <a:schemeClr val="bg1"/>
                </a:solidFill>
              </a:rPr>
              <a:t>编</a:t>
            </a:r>
            <a:r>
              <a:rPr lang="zh-CN" altLang="en-US" smtClean="0">
                <a:solidFill>
                  <a:schemeClr val="bg1"/>
                </a:solidFill>
              </a:rPr>
              <a:t>码 </a:t>
            </a:r>
            <a:r>
              <a:rPr lang="en-US" altLang="zh-CN" smtClean="0">
                <a:solidFill>
                  <a:srgbClr val="FF0000"/>
                </a:solidFill>
              </a:rPr>
              <a:t>ANSI</a:t>
            </a:r>
            <a:r>
              <a:rPr lang="en-US" altLang="zh-CN" smtClean="0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GBK</a:t>
            </a:r>
            <a:r>
              <a:rPr lang="en-US" altLang="zh-CN" smtClean="0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SJIS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796" y="1647645"/>
            <a:ext cx="6609330" cy="4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740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5222" y="379562"/>
            <a:ext cx="393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、脚本加密解密</a:t>
            </a:r>
            <a:endParaRPr 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97" y="1207698"/>
            <a:ext cx="9575974" cy="5425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rot="19427327">
            <a:off x="1771200" y="3317023"/>
            <a:ext cx="257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3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</a:t>
            </a:r>
            <a:endParaRPr lang="en-US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rot="19016137">
            <a:off x="6694097" y="331702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数据加密</a:t>
            </a:r>
            <a:endParaRPr lang="en-US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00633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圆角矩形 100"/>
          <p:cNvSpPr/>
          <p:nvPr/>
        </p:nvSpPr>
        <p:spPr>
          <a:xfrm>
            <a:off x="9396322" y="1954903"/>
            <a:ext cx="2395987" cy="3451171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b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4328300" y="1967105"/>
            <a:ext cx="1621766" cy="3451171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endParaRPr lang="en-US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6303751" y="1932600"/>
            <a:ext cx="2779864" cy="3451171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zh-CN" altLang="en-US" b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解密文件</a:t>
            </a:r>
            <a:endParaRPr lang="en-US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346133" y="1932600"/>
            <a:ext cx="3639271" cy="3451171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猜测</a:t>
            </a:r>
            <a:r>
              <a:rPr lang="zh-CN" altLang="en-US" b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endParaRPr lang="en-US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5222" y="379562"/>
            <a:ext cx="393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、脚本加密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  <a:endParaRPr 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8957" y="3658187"/>
            <a:ext cx="311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</a:rPr>
              <a:t>YSTB_GuessXorKey.exe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94095" y="3658186"/>
            <a:ext cx="197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</a:rPr>
              <a:t>YSTB_Xor.exe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95718" y="3658185"/>
            <a:ext cx="1065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</a:rPr>
              <a:t>Key.txt</a:t>
            </a:r>
            <a:endParaRPr lang="en-US" sz="2400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>
            <a:stCxn id="5" idx="3"/>
            <a:endCxn id="8" idx="1"/>
          </p:cNvCxnSpPr>
          <p:nvPr/>
        </p:nvCxnSpPr>
        <p:spPr>
          <a:xfrm flipV="1">
            <a:off x="3623093" y="3889018"/>
            <a:ext cx="972625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3"/>
            <a:endCxn id="6" idx="1"/>
          </p:cNvCxnSpPr>
          <p:nvPr/>
        </p:nvCxnSpPr>
        <p:spPr>
          <a:xfrm>
            <a:off x="5661082" y="3889018"/>
            <a:ext cx="103301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255141" y="2598090"/>
            <a:ext cx="162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.ybn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14" idx="2"/>
            <a:endCxn id="5" idx="0"/>
          </p:cNvCxnSpPr>
          <p:nvPr/>
        </p:nvCxnSpPr>
        <p:spPr>
          <a:xfrm>
            <a:off x="2066025" y="2967422"/>
            <a:ext cx="0" cy="690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933479" y="2598090"/>
            <a:ext cx="149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ysbin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endParaRPr 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19" idx="2"/>
            <a:endCxn id="6" idx="0"/>
          </p:cNvCxnSpPr>
          <p:nvPr/>
        </p:nvCxnSpPr>
        <p:spPr>
          <a:xfrm>
            <a:off x="7679664" y="2967422"/>
            <a:ext cx="2157" cy="690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632470" y="3692691"/>
            <a:ext cx="201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ysbin_dec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endParaRPr 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>
            <a:stCxn id="6" idx="3"/>
            <a:endCxn id="26" idx="1"/>
          </p:cNvCxnSpPr>
          <p:nvPr/>
        </p:nvCxnSpPr>
        <p:spPr>
          <a:xfrm flipV="1">
            <a:off x="8669546" y="3877357"/>
            <a:ext cx="962924" cy="11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631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410</Words>
  <Application>Microsoft Office PowerPoint</Application>
  <PresentationFormat>宽屏</PresentationFormat>
  <Paragraphs>61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微软雅黑</vt:lpstr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Xe</dc:creator>
  <cp:lastModifiedBy>Xe</cp:lastModifiedBy>
  <cp:revision>27</cp:revision>
  <dcterms:created xsi:type="dcterms:W3CDTF">2023-07-10T05:56:51Z</dcterms:created>
  <dcterms:modified xsi:type="dcterms:W3CDTF">2023-07-11T06:57:19Z</dcterms:modified>
</cp:coreProperties>
</file>