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140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2019/8/13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2019/8/13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2019/8/13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2019/8/13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应用系统现状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143116"/>
            <a:ext cx="5252853" cy="37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</a:t>
            </a:r>
            <a:r>
              <a:rPr lang="zh-CN" altLang="en-US" dirty="0" smtClean="0"/>
              <a:t>后续分库分表完全迁移实现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分库分表改造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8683868" cy="394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分库分表</a:t>
            </a:r>
            <a:r>
              <a:rPr lang="zh-CN" altLang="en-US" dirty="0" smtClean="0"/>
              <a:t>实现原理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76761" y="1848895"/>
            <a:ext cx="6190477" cy="40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4.demo</a:t>
            </a:r>
            <a:r>
              <a:rPr lang="zh-CN" altLang="en-US" dirty="0" smtClean="0"/>
              <a:t>演示数据迁移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54063"/>
            <a:ext cx="8229600" cy="3218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5.demo</a:t>
            </a:r>
            <a:r>
              <a:rPr lang="zh-CN" altLang="en-US" dirty="0" smtClean="0"/>
              <a:t>演示数据实时同步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58748"/>
            <a:ext cx="8229600" cy="320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6.demo</a:t>
            </a:r>
            <a:r>
              <a:rPr lang="zh-CN" altLang="en-US" dirty="0" smtClean="0"/>
              <a:t>演示应用系统整合</a:t>
            </a:r>
            <a:r>
              <a:rPr lang="en-US" altLang="zh-CN" dirty="0" err="1" smtClean="0"/>
              <a:t>shardingsphere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051"/>
            <a:ext cx="8229600" cy="346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分片表及分片键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81030"/>
            <a:ext cx="8229600" cy="336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en-US" altLang="zh-CN" dirty="0" smtClean="0"/>
              <a:t>.</a:t>
            </a:r>
            <a:r>
              <a:rPr lang="zh-CN" altLang="en-US" dirty="0" smtClean="0"/>
              <a:t>接口改造思路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a.</a:t>
            </a:r>
            <a:r>
              <a:rPr lang="zh-CN" altLang="en-US" dirty="0" smtClean="0"/>
              <a:t>一定要新建数据源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不能只用</a:t>
            </a:r>
            <a:r>
              <a:rPr lang="en-US" altLang="zh-CN" dirty="0" err="1" smtClean="0"/>
              <a:t>shardingsphere</a:t>
            </a:r>
            <a:r>
              <a:rPr lang="zh-CN" altLang="en-US" dirty="0" smtClean="0"/>
              <a:t>数据源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因为只是部份改造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b.</a:t>
            </a:r>
            <a:r>
              <a:rPr lang="zh-CN" altLang="en-US" dirty="0" smtClean="0"/>
              <a:t>不要在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循环里面写</a:t>
            </a:r>
            <a:r>
              <a:rPr lang="en-US" altLang="zh-CN" dirty="0" err="1" smtClean="0"/>
              <a:t>sql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数据库维护注意事项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a.</a:t>
            </a:r>
            <a:r>
              <a:rPr lang="zh-CN" altLang="en-US" dirty="0" smtClean="0"/>
              <a:t>表结构变更</a:t>
            </a:r>
          </a:p>
          <a:p>
            <a:r>
              <a:rPr lang="en-US" altLang="zh-CN" dirty="0" smtClean="0"/>
              <a:t>b</a:t>
            </a:r>
            <a:r>
              <a:rPr lang="en-US" altLang="zh-CN" dirty="0" smtClean="0"/>
              <a:t>.</a:t>
            </a:r>
            <a:r>
              <a:rPr lang="zh-CN" altLang="en-US" dirty="0" smtClean="0"/>
              <a:t>索引</a:t>
            </a:r>
            <a:r>
              <a:rPr lang="zh-CN" altLang="en-US" dirty="0" smtClean="0"/>
              <a:t>建立</a:t>
            </a:r>
            <a:endParaRPr lang="zh-CN" alt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96</Words>
  <PresentationFormat>全屏显示(4:3)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1.应用系统现状</vt:lpstr>
      <vt:lpstr>2.分库分表改造方案</vt:lpstr>
      <vt:lpstr>3.分库分表实现原理</vt:lpstr>
      <vt:lpstr>4.demo演示数据迁移</vt:lpstr>
      <vt:lpstr>5.demo演示数据实时同步</vt:lpstr>
      <vt:lpstr>6.demo演示应用系统整合shardingsphere</vt:lpstr>
      <vt:lpstr>7.分片表及分片键</vt:lpstr>
      <vt:lpstr>8.接口改造思路</vt:lpstr>
      <vt:lpstr>9.数据库维护注意事项</vt:lpstr>
      <vt:lpstr>10.后续分库分表完全迁移实现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1.应用系统现状</dc:title>
  <dc:creator>Administrator</dc:creator>
  <cp:lastModifiedBy>PC</cp:lastModifiedBy>
  <cp:revision>4</cp:revision>
  <dcterms:created xsi:type="dcterms:W3CDTF">2019-08-13T02:27:50Z</dcterms:created>
  <dcterms:modified xsi:type="dcterms:W3CDTF">2019-08-13T02:46:43Z</dcterms:modified>
</cp:coreProperties>
</file>