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09" r:id="rId1"/>
  </p:sldMasterIdLst>
  <p:notesMasterIdLst>
    <p:notesMasterId r:id="rId40"/>
  </p:notesMasterIdLst>
  <p:sldIdLst>
    <p:sldId id="256" r:id="rId2"/>
    <p:sldId id="257" r:id="rId3"/>
    <p:sldId id="316" r:id="rId4"/>
    <p:sldId id="334" r:id="rId5"/>
    <p:sldId id="342" r:id="rId6"/>
    <p:sldId id="317" r:id="rId7"/>
    <p:sldId id="318" r:id="rId8"/>
    <p:sldId id="343" r:id="rId9"/>
    <p:sldId id="344" r:id="rId10"/>
    <p:sldId id="345" r:id="rId11"/>
    <p:sldId id="346" r:id="rId12"/>
    <p:sldId id="347" r:id="rId13"/>
    <p:sldId id="261" r:id="rId14"/>
    <p:sldId id="349" r:id="rId15"/>
    <p:sldId id="350" r:id="rId16"/>
    <p:sldId id="354" r:id="rId17"/>
    <p:sldId id="355" r:id="rId18"/>
    <p:sldId id="356" r:id="rId19"/>
    <p:sldId id="357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8" r:id="rId28"/>
    <p:sldId id="370" r:id="rId29"/>
    <p:sldId id="371" r:id="rId30"/>
    <p:sldId id="374" r:id="rId31"/>
    <p:sldId id="378" r:id="rId32"/>
    <p:sldId id="377" r:id="rId33"/>
    <p:sldId id="376" r:id="rId34"/>
    <p:sldId id="380" r:id="rId35"/>
    <p:sldId id="379" r:id="rId36"/>
    <p:sldId id="384" r:id="rId37"/>
    <p:sldId id="415" r:id="rId38"/>
    <p:sldId id="418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4" autoAdjust="0"/>
    <p:restoredTop sz="94444" autoAdjust="0"/>
  </p:normalViewPr>
  <p:slideViewPr>
    <p:cSldViewPr>
      <p:cViewPr>
        <p:scale>
          <a:sx n="75" d="100"/>
          <a:sy n="75" d="100"/>
        </p:scale>
        <p:origin x="-11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C4C97-7DFF-4227-9F30-ADA20D4614DE}" type="datetimeFigureOut">
              <a:rPr lang="pt-BR" smtClean="0"/>
              <a:pPr/>
              <a:t>11/09/2017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E4291-794D-457A-A48E-6784FF3299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trabalho foi dividido</a:t>
            </a:r>
            <a:r>
              <a:rPr lang="pt-BR" baseline="0" dirty="0" smtClean="0"/>
              <a:t> em 5 tópicos para uma melhor visualização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 esta outra seção vertical em que as camadas foram deslocadas ao longo da linha FF’, tendo o bloco da direita se abatido, colocando uma rocha com condições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petrfísicas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necessárias de uma rocha reservatório em contato com o embasamento, que é impermeável, produzindo assim uma armadilha estrutural para o petróleo. Da mesma maneira que nas armadilhas estratigráficas, neste caso o conhecimento do relevo do embasamento através da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gravimetria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pode ajudar a localizar a posição horizontal da falha, e, portanto do reservatório.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 esta outra seção vertical em que as camadas foram deslocadas ao longo da linha FF’, tendo o bloco da direita se abatido, colocando uma rocha com condições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petrfísicas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necessárias de uma rocha reservatório em contato com o embasamento, que é impermeável, produzindo assim uma armadilha estrutural para o petróleo. Da mesma maneira que nas armadilhas estratigráficas, neste caso o conhecimento do relevo do embasamento através da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gravimetria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pode ajudar a localizar a posição horizontal da falha, e, portanto do reservatório.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</a:t>
            </a:r>
            <a:r>
              <a:rPr lang="pt-BR" baseline="0" dirty="0" smtClean="0"/>
              <a:t> a interpretação gravimétrica das bacias foi utilizado a separação regional-residual para a confecção do mapa </a:t>
            </a:r>
            <a:r>
              <a:rPr lang="pt-BR" baseline="0" dirty="0" err="1" smtClean="0"/>
              <a:t>Bouguer</a:t>
            </a:r>
            <a:r>
              <a:rPr lang="pt-BR" baseline="0" dirty="0" smtClean="0"/>
              <a:t> somente devido ao contraste de densidade embasamento-pacote sedimentar. O método de separação regional-residual utilizado foi o ajuste de polinômios. Dentre o ajuste de polinômios utilizamos o ajuste robusto de polinômios . E a inversão não linear foi aplicada para estimar a profundidade do pacote sedimentar das bacias sedimentares.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8CA682-3CAD-4C89-BA9A-259B12E639BE}" type="slidenum">
              <a:rPr lang="pt-BR"/>
              <a:pPr/>
              <a:t>14</a:t>
            </a:fld>
            <a:endParaRPr lang="pt-BR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E2FC1E-72AD-4C04-889A-991BDCD7DDA2}" type="slidenum">
              <a:rPr lang="pt-BR"/>
              <a:pPr/>
              <a:t>15</a:t>
            </a:fld>
            <a:endParaRPr lang="pt-BR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00A74-2DDE-44FF-B4AB-C560D9D057D6}" type="slidenum">
              <a:rPr lang="pt-BR"/>
              <a:pPr/>
              <a:t>16</a:t>
            </a:fld>
            <a:endParaRPr lang="pt-BR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59292-B427-4075-9462-7C0FFB2A69BC}" type="slidenum">
              <a:rPr lang="pt-BR"/>
              <a:pPr/>
              <a:t>17</a:t>
            </a:fld>
            <a:endParaRPr lang="pt-BR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5FF2F-CF8F-40B9-A531-B2FA810D93DE}" type="slidenum">
              <a:rPr lang="pt-BR"/>
              <a:pPr/>
              <a:t>18</a:t>
            </a:fld>
            <a:endParaRPr lang="pt-BR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Carregar o dado: carregar em SEG-Y</a:t>
            </a:r>
          </a:p>
          <a:p>
            <a:r>
              <a:rPr lang="pt-BR" dirty="0" smtClean="0"/>
              <a:t>Geometria: Eliminar traços ruidosos e informações desnecessárias dos dados. Informação</a:t>
            </a:r>
            <a:r>
              <a:rPr lang="pt-BR" baseline="0" dirty="0" smtClean="0"/>
              <a:t> sobre geometria de aquisição</a:t>
            </a:r>
            <a:br>
              <a:rPr lang="pt-BR" baseline="0" dirty="0" smtClean="0"/>
            </a:br>
            <a:r>
              <a:rPr lang="pt-BR" baseline="0" dirty="0" err="1" smtClean="0"/>
              <a:t>Deconvolução</a:t>
            </a:r>
            <a:r>
              <a:rPr lang="pt-BR" baseline="0" dirty="0" smtClean="0"/>
              <a:t>: Eliminar o efeito da </a:t>
            </a:r>
            <a:r>
              <a:rPr lang="pt-BR" baseline="0" dirty="0" err="1" smtClean="0"/>
              <a:t>wavelet</a:t>
            </a:r>
            <a:r>
              <a:rPr lang="pt-BR" baseline="0" dirty="0" smtClean="0"/>
              <a:t> inicial e transformar o dado somente na refletividade</a:t>
            </a:r>
          </a:p>
          <a:p>
            <a:r>
              <a:rPr lang="pt-BR" dirty="0" smtClean="0"/>
              <a:t>Organização em CMP: Ordenar os traços de forma que, cada grupo de traços contenha</a:t>
            </a:r>
            <a:r>
              <a:rPr lang="pt-BR" baseline="0" dirty="0" smtClean="0"/>
              <a:t> </a:t>
            </a:r>
            <a:r>
              <a:rPr lang="pt-BR" dirty="0" smtClean="0"/>
              <a:t>informações de um mesmo ponto médio dos refletores iluminados pela</a:t>
            </a:r>
            <a:r>
              <a:rPr lang="pt-BR" baseline="0" dirty="0" smtClean="0"/>
              <a:t> </a:t>
            </a:r>
            <a:r>
              <a:rPr lang="pt-BR" dirty="0" smtClean="0"/>
              <a:t>geometria de aquisição.</a:t>
            </a:r>
          </a:p>
          <a:p>
            <a:r>
              <a:rPr lang="pt-BR" dirty="0" smtClean="0"/>
              <a:t>Análise</a:t>
            </a:r>
            <a:r>
              <a:rPr lang="pt-BR" baseline="0" dirty="0" smtClean="0"/>
              <a:t> de velocidade: </a:t>
            </a:r>
            <a:r>
              <a:rPr lang="pt-BR" dirty="0" smtClean="0"/>
              <a:t>Estimar a função velocidade (VNMO) para empilhamento dos dados,</a:t>
            </a:r>
            <a:r>
              <a:rPr lang="pt-BR" baseline="0" dirty="0" smtClean="0"/>
              <a:t> </a:t>
            </a:r>
            <a:r>
              <a:rPr lang="pt-BR" dirty="0" smtClean="0"/>
              <a:t>encontrar t0 e executar a correção NMO.</a:t>
            </a:r>
          </a:p>
          <a:p>
            <a:r>
              <a:rPr lang="pt-BR" dirty="0" smtClean="0"/>
              <a:t>Empilhamento:</a:t>
            </a:r>
            <a:r>
              <a:rPr lang="pt-BR" baseline="0" dirty="0" smtClean="0"/>
              <a:t> Soma de um grupo de traços CMP após correções. Um único traço é gerado como se fonte e receptor estivessem posicionados em um mesmo ponto na superfície. Vantagem de atenuar ruídos incoerentes.</a:t>
            </a:r>
          </a:p>
          <a:p>
            <a:r>
              <a:rPr lang="pt-BR" baseline="0" dirty="0" smtClean="0"/>
              <a:t>Migração: Operação por meio da qual o campo de onda registrado na superfície é transformado na imagem dos refletores. Visa o colapso das difrações em um ponto que, teoricamente, pertence a um dado refletor.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Empilhamento CRS: substituição da analise de velocidade e correção NMO</a:t>
            </a:r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Neste trabalho aplicamos para a interpretação gravimétrica do relevo do embasamento o método de inversão não linear. Para estimarmos os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parametros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 devido as observações gravimétricas primeiramente devemos saber qual seu problema geológico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o tempo de trânsito ao longo do raio central e x0 é o offset do raio central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000" dirty="0" smtClean="0"/>
              <a:t>Um</a:t>
            </a:r>
            <a:r>
              <a:rPr lang="pt-BR" sz="1000" baseline="0" dirty="0" smtClean="0"/>
              <a:t> dos</a:t>
            </a:r>
            <a:r>
              <a:rPr lang="pt-BR" sz="1000" dirty="0" smtClean="0"/>
              <a:t> objetivos da interpretação</a:t>
            </a:r>
            <a:r>
              <a:rPr lang="pt-BR" sz="1000" baseline="0" dirty="0" smtClean="0"/>
              <a:t> gravimétrica é delinear o relevo do embasamento de bacias sedimentares. Essa delineação é importante pois auxilia no mapeamento de feições propícias a acumulação de óleo e gás tais como falhas, que deslocam rochas </a:t>
            </a:r>
            <a:r>
              <a:rPr lang="pt-BR" sz="1000" baseline="0" dirty="0" err="1" smtClean="0"/>
              <a:t>selantes</a:t>
            </a:r>
            <a:r>
              <a:rPr lang="pt-BR" sz="1000" baseline="0" dirty="0" smtClean="0"/>
              <a:t> e </a:t>
            </a:r>
            <a:r>
              <a:rPr lang="pt-BR" sz="1000" baseline="0" dirty="0" err="1" smtClean="0"/>
              <a:t>reservatorio</a:t>
            </a:r>
            <a:r>
              <a:rPr lang="pt-BR" sz="1000" baseline="0" dirty="0" smtClean="0"/>
              <a:t>, propiciando uma trapa estrutural ou como sedimentação em flancos gerando uma trapa estratigráfica</a:t>
            </a:r>
            <a:r>
              <a:rPr lang="pt-BR" sz="1000" dirty="0" smtClean="0"/>
              <a:t>. Considere por exemplo a seção vertical de uma bacia sedimentar</a:t>
            </a:r>
            <a:r>
              <a:rPr lang="pt-BR" sz="1000" baseline="0" dirty="0" smtClean="0"/>
              <a:t> cuja superfície se localiza no eixo x e a profundidade no eixo z. </a:t>
            </a:r>
            <a:r>
              <a:rPr lang="pt-BR" sz="1000" dirty="0" smtClean="0"/>
              <a:t> Aqui está o embasamento e a seguir as deposições de diversas camadas ao longo do tempo geológico. Se esta camada for impermeável, ela funcionará como uma rocha </a:t>
            </a:r>
            <a:r>
              <a:rPr lang="pt-BR" sz="1000" dirty="0" err="1" smtClean="0"/>
              <a:t>selante</a:t>
            </a:r>
            <a:r>
              <a:rPr lang="pt-BR" sz="1000" dirty="0" smtClean="0"/>
              <a:t> e favorecerá a formação de uma armadilha estratigráfica para o petróleo. Assim, o conhecimento do relevo do embasamento através da </a:t>
            </a:r>
            <a:r>
              <a:rPr lang="pt-BR" sz="1000" dirty="0" err="1" smtClean="0"/>
              <a:t>gravimetria</a:t>
            </a:r>
            <a:r>
              <a:rPr lang="pt-BR" sz="1000" dirty="0" smtClean="0"/>
              <a:t> pode ajudar a localizar acumulações de óleo nos flancos das elevações do embasamento</a:t>
            </a:r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o tempo de trânsito ao longo do raio central e x0 é o offset do raio central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o tempo de trânsito ao longo do raio central e x0 é o offset do raio central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o tempo de trânsito ao longo do raio central e x0 é o offset do raio central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o tempo de trânsito ao longo do raio central e x0 é o offset do raio central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o tempo de trânsito ao longo do raio central e x0 é o offset do raio central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o tempo de trânsito ao longo do raio central e x0 é o offset do raio central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o tempo de trânsito ao longo do raio central e x0 é o offset do raio central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o tempo de trânsito ao longo do raio central e x0 é o offset do raio central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o tempo de trânsito ao longo do raio central e x0 é o offset do raio central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o tempo de trânsito ao longo do raio central e x0 é o offset do raio central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000" dirty="0" smtClean="0"/>
              <a:t>Um</a:t>
            </a:r>
            <a:r>
              <a:rPr lang="pt-BR" sz="1000" baseline="0" dirty="0" smtClean="0"/>
              <a:t> dos</a:t>
            </a:r>
            <a:r>
              <a:rPr lang="pt-BR" sz="1000" dirty="0" smtClean="0"/>
              <a:t> objetivos da interpretação</a:t>
            </a:r>
            <a:r>
              <a:rPr lang="pt-BR" sz="1000" baseline="0" dirty="0" smtClean="0"/>
              <a:t> gravimétrica é delinear o relevo do embasamento de bacias sedimentares. Essa delineação é importante pois auxilia no mapeamento de feições propícias a acumulação de óleo e gás tais como falhas, que deslocam rochas </a:t>
            </a:r>
            <a:r>
              <a:rPr lang="pt-BR" sz="1000" baseline="0" dirty="0" err="1" smtClean="0"/>
              <a:t>selantes</a:t>
            </a:r>
            <a:r>
              <a:rPr lang="pt-BR" sz="1000" baseline="0" dirty="0" smtClean="0"/>
              <a:t> e </a:t>
            </a:r>
            <a:r>
              <a:rPr lang="pt-BR" sz="1000" baseline="0" dirty="0" err="1" smtClean="0"/>
              <a:t>reservatorio</a:t>
            </a:r>
            <a:r>
              <a:rPr lang="pt-BR" sz="1000" baseline="0" dirty="0" smtClean="0"/>
              <a:t>, propiciando uma trapa estrutural ou como sedimentação em flancos gerando uma trapa estratigráfica</a:t>
            </a:r>
            <a:r>
              <a:rPr lang="pt-BR" sz="1000" dirty="0" smtClean="0"/>
              <a:t>. Considere por exemplo a seção vertical de uma bacia sedimentar</a:t>
            </a:r>
            <a:r>
              <a:rPr lang="pt-BR" sz="1000" baseline="0" dirty="0" smtClean="0"/>
              <a:t> cuja superfície se localiza no eixo x e a profundidade no eixo z. </a:t>
            </a:r>
            <a:r>
              <a:rPr lang="pt-BR" sz="1000" dirty="0" smtClean="0"/>
              <a:t> Aqui está o embasamento e a seguir as deposições de diversas camadas ao longo do tempo geológico. Se esta camada for impermeável, ela funcionará como uma rocha </a:t>
            </a:r>
            <a:r>
              <a:rPr lang="pt-BR" sz="1000" dirty="0" err="1" smtClean="0"/>
              <a:t>selante</a:t>
            </a:r>
            <a:r>
              <a:rPr lang="pt-BR" sz="1000" dirty="0" smtClean="0"/>
              <a:t> e favorecerá a formação de uma armadilha estratigráfica para o petróleo. Assim, o conhecimento do relevo do embasamento através da </a:t>
            </a:r>
            <a:r>
              <a:rPr lang="pt-BR" sz="1000" dirty="0" err="1" smtClean="0"/>
              <a:t>gravimetria</a:t>
            </a:r>
            <a:r>
              <a:rPr lang="pt-BR" sz="1000" dirty="0" smtClean="0"/>
              <a:t> pode ajudar a localizar acumulações de óleo nos flancos das elevações do embasamento</a:t>
            </a:r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o tempo de trânsito ao longo do raio central e x0 é o offset do raio central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o tempo de trânsito ao longo do raio central e x0 é o offset do raio central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o tempo de trânsito ao longo do raio central e x0 é o offset do raio central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o tempo de trânsito ao longo do raio central e x0 é o offset do raio central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o tempo de trânsito ao longo do raio central e x0 é o offset do raio central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T0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o tempo de trânsito ao longo do raio central e x0 é o offset do raio central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trabalho foi dividido</a:t>
            </a:r>
            <a:r>
              <a:rPr lang="pt-BR" baseline="0" dirty="0" smtClean="0"/>
              <a:t> em 5 tópicos para uma melhor visualização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trabalho foi dividido</a:t>
            </a:r>
            <a:r>
              <a:rPr lang="pt-BR" baseline="0" dirty="0" smtClean="0"/>
              <a:t> em 5 tópicos para uma melhor visualização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000" dirty="0" smtClean="0"/>
              <a:t>Um</a:t>
            </a:r>
            <a:r>
              <a:rPr lang="pt-BR" sz="1000" baseline="0" dirty="0" smtClean="0"/>
              <a:t> dos</a:t>
            </a:r>
            <a:r>
              <a:rPr lang="pt-BR" sz="1000" dirty="0" smtClean="0"/>
              <a:t> objetivos da interpretação</a:t>
            </a:r>
            <a:r>
              <a:rPr lang="pt-BR" sz="1000" baseline="0" dirty="0" smtClean="0"/>
              <a:t> gravimétrica é delinear o relevo do embasamento de bacias sedimentares. Essa delineação é importante pois auxilia no mapeamento de feições propícias a acumulação de óleo e gás tais como falhas, que deslocam rochas </a:t>
            </a:r>
            <a:r>
              <a:rPr lang="pt-BR" sz="1000" baseline="0" dirty="0" err="1" smtClean="0"/>
              <a:t>selantes</a:t>
            </a:r>
            <a:r>
              <a:rPr lang="pt-BR" sz="1000" baseline="0" dirty="0" smtClean="0"/>
              <a:t> e </a:t>
            </a:r>
            <a:r>
              <a:rPr lang="pt-BR" sz="1000" baseline="0" dirty="0" err="1" smtClean="0"/>
              <a:t>reservatorio</a:t>
            </a:r>
            <a:r>
              <a:rPr lang="pt-BR" sz="1000" baseline="0" dirty="0" smtClean="0"/>
              <a:t>, propiciando uma trapa estrutural ou como sedimentação em flancos gerando uma trapa estratigráfica</a:t>
            </a:r>
            <a:r>
              <a:rPr lang="pt-BR" sz="1000" dirty="0" smtClean="0"/>
              <a:t>. Considere por exemplo a seção vertical de uma bacia sedimentar</a:t>
            </a:r>
            <a:r>
              <a:rPr lang="pt-BR" sz="1000" baseline="0" dirty="0" smtClean="0"/>
              <a:t> cuja superfície se localiza no eixo x e a profundidade no eixo z. </a:t>
            </a:r>
            <a:r>
              <a:rPr lang="pt-BR" sz="1000" dirty="0" smtClean="0"/>
              <a:t> Aqui está o embasamento e a seguir as deposições de diversas camadas ao longo do tempo geológico. Se esta camada for impermeável, ela funcionará como uma rocha </a:t>
            </a:r>
            <a:r>
              <a:rPr lang="pt-BR" sz="1000" dirty="0" err="1" smtClean="0"/>
              <a:t>selante</a:t>
            </a:r>
            <a:r>
              <a:rPr lang="pt-BR" sz="1000" dirty="0" smtClean="0"/>
              <a:t> e favorecerá a formação de uma armadilha estratigráfica para o petróleo. Assim, o conhecimento do relevo do embasamento através da </a:t>
            </a:r>
            <a:r>
              <a:rPr lang="pt-BR" sz="1000" dirty="0" err="1" smtClean="0"/>
              <a:t>gravimetria</a:t>
            </a:r>
            <a:r>
              <a:rPr lang="pt-BR" sz="1000" dirty="0" smtClean="0"/>
              <a:t> pode ajudar a localizar acumulações de óleo nos flancos das elevações do embasamento</a:t>
            </a:r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 esta outra seção vertical em que as camadas foram deslocadas ao longo da linha FF’, tendo o bloco da direita se abatido, colocando uma rocha com condições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petrfísicas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necessárias de uma rocha reservatório em contato com o embasamento, que é impermeável, produzindo assim uma armadilha estrutural para o petróleo. Da mesma maneira que nas armadilhas estratigráficas, neste caso o conhecimento do relevo do embasamento através da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gravimetria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pode ajudar a localizar a posição horizontal da falha, e, portanto do reservatório.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 esta outra seção vertical em que as camadas foram deslocadas ao longo da linha FF’, tendo o bloco da direita se abatido, colocando uma rocha com condições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petrfísicas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necessárias de uma rocha reservatório em contato com o embasamento, que é impermeável, produzindo assim uma armadilha estrutural para o petróleo. Da mesma maneira que nas armadilhas estratigráficas, neste caso o conhecimento do relevo do embasamento através da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gravimetria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pode ajudar a localizar a posição horizontal da falha, e, portanto do reservatório.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 esta outra seção vertical em que as camadas foram deslocadas ao longo da linha FF’, tendo o bloco da direita se abatido, colocando uma rocha com condições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petrfísicas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necessárias de uma rocha reservatório em contato com o embasamento, que é impermeável, produzindo assim uma armadilha estrutural para o petróleo. Da mesma maneira que nas armadilhas estratigráficas, neste caso o conhecimento do relevo do embasamento através da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gravimetria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pode ajudar a localizar a posição horizontal da falha, e, portanto do reservatório.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 esta outra seção vertical em que as camadas foram deslocadas ao longo da linha FF’, tendo o bloco da direita se abatido, colocando uma rocha com condições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petrfísicas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necessárias de uma rocha reservatório em contato com o embasamento, que é impermeável, produzindo assim uma armadilha estrutural para o petróleo. Da mesma maneira que nas armadilhas estratigráficas, neste caso o conhecimento do relevo do embasamento através da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gravimetria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pode ajudar a localizar a posição horizontal da falha, e, portanto do reservatório.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 esta outra seção vertical em que as camadas foram deslocadas ao longo da linha FF’, tendo o bloco da direita se abatido, colocando uma rocha com condições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petrfísicas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necessárias de uma rocha reservatório em contato com o embasamento, que é impermeável, produzindo assim uma armadilha estrutural para o petróleo. Da mesma maneira que nas armadilhas estratigráficas, neste caso o conhecimento do relevo do embasamento através da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gravimetria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pode ajudar a localizar a posição horizontal da falha, e, portanto do reservatório.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E4291-794D-457A-A48E-6784FF329961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8825-BF6E-495C-96AD-754A9C6513CE}" type="slidenum">
              <a:rPr lang="pt-BR" smtClean="0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B05A-CA71-4D8E-A6D7-F37E7D54D089}" type="slidenum">
              <a:rPr lang="pt-BR" smtClean="0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C32-953C-4116-A196-3922AA835E67}" type="slidenum">
              <a:rPr lang="pt-BR" smtClean="0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B-D9FB-4F70-90F7-EDC6AE1C89CA}" type="slidenum">
              <a:rPr lang="pt-BR" smtClean="0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1676-6CC1-4AEE-A284-A1D31FDFABC0}" type="slidenum">
              <a:rPr lang="pt-BR" smtClean="0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EC6-DF07-4706-85A6-956727262FCF}" type="slidenum">
              <a:rPr lang="pt-BR" smtClean="0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9A28-6866-4EDD-A880-B7CF6D79D9C8}" type="slidenum">
              <a:rPr lang="pt-BR" smtClean="0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218F-0C73-451D-81C2-F694AEAEC8A0}" type="slidenum">
              <a:rPr lang="pt-BR" smtClean="0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3F4E-1544-4D28-8CA4-5077F9045DB6}" type="slidenum">
              <a:rPr lang="pt-BR" smtClean="0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175-DD93-4779-97AF-6659E6DF0A58}" type="slidenum">
              <a:rPr lang="pt-BR" smtClean="0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355-3BAB-4EA3-B712-F8030F10BBC8}" type="slidenum">
              <a:rPr lang="pt-BR" smtClean="0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566AB8-840D-4CAC-A96F-B399C77A9B4C}" type="slidenum">
              <a:rPr lang="pt-BR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611" r:id="rId2"/>
    <p:sldLayoutId id="2147484612" r:id="rId3"/>
    <p:sldLayoutId id="2147484613" r:id="rId4"/>
    <p:sldLayoutId id="2147484614" r:id="rId5"/>
    <p:sldLayoutId id="2147484615" r:id="rId6"/>
    <p:sldLayoutId id="2147484616" r:id="rId7"/>
    <p:sldLayoutId id="2147484617" r:id="rId8"/>
    <p:sldLayoutId id="2147484618" r:id="rId9"/>
    <p:sldLayoutId id="2147484619" r:id="rId10"/>
    <p:sldLayoutId id="214748462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13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8.jpeg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8.jpeg"/><Relationship Id="rId5" Type="http://schemas.openxmlformats.org/officeDocument/2006/relationships/image" Target="../media/image4.jpeg"/><Relationship Id="rId4" Type="http://schemas.openxmlformats.org/officeDocument/2006/relationships/image" Target="../media/image7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4.jpeg"/><Relationship Id="rId5" Type="http://schemas.openxmlformats.org/officeDocument/2006/relationships/image" Target="../media/image7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8.jpeg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539552" y="1633215"/>
            <a:ext cx="8137525" cy="2155825"/>
          </a:xfrm>
        </p:spPr>
        <p:txBody>
          <a:bodyPr>
            <a:noAutofit/>
          </a:bodyPr>
          <a:lstStyle/>
          <a:p>
            <a:pPr algn="just"/>
            <a:r>
              <a:rPr lang="pt-BR" sz="2500" b="1" dirty="0" smtClean="0">
                <a:latin typeface="Arial" pitchFamily="34" charset="0"/>
                <a:cs typeface="Arial" pitchFamily="34" charset="0"/>
              </a:rPr>
              <a:t>SEPARAÇÃO E REGULARIZAÇÃO DE DADOS SÍSMICOS DE ONDAS P-P E P-S UTILIZANDO O MÉTODO DE EMPILHAMENTO DA SUPERFÍCIE DE REFLEXÃO COMUM PARA OFFSET FINITO</a:t>
            </a:r>
            <a:endParaRPr lang="pt-BR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476201" y="4004989"/>
            <a:ext cx="6480175" cy="792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2800" dirty="0" err="1" smtClean="0">
                <a:latin typeface="Arial" pitchFamily="34" charset="0"/>
                <a:cs typeface="Arial" pitchFamily="34" charset="0"/>
              </a:rPr>
              <a:t>Raphael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Di Carlo Silva dos Santos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403648" y="4869160"/>
            <a:ext cx="6480048" cy="792088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259632" y="5517232"/>
            <a:ext cx="6480048" cy="792088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VI</a:t>
            </a: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JORNADA ACADÊMICA DA UFOPA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88641"/>
            <a:ext cx="1008112" cy="114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8640"/>
            <a:ext cx="108012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 descr="ufopa-universidade-federal-do-oeste-do-par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0"/>
            <a:ext cx="1807419" cy="1412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 descr="sismo3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40568" y="1340768"/>
            <a:ext cx="10306049" cy="496855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371600" y="512763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Imagem 44" descr="sismo3_2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40568" y="1340768"/>
            <a:ext cx="10307204" cy="4968552"/>
          </a:xfrm>
          <a:prstGeom prst="rect">
            <a:avLst/>
          </a:prstGeom>
        </p:spPr>
      </p:pic>
      <p:grpSp>
        <p:nvGrpSpPr>
          <p:cNvPr id="44" name="Grupo 43"/>
          <p:cNvGrpSpPr/>
          <p:nvPr/>
        </p:nvGrpSpPr>
        <p:grpSpPr>
          <a:xfrm>
            <a:off x="1360468" y="1700808"/>
            <a:ext cx="5427905" cy="4104456"/>
            <a:chOff x="1360468" y="2139206"/>
            <a:chExt cx="5427905" cy="3306018"/>
          </a:xfrm>
        </p:grpSpPr>
        <p:cxnSp>
          <p:nvCxnSpPr>
            <p:cNvPr id="29" name="Conector reto 28"/>
            <p:cNvCxnSpPr/>
            <p:nvPr/>
          </p:nvCxnSpPr>
          <p:spPr>
            <a:xfrm>
              <a:off x="1360468" y="2139206"/>
              <a:ext cx="0" cy="32769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2216060" y="2155563"/>
              <a:ext cx="0" cy="32769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3370520" y="2155563"/>
              <a:ext cx="0" cy="32769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3929461" y="2155563"/>
              <a:ext cx="0" cy="32769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5361775" y="2150111"/>
              <a:ext cx="0" cy="32769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643312" y="2144658"/>
              <a:ext cx="0" cy="32769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6788373" y="2168320"/>
              <a:ext cx="0" cy="32769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>
              <a:off x="6498454" y="2144658"/>
              <a:ext cx="0" cy="32769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7884368" y="2708920"/>
            <a:ext cx="792088" cy="2250832"/>
            <a:chOff x="7906414" y="2771636"/>
            <a:chExt cx="1237586" cy="2250832"/>
          </a:xfrm>
        </p:grpSpPr>
        <p:sp>
          <p:nvSpPr>
            <p:cNvPr id="15" name="Seta para a direita 14"/>
            <p:cNvSpPr/>
            <p:nvPr/>
          </p:nvSpPr>
          <p:spPr>
            <a:xfrm flipH="1">
              <a:off x="8445282" y="3212976"/>
              <a:ext cx="69871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 para a direita 15"/>
            <p:cNvSpPr/>
            <p:nvPr/>
          </p:nvSpPr>
          <p:spPr>
            <a:xfrm flipH="1">
              <a:off x="8445282" y="3611116"/>
              <a:ext cx="69871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 para a direita 16"/>
            <p:cNvSpPr/>
            <p:nvPr/>
          </p:nvSpPr>
          <p:spPr>
            <a:xfrm flipH="1">
              <a:off x="8445282" y="3717032"/>
              <a:ext cx="698718" cy="21602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8445282" y="4365104"/>
              <a:ext cx="698718" cy="21602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 flipH="1">
              <a:off x="7923905" y="2771636"/>
              <a:ext cx="657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accent1">
                      <a:lumMod val="75000"/>
                    </a:schemeClr>
                  </a:solidFill>
                </a:rPr>
                <a:t>ONDA P</a:t>
              </a:r>
              <a:endParaRPr lang="pt-B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 flipH="1">
              <a:off x="7906414" y="4653136"/>
              <a:ext cx="647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accent2">
                      <a:lumMod val="75000"/>
                    </a:schemeClr>
                  </a:solidFill>
                </a:rPr>
                <a:t>ONDA S</a:t>
              </a:r>
              <a:endParaRPr lang="pt-B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371600" y="512763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1619672" y="1124744"/>
            <a:ext cx="6094162" cy="4752528"/>
            <a:chOff x="1619672" y="1124744"/>
            <a:chExt cx="6094162" cy="4752528"/>
          </a:xfrm>
        </p:grpSpPr>
        <p:grpSp>
          <p:nvGrpSpPr>
            <p:cNvPr id="26" name="Grupo 72"/>
            <p:cNvGrpSpPr/>
            <p:nvPr/>
          </p:nvGrpSpPr>
          <p:grpSpPr>
            <a:xfrm>
              <a:off x="1619672" y="3147198"/>
              <a:ext cx="6094162" cy="2011680"/>
              <a:chOff x="3779520" y="4572000"/>
              <a:chExt cx="4290060" cy="1280160"/>
            </a:xfrm>
          </p:grpSpPr>
          <p:sp>
            <p:nvSpPr>
              <p:cNvPr id="42" name="Forma livre 41"/>
              <p:cNvSpPr/>
              <p:nvPr/>
            </p:nvSpPr>
            <p:spPr>
              <a:xfrm>
                <a:off x="3779520" y="5410200"/>
                <a:ext cx="3970020" cy="441960"/>
              </a:xfrm>
              <a:custGeom>
                <a:avLst/>
                <a:gdLst>
                  <a:gd name="connsiteX0" fmla="*/ 0 w 3970020"/>
                  <a:gd name="connsiteY0" fmla="*/ 0 h 441960"/>
                  <a:gd name="connsiteX1" fmla="*/ 68580 w 3970020"/>
                  <a:gd name="connsiteY1" fmla="*/ 15240 h 441960"/>
                  <a:gd name="connsiteX2" fmla="*/ 91440 w 3970020"/>
                  <a:gd name="connsiteY2" fmla="*/ 22860 h 441960"/>
                  <a:gd name="connsiteX3" fmla="*/ 129540 w 3970020"/>
                  <a:gd name="connsiteY3" fmla="*/ 38100 h 441960"/>
                  <a:gd name="connsiteX4" fmla="*/ 175260 w 3970020"/>
                  <a:gd name="connsiteY4" fmla="*/ 45720 h 441960"/>
                  <a:gd name="connsiteX5" fmla="*/ 335280 w 3970020"/>
                  <a:gd name="connsiteY5" fmla="*/ 53340 h 441960"/>
                  <a:gd name="connsiteX6" fmla="*/ 472440 w 3970020"/>
                  <a:gd name="connsiteY6" fmla="*/ 60960 h 441960"/>
                  <a:gd name="connsiteX7" fmla="*/ 502920 w 3970020"/>
                  <a:gd name="connsiteY7" fmla="*/ 68580 h 441960"/>
                  <a:gd name="connsiteX8" fmla="*/ 670560 w 3970020"/>
                  <a:gd name="connsiteY8" fmla="*/ 83820 h 441960"/>
                  <a:gd name="connsiteX9" fmla="*/ 746760 w 3970020"/>
                  <a:gd name="connsiteY9" fmla="*/ 99060 h 441960"/>
                  <a:gd name="connsiteX10" fmla="*/ 784860 w 3970020"/>
                  <a:gd name="connsiteY10" fmla="*/ 106680 h 441960"/>
                  <a:gd name="connsiteX11" fmla="*/ 861060 w 3970020"/>
                  <a:gd name="connsiteY11" fmla="*/ 114300 h 441960"/>
                  <a:gd name="connsiteX12" fmla="*/ 1013460 w 3970020"/>
                  <a:gd name="connsiteY12" fmla="*/ 137160 h 441960"/>
                  <a:gd name="connsiteX13" fmla="*/ 1127760 w 3970020"/>
                  <a:gd name="connsiteY13" fmla="*/ 144780 h 441960"/>
                  <a:gd name="connsiteX14" fmla="*/ 1234440 w 3970020"/>
                  <a:gd name="connsiteY14" fmla="*/ 160020 h 441960"/>
                  <a:gd name="connsiteX15" fmla="*/ 1280160 w 3970020"/>
                  <a:gd name="connsiteY15" fmla="*/ 175260 h 441960"/>
                  <a:gd name="connsiteX16" fmla="*/ 1303020 w 3970020"/>
                  <a:gd name="connsiteY16" fmla="*/ 182880 h 441960"/>
                  <a:gd name="connsiteX17" fmla="*/ 1333500 w 3970020"/>
                  <a:gd name="connsiteY17" fmla="*/ 190500 h 441960"/>
                  <a:gd name="connsiteX18" fmla="*/ 1356360 w 3970020"/>
                  <a:gd name="connsiteY18" fmla="*/ 198120 h 441960"/>
                  <a:gd name="connsiteX19" fmla="*/ 1424940 w 3970020"/>
                  <a:gd name="connsiteY19" fmla="*/ 205740 h 441960"/>
                  <a:gd name="connsiteX20" fmla="*/ 1729740 w 3970020"/>
                  <a:gd name="connsiteY20" fmla="*/ 228600 h 441960"/>
                  <a:gd name="connsiteX21" fmla="*/ 1844040 w 3970020"/>
                  <a:gd name="connsiteY21" fmla="*/ 236220 h 441960"/>
                  <a:gd name="connsiteX22" fmla="*/ 1927860 w 3970020"/>
                  <a:gd name="connsiteY22" fmla="*/ 251460 h 441960"/>
                  <a:gd name="connsiteX23" fmla="*/ 1981200 w 3970020"/>
                  <a:gd name="connsiteY23" fmla="*/ 266700 h 441960"/>
                  <a:gd name="connsiteX24" fmla="*/ 2034540 w 3970020"/>
                  <a:gd name="connsiteY24" fmla="*/ 274320 h 441960"/>
                  <a:gd name="connsiteX25" fmla="*/ 2065020 w 3970020"/>
                  <a:gd name="connsiteY25" fmla="*/ 281940 h 441960"/>
                  <a:gd name="connsiteX26" fmla="*/ 2217420 w 3970020"/>
                  <a:gd name="connsiteY26" fmla="*/ 304800 h 441960"/>
                  <a:gd name="connsiteX27" fmla="*/ 2468880 w 3970020"/>
                  <a:gd name="connsiteY27" fmla="*/ 312420 h 441960"/>
                  <a:gd name="connsiteX28" fmla="*/ 2499360 w 3970020"/>
                  <a:gd name="connsiteY28" fmla="*/ 327660 h 441960"/>
                  <a:gd name="connsiteX29" fmla="*/ 2575560 w 3970020"/>
                  <a:gd name="connsiteY29" fmla="*/ 342900 h 441960"/>
                  <a:gd name="connsiteX30" fmla="*/ 2819400 w 3970020"/>
                  <a:gd name="connsiteY30" fmla="*/ 335280 h 441960"/>
                  <a:gd name="connsiteX31" fmla="*/ 2865120 w 3970020"/>
                  <a:gd name="connsiteY31" fmla="*/ 312420 h 441960"/>
                  <a:gd name="connsiteX32" fmla="*/ 2903220 w 3970020"/>
                  <a:gd name="connsiteY32" fmla="*/ 304800 h 441960"/>
                  <a:gd name="connsiteX33" fmla="*/ 2948940 w 3970020"/>
                  <a:gd name="connsiteY33" fmla="*/ 281940 h 441960"/>
                  <a:gd name="connsiteX34" fmla="*/ 2971800 w 3970020"/>
                  <a:gd name="connsiteY34" fmla="*/ 266700 h 441960"/>
                  <a:gd name="connsiteX35" fmla="*/ 3078480 w 3970020"/>
                  <a:gd name="connsiteY35" fmla="*/ 251460 h 441960"/>
                  <a:gd name="connsiteX36" fmla="*/ 3261360 w 3970020"/>
                  <a:gd name="connsiteY36" fmla="*/ 243840 h 441960"/>
                  <a:gd name="connsiteX37" fmla="*/ 3299460 w 3970020"/>
                  <a:gd name="connsiteY37" fmla="*/ 236220 h 441960"/>
                  <a:gd name="connsiteX38" fmla="*/ 3322320 w 3970020"/>
                  <a:gd name="connsiteY38" fmla="*/ 228600 h 441960"/>
                  <a:gd name="connsiteX39" fmla="*/ 3459480 w 3970020"/>
                  <a:gd name="connsiteY39" fmla="*/ 236220 h 441960"/>
                  <a:gd name="connsiteX40" fmla="*/ 3489960 w 3970020"/>
                  <a:gd name="connsiteY40" fmla="*/ 243840 h 441960"/>
                  <a:gd name="connsiteX41" fmla="*/ 3558540 w 3970020"/>
                  <a:gd name="connsiteY41" fmla="*/ 251460 h 441960"/>
                  <a:gd name="connsiteX42" fmla="*/ 3634740 w 3970020"/>
                  <a:gd name="connsiteY42" fmla="*/ 289560 h 441960"/>
                  <a:gd name="connsiteX43" fmla="*/ 3703320 w 3970020"/>
                  <a:gd name="connsiteY43" fmla="*/ 312420 h 441960"/>
                  <a:gd name="connsiteX44" fmla="*/ 3840480 w 3970020"/>
                  <a:gd name="connsiteY44" fmla="*/ 388620 h 441960"/>
                  <a:gd name="connsiteX45" fmla="*/ 3886200 w 3970020"/>
                  <a:gd name="connsiteY45" fmla="*/ 411480 h 441960"/>
                  <a:gd name="connsiteX46" fmla="*/ 3909060 w 3970020"/>
                  <a:gd name="connsiteY46" fmla="*/ 419100 h 441960"/>
                  <a:gd name="connsiteX47" fmla="*/ 3931920 w 3970020"/>
                  <a:gd name="connsiteY47" fmla="*/ 434340 h 441960"/>
                  <a:gd name="connsiteX48" fmla="*/ 3970020 w 3970020"/>
                  <a:gd name="connsiteY48" fmla="*/ 441960 h 44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970020" h="441960">
                    <a:moveTo>
                      <a:pt x="0" y="0"/>
                    </a:moveTo>
                    <a:cubicBezTo>
                      <a:pt x="26189" y="5238"/>
                      <a:pt x="43471" y="8066"/>
                      <a:pt x="68580" y="15240"/>
                    </a:cubicBezTo>
                    <a:cubicBezTo>
                      <a:pt x="76303" y="17447"/>
                      <a:pt x="83919" y="20040"/>
                      <a:pt x="91440" y="22860"/>
                    </a:cubicBezTo>
                    <a:cubicBezTo>
                      <a:pt x="104247" y="27663"/>
                      <a:pt x="116344" y="34501"/>
                      <a:pt x="129540" y="38100"/>
                    </a:cubicBezTo>
                    <a:cubicBezTo>
                      <a:pt x="144446" y="42165"/>
                      <a:pt x="159852" y="44579"/>
                      <a:pt x="175260" y="45720"/>
                    </a:cubicBezTo>
                    <a:cubicBezTo>
                      <a:pt x="228515" y="49665"/>
                      <a:pt x="281950" y="50605"/>
                      <a:pt x="335280" y="53340"/>
                    </a:cubicBezTo>
                    <a:lnTo>
                      <a:pt x="472440" y="60960"/>
                    </a:lnTo>
                    <a:cubicBezTo>
                      <a:pt x="482600" y="63500"/>
                      <a:pt x="492616" y="66707"/>
                      <a:pt x="502920" y="68580"/>
                    </a:cubicBezTo>
                    <a:cubicBezTo>
                      <a:pt x="563224" y="79544"/>
                      <a:pt x="603900" y="79376"/>
                      <a:pt x="670560" y="83820"/>
                    </a:cubicBezTo>
                    <a:cubicBezTo>
                      <a:pt x="724472" y="97298"/>
                      <a:pt x="678254" y="86604"/>
                      <a:pt x="746760" y="99060"/>
                    </a:cubicBezTo>
                    <a:cubicBezTo>
                      <a:pt x="759503" y="101377"/>
                      <a:pt x="772022" y="104968"/>
                      <a:pt x="784860" y="106680"/>
                    </a:cubicBezTo>
                    <a:cubicBezTo>
                      <a:pt x="810163" y="110054"/>
                      <a:pt x="835660" y="111760"/>
                      <a:pt x="861060" y="114300"/>
                    </a:cubicBezTo>
                    <a:cubicBezTo>
                      <a:pt x="920089" y="153652"/>
                      <a:pt x="873934" y="128440"/>
                      <a:pt x="1013460" y="137160"/>
                    </a:cubicBezTo>
                    <a:lnTo>
                      <a:pt x="1127760" y="144780"/>
                    </a:lnTo>
                    <a:cubicBezTo>
                      <a:pt x="1155903" y="147125"/>
                      <a:pt x="1203804" y="151665"/>
                      <a:pt x="1234440" y="160020"/>
                    </a:cubicBezTo>
                    <a:cubicBezTo>
                      <a:pt x="1249938" y="164247"/>
                      <a:pt x="1264920" y="170180"/>
                      <a:pt x="1280160" y="175260"/>
                    </a:cubicBezTo>
                    <a:cubicBezTo>
                      <a:pt x="1287780" y="177800"/>
                      <a:pt x="1295228" y="180932"/>
                      <a:pt x="1303020" y="182880"/>
                    </a:cubicBezTo>
                    <a:cubicBezTo>
                      <a:pt x="1313180" y="185420"/>
                      <a:pt x="1323430" y="187623"/>
                      <a:pt x="1333500" y="190500"/>
                    </a:cubicBezTo>
                    <a:cubicBezTo>
                      <a:pt x="1341223" y="192707"/>
                      <a:pt x="1348437" y="196800"/>
                      <a:pt x="1356360" y="198120"/>
                    </a:cubicBezTo>
                    <a:cubicBezTo>
                      <a:pt x="1379048" y="201901"/>
                      <a:pt x="1402080" y="203200"/>
                      <a:pt x="1424940" y="205740"/>
                    </a:cubicBezTo>
                    <a:cubicBezTo>
                      <a:pt x="1546984" y="254558"/>
                      <a:pt x="1440467" y="217029"/>
                      <a:pt x="1729740" y="228600"/>
                    </a:cubicBezTo>
                    <a:cubicBezTo>
                      <a:pt x="1767894" y="230126"/>
                      <a:pt x="1805940" y="233680"/>
                      <a:pt x="1844040" y="236220"/>
                    </a:cubicBezTo>
                    <a:cubicBezTo>
                      <a:pt x="1966239" y="266770"/>
                      <a:pt x="1736738" y="210505"/>
                      <a:pt x="1927860" y="251460"/>
                    </a:cubicBezTo>
                    <a:cubicBezTo>
                      <a:pt x="1945941" y="255335"/>
                      <a:pt x="1963119" y="262825"/>
                      <a:pt x="1981200" y="266700"/>
                    </a:cubicBezTo>
                    <a:cubicBezTo>
                      <a:pt x="1998762" y="270463"/>
                      <a:pt x="2016869" y="271107"/>
                      <a:pt x="2034540" y="274320"/>
                    </a:cubicBezTo>
                    <a:cubicBezTo>
                      <a:pt x="2044844" y="276193"/>
                      <a:pt x="2054797" y="279668"/>
                      <a:pt x="2065020" y="281940"/>
                    </a:cubicBezTo>
                    <a:cubicBezTo>
                      <a:pt x="2111268" y="292217"/>
                      <a:pt x="2177960" y="302334"/>
                      <a:pt x="2217420" y="304800"/>
                    </a:cubicBezTo>
                    <a:cubicBezTo>
                      <a:pt x="2301115" y="310031"/>
                      <a:pt x="2385060" y="309880"/>
                      <a:pt x="2468880" y="312420"/>
                    </a:cubicBezTo>
                    <a:cubicBezTo>
                      <a:pt x="2479040" y="317500"/>
                      <a:pt x="2488438" y="324539"/>
                      <a:pt x="2499360" y="327660"/>
                    </a:cubicBezTo>
                    <a:cubicBezTo>
                      <a:pt x="2524266" y="334776"/>
                      <a:pt x="2575560" y="342900"/>
                      <a:pt x="2575560" y="342900"/>
                    </a:cubicBezTo>
                    <a:cubicBezTo>
                      <a:pt x="2656840" y="340360"/>
                      <a:pt x="2738527" y="343793"/>
                      <a:pt x="2819400" y="335280"/>
                    </a:cubicBezTo>
                    <a:cubicBezTo>
                      <a:pt x="2836345" y="333496"/>
                      <a:pt x="2849107" y="318243"/>
                      <a:pt x="2865120" y="312420"/>
                    </a:cubicBezTo>
                    <a:cubicBezTo>
                      <a:pt x="2877292" y="307994"/>
                      <a:pt x="2890520" y="307340"/>
                      <a:pt x="2903220" y="304800"/>
                    </a:cubicBezTo>
                    <a:cubicBezTo>
                      <a:pt x="2968734" y="261124"/>
                      <a:pt x="2885844" y="313488"/>
                      <a:pt x="2948940" y="281940"/>
                    </a:cubicBezTo>
                    <a:cubicBezTo>
                      <a:pt x="2957131" y="277844"/>
                      <a:pt x="2963382" y="270308"/>
                      <a:pt x="2971800" y="266700"/>
                    </a:cubicBezTo>
                    <a:cubicBezTo>
                      <a:pt x="2996406" y="256154"/>
                      <a:pt x="3066538" y="252162"/>
                      <a:pt x="3078480" y="251460"/>
                    </a:cubicBezTo>
                    <a:cubicBezTo>
                      <a:pt x="3139388" y="247877"/>
                      <a:pt x="3200400" y="246380"/>
                      <a:pt x="3261360" y="243840"/>
                    </a:cubicBezTo>
                    <a:cubicBezTo>
                      <a:pt x="3274060" y="241300"/>
                      <a:pt x="3286895" y="239361"/>
                      <a:pt x="3299460" y="236220"/>
                    </a:cubicBezTo>
                    <a:cubicBezTo>
                      <a:pt x="3307252" y="234272"/>
                      <a:pt x="3314288" y="228600"/>
                      <a:pt x="3322320" y="228600"/>
                    </a:cubicBezTo>
                    <a:cubicBezTo>
                      <a:pt x="3368111" y="228600"/>
                      <a:pt x="3413760" y="233680"/>
                      <a:pt x="3459480" y="236220"/>
                    </a:cubicBezTo>
                    <a:cubicBezTo>
                      <a:pt x="3469640" y="238760"/>
                      <a:pt x="3479609" y="242248"/>
                      <a:pt x="3489960" y="243840"/>
                    </a:cubicBezTo>
                    <a:cubicBezTo>
                      <a:pt x="3512693" y="247337"/>
                      <a:pt x="3536607" y="244534"/>
                      <a:pt x="3558540" y="251460"/>
                    </a:cubicBezTo>
                    <a:cubicBezTo>
                      <a:pt x="3585620" y="260012"/>
                      <a:pt x="3607799" y="280580"/>
                      <a:pt x="3634740" y="289560"/>
                    </a:cubicBezTo>
                    <a:cubicBezTo>
                      <a:pt x="3657600" y="297180"/>
                      <a:pt x="3683270" y="299054"/>
                      <a:pt x="3703320" y="312420"/>
                    </a:cubicBezTo>
                    <a:cubicBezTo>
                      <a:pt x="3748418" y="342485"/>
                      <a:pt x="3786569" y="370650"/>
                      <a:pt x="3840480" y="388620"/>
                    </a:cubicBezTo>
                    <a:cubicBezTo>
                      <a:pt x="3897939" y="407773"/>
                      <a:pt x="3827114" y="381937"/>
                      <a:pt x="3886200" y="411480"/>
                    </a:cubicBezTo>
                    <a:cubicBezTo>
                      <a:pt x="3893384" y="415072"/>
                      <a:pt x="3901876" y="415508"/>
                      <a:pt x="3909060" y="419100"/>
                    </a:cubicBezTo>
                    <a:cubicBezTo>
                      <a:pt x="3917251" y="423196"/>
                      <a:pt x="3923345" y="431124"/>
                      <a:pt x="3931920" y="434340"/>
                    </a:cubicBezTo>
                    <a:cubicBezTo>
                      <a:pt x="3944047" y="438888"/>
                      <a:pt x="3970020" y="441960"/>
                      <a:pt x="3970020" y="44196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3787140" y="4572000"/>
                <a:ext cx="4282440" cy="396240"/>
              </a:xfrm>
              <a:custGeom>
                <a:avLst/>
                <a:gdLst>
                  <a:gd name="connsiteX0" fmla="*/ 0 w 4282440"/>
                  <a:gd name="connsiteY0" fmla="*/ 0 h 396240"/>
                  <a:gd name="connsiteX1" fmla="*/ 426720 w 4282440"/>
                  <a:gd name="connsiteY1" fmla="*/ 22860 h 396240"/>
                  <a:gd name="connsiteX2" fmla="*/ 457200 w 4282440"/>
                  <a:gd name="connsiteY2" fmla="*/ 30480 h 396240"/>
                  <a:gd name="connsiteX3" fmla="*/ 556260 w 4282440"/>
                  <a:gd name="connsiteY3" fmla="*/ 38100 h 396240"/>
                  <a:gd name="connsiteX4" fmla="*/ 762000 w 4282440"/>
                  <a:gd name="connsiteY4" fmla="*/ 68580 h 396240"/>
                  <a:gd name="connsiteX5" fmla="*/ 838200 w 4282440"/>
                  <a:gd name="connsiteY5" fmla="*/ 99060 h 396240"/>
                  <a:gd name="connsiteX6" fmla="*/ 861060 w 4282440"/>
                  <a:gd name="connsiteY6" fmla="*/ 106680 h 396240"/>
                  <a:gd name="connsiteX7" fmla="*/ 990600 w 4282440"/>
                  <a:gd name="connsiteY7" fmla="*/ 121920 h 396240"/>
                  <a:gd name="connsiteX8" fmla="*/ 1112520 w 4282440"/>
                  <a:gd name="connsiteY8" fmla="*/ 144780 h 396240"/>
                  <a:gd name="connsiteX9" fmla="*/ 1135380 w 4282440"/>
                  <a:gd name="connsiteY9" fmla="*/ 152400 h 396240"/>
                  <a:gd name="connsiteX10" fmla="*/ 1188720 w 4282440"/>
                  <a:gd name="connsiteY10" fmla="*/ 160020 h 396240"/>
                  <a:gd name="connsiteX11" fmla="*/ 1219200 w 4282440"/>
                  <a:gd name="connsiteY11" fmla="*/ 167640 h 396240"/>
                  <a:gd name="connsiteX12" fmla="*/ 1242060 w 4282440"/>
                  <a:gd name="connsiteY12" fmla="*/ 175260 h 396240"/>
                  <a:gd name="connsiteX13" fmla="*/ 1295400 w 4282440"/>
                  <a:gd name="connsiteY13" fmla="*/ 182880 h 396240"/>
                  <a:gd name="connsiteX14" fmla="*/ 1333500 w 4282440"/>
                  <a:gd name="connsiteY14" fmla="*/ 198120 h 396240"/>
                  <a:gd name="connsiteX15" fmla="*/ 1607820 w 4282440"/>
                  <a:gd name="connsiteY15" fmla="*/ 190500 h 396240"/>
                  <a:gd name="connsiteX16" fmla="*/ 1630680 w 4282440"/>
                  <a:gd name="connsiteY16" fmla="*/ 182880 h 396240"/>
                  <a:gd name="connsiteX17" fmla="*/ 1699260 w 4282440"/>
                  <a:gd name="connsiteY17" fmla="*/ 175260 h 396240"/>
                  <a:gd name="connsiteX18" fmla="*/ 1775460 w 4282440"/>
                  <a:gd name="connsiteY18" fmla="*/ 152400 h 396240"/>
                  <a:gd name="connsiteX19" fmla="*/ 1805940 w 4282440"/>
                  <a:gd name="connsiteY19" fmla="*/ 144780 h 396240"/>
                  <a:gd name="connsiteX20" fmla="*/ 2019300 w 4282440"/>
                  <a:gd name="connsiteY20" fmla="*/ 152400 h 396240"/>
                  <a:gd name="connsiteX21" fmla="*/ 2179320 w 4282440"/>
                  <a:gd name="connsiteY21" fmla="*/ 175260 h 396240"/>
                  <a:gd name="connsiteX22" fmla="*/ 2308860 w 4282440"/>
                  <a:gd name="connsiteY22" fmla="*/ 190500 h 396240"/>
                  <a:gd name="connsiteX23" fmla="*/ 2377440 w 4282440"/>
                  <a:gd name="connsiteY23" fmla="*/ 213360 h 396240"/>
                  <a:gd name="connsiteX24" fmla="*/ 2491740 w 4282440"/>
                  <a:gd name="connsiteY24" fmla="*/ 228600 h 396240"/>
                  <a:gd name="connsiteX25" fmla="*/ 2613660 w 4282440"/>
                  <a:gd name="connsiteY25" fmla="*/ 259080 h 396240"/>
                  <a:gd name="connsiteX26" fmla="*/ 2659380 w 4282440"/>
                  <a:gd name="connsiteY26" fmla="*/ 274320 h 396240"/>
                  <a:gd name="connsiteX27" fmla="*/ 2727960 w 4282440"/>
                  <a:gd name="connsiteY27" fmla="*/ 289560 h 396240"/>
                  <a:gd name="connsiteX28" fmla="*/ 2842260 w 4282440"/>
                  <a:gd name="connsiteY28" fmla="*/ 304800 h 396240"/>
                  <a:gd name="connsiteX29" fmla="*/ 2918460 w 4282440"/>
                  <a:gd name="connsiteY29" fmla="*/ 320040 h 396240"/>
                  <a:gd name="connsiteX30" fmla="*/ 2948940 w 4282440"/>
                  <a:gd name="connsiteY30" fmla="*/ 327660 h 396240"/>
                  <a:gd name="connsiteX31" fmla="*/ 3040380 w 4282440"/>
                  <a:gd name="connsiteY31" fmla="*/ 342900 h 396240"/>
                  <a:gd name="connsiteX32" fmla="*/ 3086100 w 4282440"/>
                  <a:gd name="connsiteY32" fmla="*/ 358140 h 396240"/>
                  <a:gd name="connsiteX33" fmla="*/ 3208020 w 4282440"/>
                  <a:gd name="connsiteY33" fmla="*/ 373380 h 396240"/>
                  <a:gd name="connsiteX34" fmla="*/ 3307080 w 4282440"/>
                  <a:gd name="connsiteY34" fmla="*/ 388620 h 396240"/>
                  <a:gd name="connsiteX35" fmla="*/ 3482340 w 4282440"/>
                  <a:gd name="connsiteY35" fmla="*/ 396240 h 396240"/>
                  <a:gd name="connsiteX36" fmla="*/ 3947160 w 4282440"/>
                  <a:gd name="connsiteY36" fmla="*/ 388620 h 396240"/>
                  <a:gd name="connsiteX37" fmla="*/ 3970020 w 4282440"/>
                  <a:gd name="connsiteY37" fmla="*/ 381000 h 396240"/>
                  <a:gd name="connsiteX38" fmla="*/ 4038600 w 4282440"/>
                  <a:gd name="connsiteY38" fmla="*/ 373380 h 396240"/>
                  <a:gd name="connsiteX39" fmla="*/ 4122420 w 4282440"/>
                  <a:gd name="connsiteY39" fmla="*/ 350520 h 396240"/>
                  <a:gd name="connsiteX40" fmla="*/ 4145280 w 4282440"/>
                  <a:gd name="connsiteY40" fmla="*/ 335280 h 396240"/>
                  <a:gd name="connsiteX41" fmla="*/ 4282440 w 4282440"/>
                  <a:gd name="connsiteY41" fmla="*/ 335280 h 396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282440" h="396240">
                    <a:moveTo>
                      <a:pt x="0" y="0"/>
                    </a:moveTo>
                    <a:cubicBezTo>
                      <a:pt x="180642" y="6229"/>
                      <a:pt x="249239" y="5684"/>
                      <a:pt x="426720" y="22860"/>
                    </a:cubicBezTo>
                    <a:cubicBezTo>
                      <a:pt x="437144" y="23869"/>
                      <a:pt x="446799" y="29256"/>
                      <a:pt x="457200" y="30480"/>
                    </a:cubicBezTo>
                    <a:cubicBezTo>
                      <a:pt x="490091" y="34349"/>
                      <a:pt x="523318" y="34692"/>
                      <a:pt x="556260" y="38100"/>
                    </a:cubicBezTo>
                    <a:cubicBezTo>
                      <a:pt x="665082" y="49357"/>
                      <a:pt x="666505" y="51217"/>
                      <a:pt x="762000" y="68580"/>
                    </a:cubicBezTo>
                    <a:lnTo>
                      <a:pt x="838200" y="99060"/>
                    </a:lnTo>
                    <a:cubicBezTo>
                      <a:pt x="845697" y="101943"/>
                      <a:pt x="853121" y="105459"/>
                      <a:pt x="861060" y="106680"/>
                    </a:cubicBezTo>
                    <a:cubicBezTo>
                      <a:pt x="1034647" y="133386"/>
                      <a:pt x="856043" y="98519"/>
                      <a:pt x="990600" y="121920"/>
                    </a:cubicBezTo>
                    <a:cubicBezTo>
                      <a:pt x="1031337" y="129005"/>
                      <a:pt x="1072059" y="136262"/>
                      <a:pt x="1112520" y="144780"/>
                    </a:cubicBezTo>
                    <a:cubicBezTo>
                      <a:pt x="1120380" y="146435"/>
                      <a:pt x="1127504" y="150825"/>
                      <a:pt x="1135380" y="152400"/>
                    </a:cubicBezTo>
                    <a:cubicBezTo>
                      <a:pt x="1152992" y="155922"/>
                      <a:pt x="1171049" y="156807"/>
                      <a:pt x="1188720" y="160020"/>
                    </a:cubicBezTo>
                    <a:cubicBezTo>
                      <a:pt x="1199024" y="161893"/>
                      <a:pt x="1209130" y="164763"/>
                      <a:pt x="1219200" y="167640"/>
                    </a:cubicBezTo>
                    <a:cubicBezTo>
                      <a:pt x="1226923" y="169847"/>
                      <a:pt x="1234184" y="173685"/>
                      <a:pt x="1242060" y="175260"/>
                    </a:cubicBezTo>
                    <a:cubicBezTo>
                      <a:pt x="1259672" y="178782"/>
                      <a:pt x="1277620" y="180340"/>
                      <a:pt x="1295400" y="182880"/>
                    </a:cubicBezTo>
                    <a:cubicBezTo>
                      <a:pt x="1308100" y="187960"/>
                      <a:pt x="1319826" y="197786"/>
                      <a:pt x="1333500" y="198120"/>
                    </a:cubicBezTo>
                    <a:cubicBezTo>
                      <a:pt x="1424948" y="200350"/>
                      <a:pt x="1516465" y="195185"/>
                      <a:pt x="1607820" y="190500"/>
                    </a:cubicBezTo>
                    <a:cubicBezTo>
                      <a:pt x="1615842" y="190089"/>
                      <a:pt x="1622757" y="184200"/>
                      <a:pt x="1630680" y="182880"/>
                    </a:cubicBezTo>
                    <a:cubicBezTo>
                      <a:pt x="1653368" y="179099"/>
                      <a:pt x="1676400" y="177800"/>
                      <a:pt x="1699260" y="175260"/>
                    </a:cubicBezTo>
                    <a:cubicBezTo>
                      <a:pt x="1769513" y="157697"/>
                      <a:pt x="1682701" y="180228"/>
                      <a:pt x="1775460" y="152400"/>
                    </a:cubicBezTo>
                    <a:cubicBezTo>
                      <a:pt x="1785491" y="149391"/>
                      <a:pt x="1795780" y="147320"/>
                      <a:pt x="1805940" y="144780"/>
                    </a:cubicBezTo>
                    <a:cubicBezTo>
                      <a:pt x="1877060" y="147320"/>
                      <a:pt x="1948371" y="146610"/>
                      <a:pt x="2019300" y="152400"/>
                    </a:cubicBezTo>
                    <a:cubicBezTo>
                      <a:pt x="2073003" y="156784"/>
                      <a:pt x="2125899" y="168231"/>
                      <a:pt x="2179320" y="175260"/>
                    </a:cubicBezTo>
                    <a:cubicBezTo>
                      <a:pt x="2222426" y="180932"/>
                      <a:pt x="2265680" y="185420"/>
                      <a:pt x="2308860" y="190500"/>
                    </a:cubicBezTo>
                    <a:cubicBezTo>
                      <a:pt x="2331720" y="198120"/>
                      <a:pt x="2354157" y="207151"/>
                      <a:pt x="2377440" y="213360"/>
                    </a:cubicBezTo>
                    <a:cubicBezTo>
                      <a:pt x="2401871" y="219875"/>
                      <a:pt x="2473272" y="226548"/>
                      <a:pt x="2491740" y="228600"/>
                    </a:cubicBezTo>
                    <a:cubicBezTo>
                      <a:pt x="2594939" y="272828"/>
                      <a:pt x="2491708" y="234690"/>
                      <a:pt x="2613660" y="259080"/>
                    </a:cubicBezTo>
                    <a:cubicBezTo>
                      <a:pt x="2629412" y="262230"/>
                      <a:pt x="2643858" y="270181"/>
                      <a:pt x="2659380" y="274320"/>
                    </a:cubicBezTo>
                    <a:cubicBezTo>
                      <a:pt x="2682007" y="280354"/>
                      <a:pt x="2704997" y="284967"/>
                      <a:pt x="2727960" y="289560"/>
                    </a:cubicBezTo>
                    <a:cubicBezTo>
                      <a:pt x="2804858" y="304940"/>
                      <a:pt x="2745684" y="289551"/>
                      <a:pt x="2842260" y="304800"/>
                    </a:cubicBezTo>
                    <a:cubicBezTo>
                      <a:pt x="2867846" y="308840"/>
                      <a:pt x="2893132" y="314613"/>
                      <a:pt x="2918460" y="320040"/>
                    </a:cubicBezTo>
                    <a:cubicBezTo>
                      <a:pt x="2928700" y="322234"/>
                      <a:pt x="2938647" y="325730"/>
                      <a:pt x="2948940" y="327660"/>
                    </a:cubicBezTo>
                    <a:cubicBezTo>
                      <a:pt x="2979311" y="333355"/>
                      <a:pt x="3011065" y="333128"/>
                      <a:pt x="3040380" y="342900"/>
                    </a:cubicBezTo>
                    <a:cubicBezTo>
                      <a:pt x="3055620" y="347980"/>
                      <a:pt x="3070295" y="355266"/>
                      <a:pt x="3086100" y="358140"/>
                    </a:cubicBezTo>
                    <a:cubicBezTo>
                      <a:pt x="3126396" y="365466"/>
                      <a:pt x="3167621" y="366647"/>
                      <a:pt x="3208020" y="373380"/>
                    </a:cubicBezTo>
                    <a:cubicBezTo>
                      <a:pt x="3226472" y="376455"/>
                      <a:pt x="3290738" y="387531"/>
                      <a:pt x="3307080" y="388620"/>
                    </a:cubicBezTo>
                    <a:cubicBezTo>
                      <a:pt x="3365426" y="392510"/>
                      <a:pt x="3423920" y="393700"/>
                      <a:pt x="3482340" y="396240"/>
                    </a:cubicBezTo>
                    <a:lnTo>
                      <a:pt x="3947160" y="388620"/>
                    </a:lnTo>
                    <a:cubicBezTo>
                      <a:pt x="3955188" y="388369"/>
                      <a:pt x="3962097" y="382320"/>
                      <a:pt x="3970020" y="381000"/>
                    </a:cubicBezTo>
                    <a:cubicBezTo>
                      <a:pt x="3992708" y="377219"/>
                      <a:pt x="4015740" y="375920"/>
                      <a:pt x="4038600" y="373380"/>
                    </a:cubicBezTo>
                    <a:cubicBezTo>
                      <a:pt x="4117239" y="334061"/>
                      <a:pt x="4007090" y="385119"/>
                      <a:pt x="4122420" y="350520"/>
                    </a:cubicBezTo>
                    <a:cubicBezTo>
                      <a:pt x="4131192" y="347888"/>
                      <a:pt x="4136163" y="336148"/>
                      <a:pt x="4145280" y="335280"/>
                    </a:cubicBezTo>
                    <a:cubicBezTo>
                      <a:pt x="4190794" y="330945"/>
                      <a:pt x="4236720" y="335280"/>
                      <a:pt x="4282440" y="33528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Grupo 17"/>
            <p:cNvGrpSpPr/>
            <p:nvPr/>
          </p:nvGrpSpPr>
          <p:grpSpPr>
            <a:xfrm>
              <a:off x="1700870" y="1124744"/>
              <a:ext cx="5728216" cy="4752528"/>
              <a:chOff x="2699792" y="1772816"/>
              <a:chExt cx="6120680" cy="4256092"/>
            </a:xfrm>
          </p:grpSpPr>
          <p:cxnSp>
            <p:nvCxnSpPr>
              <p:cNvPr id="39" name="Conector de seta reta 38"/>
              <p:cNvCxnSpPr/>
              <p:nvPr/>
            </p:nvCxnSpPr>
            <p:spPr>
              <a:xfrm>
                <a:off x="2699792" y="6028908"/>
                <a:ext cx="61206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de seta reta 39"/>
              <p:cNvCxnSpPr/>
              <p:nvPr/>
            </p:nvCxnSpPr>
            <p:spPr>
              <a:xfrm flipV="1">
                <a:off x="2699792" y="1772816"/>
                <a:ext cx="0" cy="42484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upo 76"/>
          <p:cNvGrpSpPr/>
          <p:nvPr/>
        </p:nvGrpSpPr>
        <p:grpSpPr>
          <a:xfrm>
            <a:off x="1711137" y="3147198"/>
            <a:ext cx="6029215" cy="1987731"/>
            <a:chOff x="3787140" y="4572000"/>
            <a:chExt cx="4244340" cy="1264920"/>
          </a:xfrm>
        </p:grpSpPr>
        <p:sp>
          <p:nvSpPr>
            <p:cNvPr id="30" name="Forma livre 29"/>
            <p:cNvSpPr/>
            <p:nvPr/>
          </p:nvSpPr>
          <p:spPr>
            <a:xfrm>
              <a:off x="3787140" y="4572000"/>
              <a:ext cx="4244340" cy="474187"/>
            </a:xfrm>
            <a:custGeom>
              <a:avLst/>
              <a:gdLst>
                <a:gd name="connsiteX0" fmla="*/ 0 w 4244340"/>
                <a:gd name="connsiteY0" fmla="*/ 0 h 474187"/>
                <a:gd name="connsiteX1" fmla="*/ 304800 w 4244340"/>
                <a:gd name="connsiteY1" fmla="*/ 7620 h 474187"/>
                <a:gd name="connsiteX2" fmla="*/ 335280 w 4244340"/>
                <a:gd name="connsiteY2" fmla="*/ 22860 h 474187"/>
                <a:gd name="connsiteX3" fmla="*/ 403860 w 4244340"/>
                <a:gd name="connsiteY3" fmla="*/ 38100 h 474187"/>
                <a:gd name="connsiteX4" fmla="*/ 434340 w 4244340"/>
                <a:gd name="connsiteY4" fmla="*/ 53340 h 474187"/>
                <a:gd name="connsiteX5" fmla="*/ 457200 w 4244340"/>
                <a:gd name="connsiteY5" fmla="*/ 60960 h 474187"/>
                <a:gd name="connsiteX6" fmla="*/ 685800 w 4244340"/>
                <a:gd name="connsiteY6" fmla="*/ 76200 h 474187"/>
                <a:gd name="connsiteX7" fmla="*/ 762000 w 4244340"/>
                <a:gd name="connsiteY7" fmla="*/ 91440 h 474187"/>
                <a:gd name="connsiteX8" fmla="*/ 784860 w 4244340"/>
                <a:gd name="connsiteY8" fmla="*/ 106680 h 474187"/>
                <a:gd name="connsiteX9" fmla="*/ 838200 w 4244340"/>
                <a:gd name="connsiteY9" fmla="*/ 121920 h 474187"/>
                <a:gd name="connsiteX10" fmla="*/ 861060 w 4244340"/>
                <a:gd name="connsiteY10" fmla="*/ 129540 h 474187"/>
                <a:gd name="connsiteX11" fmla="*/ 891540 w 4244340"/>
                <a:gd name="connsiteY11" fmla="*/ 137160 h 474187"/>
                <a:gd name="connsiteX12" fmla="*/ 914400 w 4244340"/>
                <a:gd name="connsiteY12" fmla="*/ 144780 h 474187"/>
                <a:gd name="connsiteX13" fmla="*/ 975360 w 4244340"/>
                <a:gd name="connsiteY13" fmla="*/ 152400 h 474187"/>
                <a:gd name="connsiteX14" fmla="*/ 1112520 w 4244340"/>
                <a:gd name="connsiteY14" fmla="*/ 167640 h 474187"/>
                <a:gd name="connsiteX15" fmla="*/ 1371600 w 4244340"/>
                <a:gd name="connsiteY15" fmla="*/ 175260 h 474187"/>
                <a:gd name="connsiteX16" fmla="*/ 1432560 w 4244340"/>
                <a:gd name="connsiteY16" fmla="*/ 198120 h 474187"/>
                <a:gd name="connsiteX17" fmla="*/ 1470660 w 4244340"/>
                <a:gd name="connsiteY17" fmla="*/ 205740 h 474187"/>
                <a:gd name="connsiteX18" fmla="*/ 1493520 w 4244340"/>
                <a:gd name="connsiteY18" fmla="*/ 213360 h 474187"/>
                <a:gd name="connsiteX19" fmla="*/ 1592580 w 4244340"/>
                <a:gd name="connsiteY19" fmla="*/ 205740 h 474187"/>
                <a:gd name="connsiteX20" fmla="*/ 1615440 w 4244340"/>
                <a:gd name="connsiteY20" fmla="*/ 190500 h 474187"/>
                <a:gd name="connsiteX21" fmla="*/ 1638300 w 4244340"/>
                <a:gd name="connsiteY21" fmla="*/ 182880 h 474187"/>
                <a:gd name="connsiteX22" fmla="*/ 1684020 w 4244340"/>
                <a:gd name="connsiteY22" fmla="*/ 152400 h 474187"/>
                <a:gd name="connsiteX23" fmla="*/ 1805940 w 4244340"/>
                <a:gd name="connsiteY23" fmla="*/ 121920 h 474187"/>
                <a:gd name="connsiteX24" fmla="*/ 1828800 w 4244340"/>
                <a:gd name="connsiteY24" fmla="*/ 114300 h 474187"/>
                <a:gd name="connsiteX25" fmla="*/ 1851660 w 4244340"/>
                <a:gd name="connsiteY25" fmla="*/ 99060 h 474187"/>
                <a:gd name="connsiteX26" fmla="*/ 2011680 w 4244340"/>
                <a:gd name="connsiteY26" fmla="*/ 114300 h 474187"/>
                <a:gd name="connsiteX27" fmla="*/ 2072640 w 4244340"/>
                <a:gd name="connsiteY27" fmla="*/ 129540 h 474187"/>
                <a:gd name="connsiteX28" fmla="*/ 2141220 w 4244340"/>
                <a:gd name="connsiteY28" fmla="*/ 152400 h 474187"/>
                <a:gd name="connsiteX29" fmla="*/ 2171700 w 4244340"/>
                <a:gd name="connsiteY29" fmla="*/ 167640 h 474187"/>
                <a:gd name="connsiteX30" fmla="*/ 2202180 w 4244340"/>
                <a:gd name="connsiteY30" fmla="*/ 175260 h 474187"/>
                <a:gd name="connsiteX31" fmla="*/ 2247900 w 4244340"/>
                <a:gd name="connsiteY31" fmla="*/ 190500 h 474187"/>
                <a:gd name="connsiteX32" fmla="*/ 2270760 w 4244340"/>
                <a:gd name="connsiteY32" fmla="*/ 198120 h 474187"/>
                <a:gd name="connsiteX33" fmla="*/ 2468880 w 4244340"/>
                <a:gd name="connsiteY33" fmla="*/ 213360 h 474187"/>
                <a:gd name="connsiteX34" fmla="*/ 2545080 w 4244340"/>
                <a:gd name="connsiteY34" fmla="*/ 243840 h 474187"/>
                <a:gd name="connsiteX35" fmla="*/ 2644140 w 4244340"/>
                <a:gd name="connsiteY35" fmla="*/ 274320 h 474187"/>
                <a:gd name="connsiteX36" fmla="*/ 2705100 w 4244340"/>
                <a:gd name="connsiteY36" fmla="*/ 304800 h 474187"/>
                <a:gd name="connsiteX37" fmla="*/ 2750820 w 4244340"/>
                <a:gd name="connsiteY37" fmla="*/ 320040 h 474187"/>
                <a:gd name="connsiteX38" fmla="*/ 2773680 w 4244340"/>
                <a:gd name="connsiteY38" fmla="*/ 335280 h 474187"/>
                <a:gd name="connsiteX39" fmla="*/ 2819400 w 4244340"/>
                <a:gd name="connsiteY39" fmla="*/ 342900 h 474187"/>
                <a:gd name="connsiteX40" fmla="*/ 2842260 w 4244340"/>
                <a:gd name="connsiteY40" fmla="*/ 350520 h 474187"/>
                <a:gd name="connsiteX41" fmla="*/ 3162300 w 4244340"/>
                <a:gd name="connsiteY41" fmla="*/ 358140 h 474187"/>
                <a:gd name="connsiteX42" fmla="*/ 3192780 w 4244340"/>
                <a:gd name="connsiteY42" fmla="*/ 365760 h 474187"/>
                <a:gd name="connsiteX43" fmla="*/ 3322320 w 4244340"/>
                <a:gd name="connsiteY43" fmla="*/ 396240 h 474187"/>
                <a:gd name="connsiteX44" fmla="*/ 3467100 w 4244340"/>
                <a:gd name="connsiteY44" fmla="*/ 411480 h 474187"/>
                <a:gd name="connsiteX45" fmla="*/ 3893820 w 4244340"/>
                <a:gd name="connsiteY45" fmla="*/ 419100 h 474187"/>
                <a:gd name="connsiteX46" fmla="*/ 3924300 w 4244340"/>
                <a:gd name="connsiteY46" fmla="*/ 411480 h 474187"/>
                <a:gd name="connsiteX47" fmla="*/ 3977640 w 4244340"/>
                <a:gd name="connsiteY47" fmla="*/ 396240 h 474187"/>
                <a:gd name="connsiteX48" fmla="*/ 4000500 w 4244340"/>
                <a:gd name="connsiteY48" fmla="*/ 381000 h 474187"/>
                <a:gd name="connsiteX49" fmla="*/ 4023360 w 4244340"/>
                <a:gd name="connsiteY49" fmla="*/ 373380 h 474187"/>
                <a:gd name="connsiteX50" fmla="*/ 4076700 w 4244340"/>
                <a:gd name="connsiteY50" fmla="*/ 358140 h 474187"/>
                <a:gd name="connsiteX51" fmla="*/ 4099560 w 4244340"/>
                <a:gd name="connsiteY51" fmla="*/ 342900 h 474187"/>
                <a:gd name="connsiteX52" fmla="*/ 4160520 w 4244340"/>
                <a:gd name="connsiteY52" fmla="*/ 327660 h 474187"/>
                <a:gd name="connsiteX53" fmla="*/ 4244340 w 4244340"/>
                <a:gd name="connsiteY53" fmla="*/ 320040 h 474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244340" h="474187">
                  <a:moveTo>
                    <a:pt x="0" y="0"/>
                  </a:moveTo>
                  <a:cubicBezTo>
                    <a:pt x="101600" y="2540"/>
                    <a:pt x="203404" y="707"/>
                    <a:pt x="304800" y="7620"/>
                  </a:cubicBezTo>
                  <a:cubicBezTo>
                    <a:pt x="316133" y="8393"/>
                    <a:pt x="324644" y="18872"/>
                    <a:pt x="335280" y="22860"/>
                  </a:cubicBezTo>
                  <a:cubicBezTo>
                    <a:pt x="347579" y="27472"/>
                    <a:pt x="393514" y="36031"/>
                    <a:pt x="403860" y="38100"/>
                  </a:cubicBezTo>
                  <a:cubicBezTo>
                    <a:pt x="414020" y="43180"/>
                    <a:pt x="423899" y="48865"/>
                    <a:pt x="434340" y="53340"/>
                  </a:cubicBezTo>
                  <a:cubicBezTo>
                    <a:pt x="441723" y="56504"/>
                    <a:pt x="449201" y="60233"/>
                    <a:pt x="457200" y="60960"/>
                  </a:cubicBezTo>
                  <a:cubicBezTo>
                    <a:pt x="533256" y="67874"/>
                    <a:pt x="609600" y="71120"/>
                    <a:pt x="685800" y="76200"/>
                  </a:cubicBezTo>
                  <a:cubicBezTo>
                    <a:pt x="696114" y="77919"/>
                    <a:pt x="747533" y="85240"/>
                    <a:pt x="762000" y="91440"/>
                  </a:cubicBezTo>
                  <a:cubicBezTo>
                    <a:pt x="770418" y="95048"/>
                    <a:pt x="776669" y="102584"/>
                    <a:pt x="784860" y="106680"/>
                  </a:cubicBezTo>
                  <a:cubicBezTo>
                    <a:pt x="797040" y="112770"/>
                    <a:pt x="826807" y="118665"/>
                    <a:pt x="838200" y="121920"/>
                  </a:cubicBezTo>
                  <a:cubicBezTo>
                    <a:pt x="845923" y="124127"/>
                    <a:pt x="853337" y="127333"/>
                    <a:pt x="861060" y="129540"/>
                  </a:cubicBezTo>
                  <a:cubicBezTo>
                    <a:pt x="871130" y="132417"/>
                    <a:pt x="881470" y="134283"/>
                    <a:pt x="891540" y="137160"/>
                  </a:cubicBezTo>
                  <a:cubicBezTo>
                    <a:pt x="899263" y="139367"/>
                    <a:pt x="906497" y="143343"/>
                    <a:pt x="914400" y="144780"/>
                  </a:cubicBezTo>
                  <a:cubicBezTo>
                    <a:pt x="934548" y="148443"/>
                    <a:pt x="955062" y="149694"/>
                    <a:pt x="975360" y="152400"/>
                  </a:cubicBezTo>
                  <a:cubicBezTo>
                    <a:pt x="1031129" y="159836"/>
                    <a:pt x="1050403" y="164879"/>
                    <a:pt x="1112520" y="167640"/>
                  </a:cubicBezTo>
                  <a:cubicBezTo>
                    <a:pt x="1198832" y="171476"/>
                    <a:pt x="1285240" y="172720"/>
                    <a:pt x="1371600" y="175260"/>
                  </a:cubicBezTo>
                  <a:cubicBezTo>
                    <a:pt x="1391920" y="182880"/>
                    <a:pt x="1411818" y="191738"/>
                    <a:pt x="1432560" y="198120"/>
                  </a:cubicBezTo>
                  <a:cubicBezTo>
                    <a:pt x="1444939" y="201929"/>
                    <a:pt x="1458095" y="202599"/>
                    <a:pt x="1470660" y="205740"/>
                  </a:cubicBezTo>
                  <a:cubicBezTo>
                    <a:pt x="1478452" y="207688"/>
                    <a:pt x="1485900" y="210820"/>
                    <a:pt x="1493520" y="213360"/>
                  </a:cubicBezTo>
                  <a:cubicBezTo>
                    <a:pt x="1526540" y="210820"/>
                    <a:pt x="1560030" y="211843"/>
                    <a:pt x="1592580" y="205740"/>
                  </a:cubicBezTo>
                  <a:cubicBezTo>
                    <a:pt x="1601581" y="204052"/>
                    <a:pt x="1607249" y="194596"/>
                    <a:pt x="1615440" y="190500"/>
                  </a:cubicBezTo>
                  <a:cubicBezTo>
                    <a:pt x="1622624" y="186908"/>
                    <a:pt x="1631279" y="186781"/>
                    <a:pt x="1638300" y="182880"/>
                  </a:cubicBezTo>
                  <a:cubicBezTo>
                    <a:pt x="1654311" y="173985"/>
                    <a:pt x="1667637" y="160591"/>
                    <a:pt x="1684020" y="152400"/>
                  </a:cubicBezTo>
                  <a:cubicBezTo>
                    <a:pt x="1729641" y="129589"/>
                    <a:pt x="1753771" y="139310"/>
                    <a:pt x="1805940" y="121920"/>
                  </a:cubicBezTo>
                  <a:cubicBezTo>
                    <a:pt x="1813560" y="119380"/>
                    <a:pt x="1821616" y="117892"/>
                    <a:pt x="1828800" y="114300"/>
                  </a:cubicBezTo>
                  <a:cubicBezTo>
                    <a:pt x="1836991" y="110204"/>
                    <a:pt x="1844040" y="104140"/>
                    <a:pt x="1851660" y="99060"/>
                  </a:cubicBezTo>
                  <a:cubicBezTo>
                    <a:pt x="1941648" y="104684"/>
                    <a:pt x="1947920" y="99586"/>
                    <a:pt x="2011680" y="114300"/>
                  </a:cubicBezTo>
                  <a:cubicBezTo>
                    <a:pt x="2032089" y="119010"/>
                    <a:pt x="2072640" y="129540"/>
                    <a:pt x="2072640" y="129540"/>
                  </a:cubicBezTo>
                  <a:cubicBezTo>
                    <a:pt x="2120157" y="161218"/>
                    <a:pt x="2066556" y="130001"/>
                    <a:pt x="2141220" y="152400"/>
                  </a:cubicBezTo>
                  <a:cubicBezTo>
                    <a:pt x="2152100" y="155664"/>
                    <a:pt x="2161064" y="163652"/>
                    <a:pt x="2171700" y="167640"/>
                  </a:cubicBezTo>
                  <a:cubicBezTo>
                    <a:pt x="2181506" y="171317"/>
                    <a:pt x="2192149" y="172251"/>
                    <a:pt x="2202180" y="175260"/>
                  </a:cubicBezTo>
                  <a:cubicBezTo>
                    <a:pt x="2217567" y="179876"/>
                    <a:pt x="2232660" y="185420"/>
                    <a:pt x="2247900" y="190500"/>
                  </a:cubicBezTo>
                  <a:cubicBezTo>
                    <a:pt x="2255520" y="193040"/>
                    <a:pt x="2262746" y="197586"/>
                    <a:pt x="2270760" y="198120"/>
                  </a:cubicBezTo>
                  <a:cubicBezTo>
                    <a:pt x="2413053" y="207606"/>
                    <a:pt x="2347032" y="202283"/>
                    <a:pt x="2468880" y="213360"/>
                  </a:cubicBezTo>
                  <a:cubicBezTo>
                    <a:pt x="2546091" y="228802"/>
                    <a:pt x="2467757" y="208693"/>
                    <a:pt x="2545080" y="243840"/>
                  </a:cubicBezTo>
                  <a:cubicBezTo>
                    <a:pt x="2562923" y="251951"/>
                    <a:pt x="2627635" y="269604"/>
                    <a:pt x="2644140" y="274320"/>
                  </a:cubicBezTo>
                  <a:cubicBezTo>
                    <a:pt x="2674637" y="294651"/>
                    <a:pt x="2664089" y="289887"/>
                    <a:pt x="2705100" y="304800"/>
                  </a:cubicBezTo>
                  <a:cubicBezTo>
                    <a:pt x="2720197" y="310290"/>
                    <a:pt x="2737454" y="311129"/>
                    <a:pt x="2750820" y="320040"/>
                  </a:cubicBezTo>
                  <a:cubicBezTo>
                    <a:pt x="2758440" y="325120"/>
                    <a:pt x="2764992" y="332384"/>
                    <a:pt x="2773680" y="335280"/>
                  </a:cubicBezTo>
                  <a:cubicBezTo>
                    <a:pt x="2788337" y="340166"/>
                    <a:pt x="2804318" y="339548"/>
                    <a:pt x="2819400" y="342900"/>
                  </a:cubicBezTo>
                  <a:cubicBezTo>
                    <a:pt x="2827241" y="344642"/>
                    <a:pt x="2834236" y="350163"/>
                    <a:pt x="2842260" y="350520"/>
                  </a:cubicBezTo>
                  <a:cubicBezTo>
                    <a:pt x="2948865" y="355258"/>
                    <a:pt x="3055620" y="355600"/>
                    <a:pt x="3162300" y="358140"/>
                  </a:cubicBezTo>
                  <a:cubicBezTo>
                    <a:pt x="3172460" y="360680"/>
                    <a:pt x="3182676" y="363004"/>
                    <a:pt x="3192780" y="365760"/>
                  </a:cubicBezTo>
                  <a:cubicBezTo>
                    <a:pt x="3238998" y="378365"/>
                    <a:pt x="3272853" y="391033"/>
                    <a:pt x="3322320" y="396240"/>
                  </a:cubicBezTo>
                  <a:lnTo>
                    <a:pt x="3467100" y="411480"/>
                  </a:lnTo>
                  <a:cubicBezTo>
                    <a:pt x="3623867" y="474187"/>
                    <a:pt x="3506972" y="433167"/>
                    <a:pt x="3893820" y="419100"/>
                  </a:cubicBezTo>
                  <a:cubicBezTo>
                    <a:pt x="3904286" y="418719"/>
                    <a:pt x="3914230" y="414357"/>
                    <a:pt x="3924300" y="411480"/>
                  </a:cubicBezTo>
                  <a:cubicBezTo>
                    <a:pt x="4000822" y="389616"/>
                    <a:pt x="3882355" y="420061"/>
                    <a:pt x="3977640" y="396240"/>
                  </a:cubicBezTo>
                  <a:cubicBezTo>
                    <a:pt x="3985260" y="391160"/>
                    <a:pt x="3992309" y="385096"/>
                    <a:pt x="4000500" y="381000"/>
                  </a:cubicBezTo>
                  <a:cubicBezTo>
                    <a:pt x="4007684" y="377408"/>
                    <a:pt x="4015637" y="375587"/>
                    <a:pt x="4023360" y="373380"/>
                  </a:cubicBezTo>
                  <a:cubicBezTo>
                    <a:pt x="4034753" y="370125"/>
                    <a:pt x="4064520" y="364230"/>
                    <a:pt x="4076700" y="358140"/>
                  </a:cubicBezTo>
                  <a:cubicBezTo>
                    <a:pt x="4084891" y="354044"/>
                    <a:pt x="4091369" y="346996"/>
                    <a:pt x="4099560" y="342900"/>
                  </a:cubicBezTo>
                  <a:cubicBezTo>
                    <a:pt x="4114282" y="335539"/>
                    <a:pt x="4147478" y="329834"/>
                    <a:pt x="4160520" y="327660"/>
                  </a:cubicBezTo>
                  <a:cubicBezTo>
                    <a:pt x="4214861" y="318603"/>
                    <a:pt x="4201023" y="320040"/>
                    <a:pt x="4244340" y="320040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orma livre 36"/>
            <p:cNvSpPr/>
            <p:nvPr/>
          </p:nvSpPr>
          <p:spPr>
            <a:xfrm>
              <a:off x="3794760" y="5410200"/>
              <a:ext cx="3947160" cy="426720"/>
            </a:xfrm>
            <a:custGeom>
              <a:avLst/>
              <a:gdLst>
                <a:gd name="connsiteX0" fmla="*/ 0 w 3947160"/>
                <a:gd name="connsiteY0" fmla="*/ 0 h 426720"/>
                <a:gd name="connsiteX1" fmla="*/ 7620 w 3947160"/>
                <a:gd name="connsiteY1" fmla="*/ 53340 h 426720"/>
                <a:gd name="connsiteX2" fmla="*/ 30480 w 3947160"/>
                <a:gd name="connsiteY2" fmla="*/ 68580 h 426720"/>
                <a:gd name="connsiteX3" fmla="*/ 76200 w 3947160"/>
                <a:gd name="connsiteY3" fmla="*/ 83820 h 426720"/>
                <a:gd name="connsiteX4" fmla="*/ 495300 w 3947160"/>
                <a:gd name="connsiteY4" fmla="*/ 68580 h 426720"/>
                <a:gd name="connsiteX5" fmla="*/ 541020 w 3947160"/>
                <a:gd name="connsiteY5" fmla="*/ 60960 h 426720"/>
                <a:gd name="connsiteX6" fmla="*/ 731520 w 3947160"/>
                <a:gd name="connsiteY6" fmla="*/ 68580 h 426720"/>
                <a:gd name="connsiteX7" fmla="*/ 777240 w 3947160"/>
                <a:gd name="connsiteY7" fmla="*/ 76200 h 426720"/>
                <a:gd name="connsiteX8" fmla="*/ 861060 w 3947160"/>
                <a:gd name="connsiteY8" fmla="*/ 99060 h 426720"/>
                <a:gd name="connsiteX9" fmla="*/ 891540 w 3947160"/>
                <a:gd name="connsiteY9" fmla="*/ 106680 h 426720"/>
                <a:gd name="connsiteX10" fmla="*/ 937260 w 3947160"/>
                <a:gd name="connsiteY10" fmla="*/ 121920 h 426720"/>
                <a:gd name="connsiteX11" fmla="*/ 960120 w 3947160"/>
                <a:gd name="connsiteY11" fmla="*/ 129540 h 426720"/>
                <a:gd name="connsiteX12" fmla="*/ 1005840 w 3947160"/>
                <a:gd name="connsiteY12" fmla="*/ 152400 h 426720"/>
                <a:gd name="connsiteX13" fmla="*/ 1036320 w 3947160"/>
                <a:gd name="connsiteY13" fmla="*/ 167640 h 426720"/>
                <a:gd name="connsiteX14" fmla="*/ 1143000 w 3947160"/>
                <a:gd name="connsiteY14" fmla="*/ 182880 h 426720"/>
                <a:gd name="connsiteX15" fmla="*/ 1173480 w 3947160"/>
                <a:gd name="connsiteY15" fmla="*/ 190500 h 426720"/>
                <a:gd name="connsiteX16" fmla="*/ 1272540 w 3947160"/>
                <a:gd name="connsiteY16" fmla="*/ 205740 h 426720"/>
                <a:gd name="connsiteX17" fmla="*/ 1432560 w 3947160"/>
                <a:gd name="connsiteY17" fmla="*/ 213360 h 426720"/>
                <a:gd name="connsiteX18" fmla="*/ 1569720 w 3947160"/>
                <a:gd name="connsiteY18" fmla="*/ 220980 h 426720"/>
                <a:gd name="connsiteX19" fmla="*/ 1653540 w 3947160"/>
                <a:gd name="connsiteY19" fmla="*/ 236220 h 426720"/>
                <a:gd name="connsiteX20" fmla="*/ 1706880 w 3947160"/>
                <a:gd name="connsiteY20" fmla="*/ 251460 h 426720"/>
                <a:gd name="connsiteX21" fmla="*/ 1889760 w 3947160"/>
                <a:gd name="connsiteY21" fmla="*/ 259080 h 426720"/>
                <a:gd name="connsiteX22" fmla="*/ 1981200 w 3947160"/>
                <a:gd name="connsiteY22" fmla="*/ 274320 h 426720"/>
                <a:gd name="connsiteX23" fmla="*/ 2026920 w 3947160"/>
                <a:gd name="connsiteY23" fmla="*/ 289560 h 426720"/>
                <a:gd name="connsiteX24" fmla="*/ 2423160 w 3947160"/>
                <a:gd name="connsiteY24" fmla="*/ 312420 h 426720"/>
                <a:gd name="connsiteX25" fmla="*/ 2545080 w 3947160"/>
                <a:gd name="connsiteY25" fmla="*/ 320040 h 426720"/>
                <a:gd name="connsiteX26" fmla="*/ 2621280 w 3947160"/>
                <a:gd name="connsiteY26" fmla="*/ 335280 h 426720"/>
                <a:gd name="connsiteX27" fmla="*/ 2644140 w 3947160"/>
                <a:gd name="connsiteY27" fmla="*/ 342900 h 426720"/>
                <a:gd name="connsiteX28" fmla="*/ 2872740 w 3947160"/>
                <a:gd name="connsiteY28" fmla="*/ 335280 h 426720"/>
                <a:gd name="connsiteX29" fmla="*/ 2895600 w 3947160"/>
                <a:gd name="connsiteY29" fmla="*/ 327660 h 426720"/>
                <a:gd name="connsiteX30" fmla="*/ 2918460 w 3947160"/>
                <a:gd name="connsiteY30" fmla="*/ 312420 h 426720"/>
                <a:gd name="connsiteX31" fmla="*/ 2933700 w 3947160"/>
                <a:gd name="connsiteY31" fmla="*/ 289560 h 426720"/>
                <a:gd name="connsiteX32" fmla="*/ 2994660 w 3947160"/>
                <a:gd name="connsiteY32" fmla="*/ 274320 h 426720"/>
                <a:gd name="connsiteX33" fmla="*/ 3017520 w 3947160"/>
                <a:gd name="connsiteY33" fmla="*/ 266700 h 426720"/>
                <a:gd name="connsiteX34" fmla="*/ 3147060 w 3947160"/>
                <a:gd name="connsiteY34" fmla="*/ 243840 h 426720"/>
                <a:gd name="connsiteX35" fmla="*/ 3169920 w 3947160"/>
                <a:gd name="connsiteY35" fmla="*/ 236220 h 426720"/>
                <a:gd name="connsiteX36" fmla="*/ 3268980 w 3947160"/>
                <a:gd name="connsiteY36" fmla="*/ 213360 h 426720"/>
                <a:gd name="connsiteX37" fmla="*/ 3474720 w 3947160"/>
                <a:gd name="connsiteY37" fmla="*/ 220980 h 426720"/>
                <a:gd name="connsiteX38" fmla="*/ 3505200 w 3947160"/>
                <a:gd name="connsiteY38" fmla="*/ 228600 h 426720"/>
                <a:gd name="connsiteX39" fmla="*/ 3550920 w 3947160"/>
                <a:gd name="connsiteY39" fmla="*/ 236220 h 426720"/>
                <a:gd name="connsiteX40" fmla="*/ 3573780 w 3947160"/>
                <a:gd name="connsiteY40" fmla="*/ 259080 h 426720"/>
                <a:gd name="connsiteX41" fmla="*/ 3657600 w 3947160"/>
                <a:gd name="connsiteY41" fmla="*/ 297180 h 426720"/>
                <a:gd name="connsiteX42" fmla="*/ 3688080 w 3947160"/>
                <a:gd name="connsiteY42" fmla="*/ 304800 h 426720"/>
                <a:gd name="connsiteX43" fmla="*/ 3718560 w 3947160"/>
                <a:gd name="connsiteY43" fmla="*/ 350520 h 426720"/>
                <a:gd name="connsiteX44" fmla="*/ 3764280 w 3947160"/>
                <a:gd name="connsiteY44" fmla="*/ 373380 h 426720"/>
                <a:gd name="connsiteX45" fmla="*/ 3787140 w 3947160"/>
                <a:gd name="connsiteY45" fmla="*/ 381000 h 426720"/>
                <a:gd name="connsiteX46" fmla="*/ 3810000 w 3947160"/>
                <a:gd name="connsiteY46" fmla="*/ 396240 h 426720"/>
                <a:gd name="connsiteX47" fmla="*/ 3886200 w 3947160"/>
                <a:gd name="connsiteY47" fmla="*/ 426720 h 426720"/>
                <a:gd name="connsiteX48" fmla="*/ 3947160 w 3947160"/>
                <a:gd name="connsiteY48" fmla="*/ 42672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947160" h="426720">
                  <a:moveTo>
                    <a:pt x="0" y="0"/>
                  </a:moveTo>
                  <a:cubicBezTo>
                    <a:pt x="2540" y="17780"/>
                    <a:pt x="326" y="36927"/>
                    <a:pt x="7620" y="53340"/>
                  </a:cubicBezTo>
                  <a:cubicBezTo>
                    <a:pt x="11339" y="61709"/>
                    <a:pt x="22111" y="64861"/>
                    <a:pt x="30480" y="68580"/>
                  </a:cubicBezTo>
                  <a:cubicBezTo>
                    <a:pt x="45160" y="75104"/>
                    <a:pt x="76200" y="83820"/>
                    <a:pt x="76200" y="83820"/>
                  </a:cubicBezTo>
                  <a:lnTo>
                    <a:pt x="495300" y="68580"/>
                  </a:lnTo>
                  <a:cubicBezTo>
                    <a:pt x="510732" y="67821"/>
                    <a:pt x="525570" y="60960"/>
                    <a:pt x="541020" y="60960"/>
                  </a:cubicBezTo>
                  <a:cubicBezTo>
                    <a:pt x="604571" y="60960"/>
                    <a:pt x="668020" y="66040"/>
                    <a:pt x="731520" y="68580"/>
                  </a:cubicBezTo>
                  <a:cubicBezTo>
                    <a:pt x="746760" y="71120"/>
                    <a:pt x="762133" y="72963"/>
                    <a:pt x="777240" y="76200"/>
                  </a:cubicBezTo>
                  <a:cubicBezTo>
                    <a:pt x="885901" y="99485"/>
                    <a:pt x="803025" y="82479"/>
                    <a:pt x="861060" y="99060"/>
                  </a:cubicBezTo>
                  <a:cubicBezTo>
                    <a:pt x="871130" y="101937"/>
                    <a:pt x="881509" y="103671"/>
                    <a:pt x="891540" y="106680"/>
                  </a:cubicBezTo>
                  <a:cubicBezTo>
                    <a:pt x="906927" y="111296"/>
                    <a:pt x="922020" y="116840"/>
                    <a:pt x="937260" y="121920"/>
                  </a:cubicBezTo>
                  <a:cubicBezTo>
                    <a:pt x="944880" y="124460"/>
                    <a:pt x="953437" y="125085"/>
                    <a:pt x="960120" y="129540"/>
                  </a:cubicBezTo>
                  <a:cubicBezTo>
                    <a:pt x="1004051" y="158828"/>
                    <a:pt x="961673" y="133471"/>
                    <a:pt x="1005840" y="152400"/>
                  </a:cubicBezTo>
                  <a:cubicBezTo>
                    <a:pt x="1016281" y="156875"/>
                    <a:pt x="1025231" y="165176"/>
                    <a:pt x="1036320" y="167640"/>
                  </a:cubicBezTo>
                  <a:cubicBezTo>
                    <a:pt x="1071386" y="175432"/>
                    <a:pt x="1107568" y="176975"/>
                    <a:pt x="1143000" y="182880"/>
                  </a:cubicBezTo>
                  <a:cubicBezTo>
                    <a:pt x="1153330" y="184602"/>
                    <a:pt x="1163211" y="188446"/>
                    <a:pt x="1173480" y="190500"/>
                  </a:cubicBezTo>
                  <a:cubicBezTo>
                    <a:pt x="1187669" y="193338"/>
                    <a:pt x="1261154" y="204927"/>
                    <a:pt x="1272540" y="205740"/>
                  </a:cubicBezTo>
                  <a:cubicBezTo>
                    <a:pt x="1325805" y="209545"/>
                    <a:pt x="1379230" y="210625"/>
                    <a:pt x="1432560" y="213360"/>
                  </a:cubicBezTo>
                  <a:lnTo>
                    <a:pt x="1569720" y="220980"/>
                  </a:lnTo>
                  <a:cubicBezTo>
                    <a:pt x="1612889" y="227147"/>
                    <a:pt x="1617612" y="225955"/>
                    <a:pt x="1653540" y="236220"/>
                  </a:cubicBezTo>
                  <a:cubicBezTo>
                    <a:pt x="1669162" y="240683"/>
                    <a:pt x="1690999" y="250326"/>
                    <a:pt x="1706880" y="251460"/>
                  </a:cubicBezTo>
                  <a:cubicBezTo>
                    <a:pt x="1767738" y="255807"/>
                    <a:pt x="1828800" y="256540"/>
                    <a:pt x="1889760" y="259080"/>
                  </a:cubicBezTo>
                  <a:cubicBezTo>
                    <a:pt x="1952265" y="279915"/>
                    <a:pt x="1853595" y="248799"/>
                    <a:pt x="1981200" y="274320"/>
                  </a:cubicBezTo>
                  <a:cubicBezTo>
                    <a:pt x="1996952" y="277470"/>
                    <a:pt x="2010871" y="288862"/>
                    <a:pt x="2026920" y="289560"/>
                  </a:cubicBezTo>
                  <a:cubicBezTo>
                    <a:pt x="2297876" y="301341"/>
                    <a:pt x="2116153" y="291953"/>
                    <a:pt x="2423160" y="312420"/>
                  </a:cubicBezTo>
                  <a:lnTo>
                    <a:pt x="2545080" y="320040"/>
                  </a:lnTo>
                  <a:cubicBezTo>
                    <a:pt x="2596726" y="337255"/>
                    <a:pt x="2533721" y="317768"/>
                    <a:pt x="2621280" y="335280"/>
                  </a:cubicBezTo>
                  <a:cubicBezTo>
                    <a:pt x="2629156" y="336855"/>
                    <a:pt x="2636520" y="340360"/>
                    <a:pt x="2644140" y="342900"/>
                  </a:cubicBezTo>
                  <a:cubicBezTo>
                    <a:pt x="2720340" y="340360"/>
                    <a:pt x="2796637" y="339892"/>
                    <a:pt x="2872740" y="335280"/>
                  </a:cubicBezTo>
                  <a:cubicBezTo>
                    <a:pt x="2880757" y="334794"/>
                    <a:pt x="2888416" y="331252"/>
                    <a:pt x="2895600" y="327660"/>
                  </a:cubicBezTo>
                  <a:cubicBezTo>
                    <a:pt x="2903791" y="323564"/>
                    <a:pt x="2910840" y="317500"/>
                    <a:pt x="2918460" y="312420"/>
                  </a:cubicBezTo>
                  <a:cubicBezTo>
                    <a:pt x="2923540" y="304800"/>
                    <a:pt x="2926549" y="295281"/>
                    <a:pt x="2933700" y="289560"/>
                  </a:cubicBezTo>
                  <a:cubicBezTo>
                    <a:pt x="2941617" y="283226"/>
                    <a:pt x="2992590" y="274837"/>
                    <a:pt x="2994660" y="274320"/>
                  </a:cubicBezTo>
                  <a:cubicBezTo>
                    <a:pt x="3002452" y="272372"/>
                    <a:pt x="3009644" y="268275"/>
                    <a:pt x="3017520" y="266700"/>
                  </a:cubicBezTo>
                  <a:cubicBezTo>
                    <a:pt x="3028019" y="264600"/>
                    <a:pt x="3117940" y="251120"/>
                    <a:pt x="3147060" y="243840"/>
                  </a:cubicBezTo>
                  <a:cubicBezTo>
                    <a:pt x="3154852" y="241892"/>
                    <a:pt x="3162094" y="238026"/>
                    <a:pt x="3169920" y="236220"/>
                  </a:cubicBezTo>
                  <a:cubicBezTo>
                    <a:pt x="3279219" y="210997"/>
                    <a:pt x="3213725" y="231778"/>
                    <a:pt x="3268980" y="213360"/>
                  </a:cubicBezTo>
                  <a:cubicBezTo>
                    <a:pt x="3337560" y="215900"/>
                    <a:pt x="3406235" y="216562"/>
                    <a:pt x="3474720" y="220980"/>
                  </a:cubicBezTo>
                  <a:cubicBezTo>
                    <a:pt x="3485171" y="221654"/>
                    <a:pt x="3494931" y="226546"/>
                    <a:pt x="3505200" y="228600"/>
                  </a:cubicBezTo>
                  <a:cubicBezTo>
                    <a:pt x="3520350" y="231630"/>
                    <a:pt x="3535680" y="233680"/>
                    <a:pt x="3550920" y="236220"/>
                  </a:cubicBezTo>
                  <a:cubicBezTo>
                    <a:pt x="3558540" y="243840"/>
                    <a:pt x="3564688" y="253294"/>
                    <a:pt x="3573780" y="259080"/>
                  </a:cubicBezTo>
                  <a:cubicBezTo>
                    <a:pt x="3598364" y="274725"/>
                    <a:pt x="3628588" y="288891"/>
                    <a:pt x="3657600" y="297180"/>
                  </a:cubicBezTo>
                  <a:cubicBezTo>
                    <a:pt x="3667670" y="300057"/>
                    <a:pt x="3677920" y="302260"/>
                    <a:pt x="3688080" y="304800"/>
                  </a:cubicBezTo>
                  <a:cubicBezTo>
                    <a:pt x="3698240" y="320040"/>
                    <a:pt x="3701184" y="344728"/>
                    <a:pt x="3718560" y="350520"/>
                  </a:cubicBezTo>
                  <a:cubicBezTo>
                    <a:pt x="3776019" y="369673"/>
                    <a:pt x="3705194" y="343837"/>
                    <a:pt x="3764280" y="373380"/>
                  </a:cubicBezTo>
                  <a:cubicBezTo>
                    <a:pt x="3771464" y="376972"/>
                    <a:pt x="3779956" y="377408"/>
                    <a:pt x="3787140" y="381000"/>
                  </a:cubicBezTo>
                  <a:cubicBezTo>
                    <a:pt x="3795331" y="385096"/>
                    <a:pt x="3802049" y="391696"/>
                    <a:pt x="3810000" y="396240"/>
                  </a:cubicBezTo>
                  <a:cubicBezTo>
                    <a:pt x="3825939" y="405348"/>
                    <a:pt x="3870588" y="426720"/>
                    <a:pt x="3886200" y="426720"/>
                  </a:cubicBezTo>
                  <a:lnTo>
                    <a:pt x="3947160" y="42672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371600" y="512763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08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1268760"/>
            <a:ext cx="590465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08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3861048"/>
            <a:ext cx="5832648" cy="24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12" descr="sismo3_2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12576" y="1412776"/>
            <a:ext cx="10307204" cy="4968552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7884368" y="2771636"/>
            <a:ext cx="792088" cy="2250832"/>
            <a:chOff x="7906414" y="2771636"/>
            <a:chExt cx="1237586" cy="2250832"/>
          </a:xfrm>
        </p:grpSpPr>
        <p:sp>
          <p:nvSpPr>
            <p:cNvPr id="16" name="Seta para a direita 15"/>
            <p:cNvSpPr/>
            <p:nvPr/>
          </p:nvSpPr>
          <p:spPr>
            <a:xfrm flipH="1">
              <a:off x="8445282" y="3212976"/>
              <a:ext cx="69871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 para a direita 16"/>
            <p:cNvSpPr/>
            <p:nvPr/>
          </p:nvSpPr>
          <p:spPr>
            <a:xfrm flipH="1">
              <a:off x="8445282" y="3611116"/>
              <a:ext cx="69871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8445282" y="3717032"/>
              <a:ext cx="698718" cy="21602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 para a direita 18"/>
            <p:cNvSpPr/>
            <p:nvPr/>
          </p:nvSpPr>
          <p:spPr>
            <a:xfrm flipH="1">
              <a:off x="8445282" y="4365104"/>
              <a:ext cx="698718" cy="21602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 flipH="1">
              <a:off x="7923905" y="2771636"/>
              <a:ext cx="657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accent1">
                      <a:lumMod val="75000"/>
                    </a:schemeClr>
                  </a:solidFill>
                </a:rPr>
                <a:t>ONDA P</a:t>
              </a:r>
              <a:endParaRPr lang="pt-B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 flipH="1">
              <a:off x="7906414" y="4653136"/>
              <a:ext cx="647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accent2">
                      <a:lumMod val="75000"/>
                    </a:schemeClr>
                  </a:solidFill>
                </a:rPr>
                <a:t>ONDA S</a:t>
              </a:r>
              <a:endParaRPr lang="pt-B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899592" y="2276872"/>
            <a:ext cx="94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ONDA P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899592" y="4797152"/>
            <a:ext cx="93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ONDA S</a:t>
            </a:r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371600" y="512763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83568" y="1916832"/>
            <a:ext cx="7956376" cy="32403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3000" dirty="0" smtClean="0">
                <a:latin typeface="Arial" pitchFamily="34" charset="0"/>
                <a:cs typeface="Arial" pitchFamily="34" charset="0"/>
              </a:rPr>
              <a:t>Estudo de camadas basálticas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Estudo do</a:t>
            </a:r>
            <a:r>
              <a:rPr kumimoji="0" lang="pt-BR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comportamento da injeção de CO</a:t>
            </a:r>
            <a:r>
              <a:rPr kumimoji="0" lang="pt-BR" sz="3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</a:t>
            </a:r>
            <a:r>
              <a:rPr kumimoji="0" lang="pt-BR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em reservatório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pt-BR" sz="3000" baseline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3000" dirty="0" smtClean="0">
                <a:latin typeface="Arial" pitchFamily="34" charset="0"/>
                <a:cs typeface="Arial" pitchFamily="34" charset="0"/>
              </a:rPr>
              <a:t>Inversão de parâmetros para análise AVO</a:t>
            </a: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68760"/>
            <a:ext cx="8229600" cy="784225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rgbClr val="FF0000"/>
                </a:solidFill>
              </a:rPr>
              <a:t>A </a:t>
            </a:r>
            <a:r>
              <a:rPr lang="en-US" sz="3600" dirty="0" err="1">
                <a:solidFill>
                  <a:srgbClr val="FF0000"/>
                </a:solidFill>
              </a:rPr>
              <a:t>Sísmica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baseia</a:t>
            </a:r>
            <a:r>
              <a:rPr lang="en-US" sz="3600" dirty="0">
                <a:solidFill>
                  <a:srgbClr val="FF0000"/>
                </a:solidFill>
              </a:rPr>
              <a:t>-se no </a:t>
            </a:r>
            <a:r>
              <a:rPr lang="en-US" sz="3600" dirty="0" err="1">
                <a:solidFill>
                  <a:srgbClr val="FF0000"/>
                </a:solidFill>
              </a:rPr>
              <a:t>contraste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da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propriedade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física</a:t>
            </a:r>
            <a:r>
              <a:rPr lang="en-US" sz="3600" dirty="0">
                <a:solidFill>
                  <a:srgbClr val="FF0000"/>
                </a:solidFill>
              </a:rPr>
              <a:t>, </a:t>
            </a:r>
            <a:r>
              <a:rPr lang="en-US" sz="3600" dirty="0" err="1">
                <a:solidFill>
                  <a:srgbClr val="FF0000"/>
                </a:solidFill>
              </a:rPr>
              <a:t>para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gerar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uma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imagem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em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subsuperfície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68313" y="3027710"/>
            <a:ext cx="8675687" cy="317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25413" y="2803873"/>
            <a:ext cx="8893175" cy="120251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ts val="1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/>
              <a:t>Quando uma frente de onda sísmica atinge a interface entre dois </a:t>
            </a:r>
            <a:r>
              <a:rPr lang="pt-BR" sz="2400" dirty="0" err="1"/>
              <a:t>matériais</a:t>
            </a:r>
            <a:r>
              <a:rPr lang="pt-BR" sz="2400" dirty="0"/>
              <a:t> distintos, parte da energia transportada é refletida para o meio a qual a onda esta se propagando e parte é transmitida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2016125" y="5732810"/>
            <a:ext cx="5111750" cy="1588"/>
          </a:xfrm>
          <a:prstGeom prst="line">
            <a:avLst/>
          </a:prstGeom>
          <a:noFill/>
          <a:ln w="648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4454525" y="4421535"/>
            <a:ext cx="1588" cy="1311275"/>
          </a:xfrm>
          <a:prstGeom prst="line">
            <a:avLst/>
          </a:prstGeom>
          <a:noFill/>
          <a:ln w="9360" cap="sq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3384550" y="4608860"/>
            <a:ext cx="1079500" cy="1123950"/>
          </a:xfrm>
          <a:prstGeom prst="line">
            <a:avLst/>
          </a:prstGeom>
          <a:noFill/>
          <a:ln w="38160" cap="sq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H="1">
            <a:off x="4443413" y="4608860"/>
            <a:ext cx="1082675" cy="1123950"/>
          </a:xfrm>
          <a:prstGeom prst="line">
            <a:avLst/>
          </a:prstGeom>
          <a:noFill/>
          <a:ln w="38160" cap="sq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464050" y="5732810"/>
            <a:ext cx="576263" cy="1184275"/>
          </a:xfrm>
          <a:prstGeom prst="line">
            <a:avLst/>
          </a:prstGeom>
          <a:noFill/>
          <a:ln w="38160" cap="sq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 rot="11100000" flipV="1">
            <a:off x="4021138" y="5066060"/>
            <a:ext cx="863600" cy="495300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0"/>
              <a:gd name="G5" fmla="+- G4 10800 0"/>
              <a:gd name="G6" fmla="cos 10800 0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</a:path>
            </a:pathLst>
          </a:custGeom>
          <a:noFill/>
          <a:ln w="936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 rot="14280000" flipV="1">
            <a:off x="4283075" y="5118448"/>
            <a:ext cx="746125" cy="574675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0"/>
              <a:gd name="G5" fmla="+- G4 10800 0"/>
              <a:gd name="G6" fmla="cos 10800 0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</a:path>
            </a:pathLst>
          </a:custGeom>
          <a:noFill/>
          <a:ln w="936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auto">
          <a:xfrm rot="1080000" flipV="1">
            <a:off x="4089400" y="5735985"/>
            <a:ext cx="846138" cy="498475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-3402955"/>
              <a:gd name="G5" fmla="+- G4 10800 0"/>
              <a:gd name="G6" fmla="cos 10800 -340295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17615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3214" y="0"/>
                  <a:pt x="15559" y="809"/>
                  <a:pt x="17460" y="2297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3214" y="0"/>
                  <a:pt x="15559" y="809"/>
                  <a:pt x="17460" y="2297"/>
                </a:cubicBezTo>
              </a:path>
            </a:pathLst>
          </a:custGeom>
          <a:noFill/>
          <a:ln w="936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959225" y="4789835"/>
            <a:ext cx="360363" cy="3099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8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/>
              <a:t>i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4679950" y="4734273"/>
            <a:ext cx="360363" cy="3407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/>
              <a:t>r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464050" y="6293198"/>
            <a:ext cx="360363" cy="3099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8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/>
              <a:t>t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4454525" y="5732810"/>
            <a:ext cx="1588" cy="1309688"/>
          </a:xfrm>
          <a:prstGeom prst="line">
            <a:avLst/>
          </a:prstGeom>
          <a:noFill/>
          <a:ln w="9360" cap="sq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264275" y="5420073"/>
            <a:ext cx="1008063" cy="3407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/>
              <a:t>V</a:t>
            </a:r>
            <a:r>
              <a:rPr lang="en-US" sz="1600" baseline="-25000"/>
              <a:t>1</a:t>
            </a:r>
            <a:r>
              <a:rPr lang="en-US" sz="1600"/>
              <a:t>, </a:t>
            </a:r>
            <a:r>
              <a:rPr lang="en-US" sz="1600">
                <a:latin typeface="Symbol" pitchFamily="16" charset="2"/>
              </a:rPr>
              <a:t></a:t>
            </a:r>
            <a:r>
              <a:rPr lang="en-US" sz="1600" baseline="-25000"/>
              <a:t>1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6264275" y="5856635"/>
            <a:ext cx="1008063" cy="3407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/>
              <a:t>V</a:t>
            </a:r>
            <a:r>
              <a:rPr lang="en-US" sz="1600" baseline="-25000"/>
              <a:t>2</a:t>
            </a:r>
            <a:r>
              <a:rPr lang="en-US" sz="1600"/>
              <a:t>, </a:t>
            </a:r>
            <a:r>
              <a:rPr lang="en-US" sz="1600">
                <a:latin typeface="Symbol" pitchFamily="16" charset="2"/>
              </a:rPr>
              <a:t></a:t>
            </a:r>
            <a:r>
              <a:rPr lang="en-US" sz="1600" baseline="-25000"/>
              <a:t>2</a:t>
            </a:r>
          </a:p>
        </p:txBody>
      </p:sp>
      <p:sp>
        <p:nvSpPr>
          <p:cNvPr id="19" name="Text Box 1"/>
          <p:cNvSpPr txBox="1">
            <a:spLocks noChangeArrowheads="1"/>
          </p:cNvSpPr>
          <p:nvPr/>
        </p:nvSpPr>
        <p:spPr bwMode="auto">
          <a:xfrm>
            <a:off x="1042988" y="404813"/>
            <a:ext cx="7416800" cy="7032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2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/>
              <a:t>MÉTODOS SÍSMICOS</a:t>
            </a:r>
            <a:endParaRPr lang="en-US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4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51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mph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61" dur="500" fill="hold" masterRel="sameClick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rgb" dir="cw">
                                      <p:cBhvr additive="repl">
                                        <p:cTn id="62" dur="500" fill="hold" masterRel="sameClick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rgb" dir="cw">
                                      <p:cBhvr additive="repl">
                                        <p:cTn id="63" dur="500" fill="hold" masterRel="sameClick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 additive="repl">
                                        <p:cTn id="6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 animBg="1"/>
      <p:bldP spid="13318" grpId="0" animBg="1"/>
      <p:bldP spid="13319" grpId="0" animBg="1"/>
      <p:bldP spid="13319" grpId="1" animBg="1"/>
      <p:bldP spid="13320" grpId="0" animBg="1"/>
      <p:bldP spid="13321" grpId="0" animBg="1"/>
      <p:bldP spid="13322" grpId="0" animBg="1"/>
      <p:bldP spid="13323" grpId="0" animBg="1"/>
      <p:bldP spid="133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457200" y="1600201"/>
            <a:ext cx="8229600" cy="74868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9725" indent="-338138" algn="just">
              <a:spcBef>
                <a:spcPts val="750"/>
              </a:spcBef>
              <a:buClrTx/>
              <a:buSzPct val="65000"/>
              <a:buFont typeface="Arial" pitchFamily="34" charset="0"/>
              <a:buChar char="•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US" sz="1900" dirty="0">
                <a:latin typeface="Verdana" pitchFamily="32" charset="0"/>
              </a:rPr>
              <a:t>Um </a:t>
            </a:r>
            <a:r>
              <a:rPr lang="en-US" sz="1900" dirty="0" err="1">
                <a:latin typeface="Verdana" pitchFamily="32" charset="0"/>
              </a:rPr>
              <a:t>traço</a:t>
            </a:r>
            <a:r>
              <a:rPr lang="en-US" sz="1900" dirty="0">
                <a:latin typeface="Verdana" pitchFamily="32" charset="0"/>
              </a:rPr>
              <a:t> </a:t>
            </a:r>
            <a:r>
              <a:rPr lang="en-US" sz="1900" dirty="0" err="1">
                <a:latin typeface="Verdana" pitchFamily="32" charset="0"/>
              </a:rPr>
              <a:t>sísmico</a:t>
            </a:r>
            <a:r>
              <a:rPr lang="en-US" sz="1900" dirty="0">
                <a:latin typeface="Verdana" pitchFamily="32" charset="0"/>
              </a:rPr>
              <a:t> é o </a:t>
            </a:r>
            <a:r>
              <a:rPr lang="en-US" sz="1900" dirty="0" err="1">
                <a:latin typeface="Verdana" pitchFamily="32" charset="0"/>
              </a:rPr>
              <a:t>registro</a:t>
            </a:r>
            <a:r>
              <a:rPr lang="en-US" sz="1900" dirty="0">
                <a:latin typeface="Verdana" pitchFamily="32" charset="0"/>
              </a:rPr>
              <a:t> do campo </a:t>
            </a:r>
            <a:r>
              <a:rPr lang="en-US" sz="1900" dirty="0" err="1">
                <a:latin typeface="Verdana" pitchFamily="32" charset="0"/>
              </a:rPr>
              <a:t>sísmico</a:t>
            </a:r>
            <a:r>
              <a:rPr lang="en-US" sz="1900" dirty="0">
                <a:latin typeface="Verdana" pitchFamily="32" charset="0"/>
              </a:rPr>
              <a:t> </a:t>
            </a:r>
            <a:r>
              <a:rPr lang="en-US" sz="1900" dirty="0" err="1">
                <a:latin typeface="Verdana" pitchFamily="32" charset="0"/>
              </a:rPr>
              <a:t>para</a:t>
            </a:r>
            <a:r>
              <a:rPr lang="en-US" sz="1900" dirty="0">
                <a:latin typeface="Verdana" pitchFamily="32" charset="0"/>
              </a:rPr>
              <a:t> um dado </a:t>
            </a:r>
            <a:r>
              <a:rPr lang="en-US" sz="1900" dirty="0" smtClean="0">
                <a:latin typeface="Verdana" pitchFamily="32" charset="0"/>
              </a:rPr>
              <a:t>receptor</a:t>
            </a:r>
            <a:endParaRPr lang="en-US" sz="1900" dirty="0">
              <a:latin typeface="Verdana" pitchFamily="32" charset="0"/>
            </a:endParaRPr>
          </a:p>
        </p:txBody>
      </p:sp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1257797" y="4854872"/>
            <a:ext cx="555625" cy="1139825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 flipV="1">
            <a:off x="1802309" y="4850110"/>
            <a:ext cx="725488" cy="114935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1246684" y="4854872"/>
            <a:ext cx="1025525" cy="1139825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V="1">
            <a:off x="2272209" y="4850110"/>
            <a:ext cx="1195388" cy="114935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13484" y="3473747"/>
            <a:ext cx="425450" cy="850900"/>
            <a:chOff x="3010" y="2050"/>
            <a:chExt cx="268" cy="536"/>
          </a:xfrm>
        </p:grpSpPr>
        <p:sp>
          <p:nvSpPr>
            <p:cNvPr id="34823" name="Freeform 7"/>
            <p:cNvSpPr>
              <a:spLocks noChangeArrowheads="1"/>
            </p:cNvSpPr>
            <p:nvPr/>
          </p:nvSpPr>
          <p:spPr bwMode="auto">
            <a:xfrm>
              <a:off x="3010" y="2050"/>
              <a:ext cx="268" cy="536"/>
            </a:xfrm>
            <a:custGeom>
              <a:avLst/>
              <a:gdLst/>
              <a:ahLst/>
              <a:cxnLst>
                <a:cxn ang="0">
                  <a:pos x="582" y="0"/>
                </a:cxn>
                <a:cxn ang="0">
                  <a:pos x="582" y="408"/>
                </a:cxn>
                <a:cxn ang="0">
                  <a:pos x="635" y="508"/>
                </a:cxn>
                <a:cxn ang="0">
                  <a:pos x="809" y="590"/>
                </a:cxn>
                <a:cxn ang="0">
                  <a:pos x="718" y="681"/>
                </a:cxn>
                <a:cxn ang="0">
                  <a:pos x="97" y="800"/>
                </a:cxn>
                <a:cxn ang="0">
                  <a:pos x="141" y="912"/>
                </a:cxn>
                <a:cxn ang="0">
                  <a:pos x="945" y="1134"/>
                </a:cxn>
                <a:cxn ang="0">
                  <a:pos x="673" y="1361"/>
                </a:cxn>
                <a:cxn ang="0">
                  <a:pos x="582" y="1497"/>
                </a:cxn>
                <a:cxn ang="0">
                  <a:pos x="582" y="1951"/>
                </a:cxn>
              </a:cxnLst>
              <a:rect l="0" t="0" r="r" b="b"/>
              <a:pathLst>
                <a:path w="1034" h="1951">
                  <a:moveTo>
                    <a:pt x="582" y="0"/>
                  </a:moveTo>
                  <a:cubicBezTo>
                    <a:pt x="582" y="166"/>
                    <a:pt x="573" y="323"/>
                    <a:pt x="582" y="408"/>
                  </a:cubicBezTo>
                  <a:cubicBezTo>
                    <a:pt x="591" y="493"/>
                    <a:pt x="597" y="478"/>
                    <a:pt x="635" y="508"/>
                  </a:cubicBezTo>
                  <a:cubicBezTo>
                    <a:pt x="673" y="538"/>
                    <a:pt x="795" y="561"/>
                    <a:pt x="809" y="590"/>
                  </a:cubicBezTo>
                  <a:cubicBezTo>
                    <a:pt x="823" y="619"/>
                    <a:pt x="837" y="646"/>
                    <a:pt x="718" y="681"/>
                  </a:cubicBezTo>
                  <a:cubicBezTo>
                    <a:pt x="599" y="716"/>
                    <a:pt x="193" y="762"/>
                    <a:pt x="97" y="800"/>
                  </a:cubicBezTo>
                  <a:cubicBezTo>
                    <a:pt x="1" y="838"/>
                    <a:pt x="0" y="856"/>
                    <a:pt x="141" y="912"/>
                  </a:cubicBezTo>
                  <a:cubicBezTo>
                    <a:pt x="282" y="968"/>
                    <a:pt x="856" y="1059"/>
                    <a:pt x="945" y="1134"/>
                  </a:cubicBezTo>
                  <a:cubicBezTo>
                    <a:pt x="1034" y="1209"/>
                    <a:pt x="733" y="1301"/>
                    <a:pt x="673" y="1361"/>
                  </a:cubicBezTo>
                  <a:cubicBezTo>
                    <a:pt x="613" y="1421"/>
                    <a:pt x="597" y="1399"/>
                    <a:pt x="582" y="1497"/>
                  </a:cubicBezTo>
                  <a:cubicBezTo>
                    <a:pt x="567" y="1595"/>
                    <a:pt x="574" y="1773"/>
                    <a:pt x="582" y="1951"/>
                  </a:cubicBezTo>
                </a:path>
              </a:pathLst>
            </a:custGeom>
            <a:noFill/>
            <a:ln w="1908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24" name="Freeform 8"/>
            <p:cNvSpPr>
              <a:spLocks noChangeArrowheads="1"/>
            </p:cNvSpPr>
            <p:nvPr/>
          </p:nvSpPr>
          <p:spPr bwMode="auto">
            <a:xfrm>
              <a:off x="3015" y="2249"/>
              <a:ext cx="121" cy="70"/>
            </a:xfrm>
            <a:custGeom>
              <a:avLst/>
              <a:gdLst/>
              <a:ahLst/>
              <a:cxnLst>
                <a:cxn ang="0">
                  <a:pos x="200" y="18"/>
                </a:cxn>
                <a:cxn ang="0">
                  <a:pos x="31" y="53"/>
                </a:cxn>
                <a:cxn ang="0">
                  <a:pos x="13" y="90"/>
                </a:cxn>
                <a:cxn ang="0">
                  <a:pos x="42" y="131"/>
                </a:cxn>
                <a:cxn ang="0">
                  <a:pos x="188" y="162"/>
                </a:cxn>
                <a:cxn ang="0">
                  <a:pos x="200" y="18"/>
                </a:cxn>
              </a:cxnLst>
              <a:rect l="0" t="0" r="r" b="b"/>
              <a:pathLst>
                <a:path w="226" h="181">
                  <a:moveTo>
                    <a:pt x="200" y="18"/>
                  </a:moveTo>
                  <a:cubicBezTo>
                    <a:pt x="174" y="0"/>
                    <a:pt x="62" y="41"/>
                    <a:pt x="31" y="53"/>
                  </a:cubicBezTo>
                  <a:cubicBezTo>
                    <a:pt x="0" y="65"/>
                    <a:pt x="11" y="77"/>
                    <a:pt x="13" y="90"/>
                  </a:cubicBezTo>
                  <a:cubicBezTo>
                    <a:pt x="14" y="103"/>
                    <a:pt x="13" y="119"/>
                    <a:pt x="42" y="131"/>
                  </a:cubicBezTo>
                  <a:cubicBezTo>
                    <a:pt x="71" y="143"/>
                    <a:pt x="162" y="181"/>
                    <a:pt x="188" y="162"/>
                  </a:cubicBezTo>
                  <a:cubicBezTo>
                    <a:pt x="214" y="143"/>
                    <a:pt x="226" y="36"/>
                    <a:pt x="200" y="18"/>
                  </a:cubicBezTo>
                  <a:close/>
                </a:path>
              </a:pathLst>
            </a:custGeom>
            <a:solidFill>
              <a:srgbClr val="FF0000"/>
            </a:solidFill>
            <a:ln w="1908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81834" y="3595985"/>
            <a:ext cx="423863" cy="850900"/>
            <a:chOff x="3494" y="2127"/>
            <a:chExt cx="267" cy="536"/>
          </a:xfrm>
        </p:grpSpPr>
        <p:sp>
          <p:nvSpPr>
            <p:cNvPr id="34826" name="Freeform 10"/>
            <p:cNvSpPr>
              <a:spLocks noChangeArrowheads="1"/>
            </p:cNvSpPr>
            <p:nvPr/>
          </p:nvSpPr>
          <p:spPr bwMode="auto">
            <a:xfrm>
              <a:off x="3494" y="2127"/>
              <a:ext cx="267" cy="536"/>
            </a:xfrm>
            <a:custGeom>
              <a:avLst/>
              <a:gdLst/>
              <a:ahLst/>
              <a:cxnLst>
                <a:cxn ang="0">
                  <a:pos x="582" y="0"/>
                </a:cxn>
                <a:cxn ang="0">
                  <a:pos x="582" y="408"/>
                </a:cxn>
                <a:cxn ang="0">
                  <a:pos x="635" y="508"/>
                </a:cxn>
                <a:cxn ang="0">
                  <a:pos x="809" y="590"/>
                </a:cxn>
                <a:cxn ang="0">
                  <a:pos x="718" y="681"/>
                </a:cxn>
                <a:cxn ang="0">
                  <a:pos x="97" y="800"/>
                </a:cxn>
                <a:cxn ang="0">
                  <a:pos x="141" y="912"/>
                </a:cxn>
                <a:cxn ang="0">
                  <a:pos x="945" y="1134"/>
                </a:cxn>
                <a:cxn ang="0">
                  <a:pos x="673" y="1361"/>
                </a:cxn>
                <a:cxn ang="0">
                  <a:pos x="582" y="1497"/>
                </a:cxn>
                <a:cxn ang="0">
                  <a:pos x="582" y="1951"/>
                </a:cxn>
              </a:cxnLst>
              <a:rect l="0" t="0" r="r" b="b"/>
              <a:pathLst>
                <a:path w="1034" h="1951">
                  <a:moveTo>
                    <a:pt x="582" y="0"/>
                  </a:moveTo>
                  <a:cubicBezTo>
                    <a:pt x="582" y="166"/>
                    <a:pt x="573" y="323"/>
                    <a:pt x="582" y="408"/>
                  </a:cubicBezTo>
                  <a:cubicBezTo>
                    <a:pt x="591" y="493"/>
                    <a:pt x="597" y="478"/>
                    <a:pt x="635" y="508"/>
                  </a:cubicBezTo>
                  <a:cubicBezTo>
                    <a:pt x="673" y="538"/>
                    <a:pt x="795" y="561"/>
                    <a:pt x="809" y="590"/>
                  </a:cubicBezTo>
                  <a:cubicBezTo>
                    <a:pt x="823" y="619"/>
                    <a:pt x="837" y="646"/>
                    <a:pt x="718" y="681"/>
                  </a:cubicBezTo>
                  <a:cubicBezTo>
                    <a:pt x="599" y="716"/>
                    <a:pt x="193" y="762"/>
                    <a:pt x="97" y="800"/>
                  </a:cubicBezTo>
                  <a:cubicBezTo>
                    <a:pt x="1" y="838"/>
                    <a:pt x="0" y="856"/>
                    <a:pt x="141" y="912"/>
                  </a:cubicBezTo>
                  <a:cubicBezTo>
                    <a:pt x="282" y="968"/>
                    <a:pt x="856" y="1059"/>
                    <a:pt x="945" y="1134"/>
                  </a:cubicBezTo>
                  <a:cubicBezTo>
                    <a:pt x="1034" y="1209"/>
                    <a:pt x="733" y="1301"/>
                    <a:pt x="673" y="1361"/>
                  </a:cubicBezTo>
                  <a:cubicBezTo>
                    <a:pt x="613" y="1421"/>
                    <a:pt x="597" y="1399"/>
                    <a:pt x="582" y="1497"/>
                  </a:cubicBezTo>
                  <a:cubicBezTo>
                    <a:pt x="567" y="1595"/>
                    <a:pt x="574" y="1773"/>
                    <a:pt x="582" y="1951"/>
                  </a:cubicBezTo>
                </a:path>
              </a:pathLst>
            </a:custGeom>
            <a:noFill/>
            <a:ln w="1908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27" name="Freeform 11"/>
            <p:cNvSpPr>
              <a:spLocks noChangeArrowheads="1"/>
            </p:cNvSpPr>
            <p:nvPr/>
          </p:nvSpPr>
          <p:spPr bwMode="auto">
            <a:xfrm>
              <a:off x="3499" y="2325"/>
              <a:ext cx="120" cy="70"/>
            </a:xfrm>
            <a:custGeom>
              <a:avLst/>
              <a:gdLst/>
              <a:ahLst/>
              <a:cxnLst>
                <a:cxn ang="0">
                  <a:pos x="200" y="18"/>
                </a:cxn>
                <a:cxn ang="0">
                  <a:pos x="31" y="53"/>
                </a:cxn>
                <a:cxn ang="0">
                  <a:pos x="13" y="90"/>
                </a:cxn>
                <a:cxn ang="0">
                  <a:pos x="42" y="131"/>
                </a:cxn>
                <a:cxn ang="0">
                  <a:pos x="188" y="162"/>
                </a:cxn>
                <a:cxn ang="0">
                  <a:pos x="200" y="18"/>
                </a:cxn>
              </a:cxnLst>
              <a:rect l="0" t="0" r="r" b="b"/>
              <a:pathLst>
                <a:path w="226" h="181">
                  <a:moveTo>
                    <a:pt x="200" y="18"/>
                  </a:moveTo>
                  <a:cubicBezTo>
                    <a:pt x="174" y="0"/>
                    <a:pt x="62" y="41"/>
                    <a:pt x="31" y="53"/>
                  </a:cubicBezTo>
                  <a:cubicBezTo>
                    <a:pt x="0" y="65"/>
                    <a:pt x="11" y="77"/>
                    <a:pt x="13" y="90"/>
                  </a:cubicBezTo>
                  <a:cubicBezTo>
                    <a:pt x="14" y="103"/>
                    <a:pt x="13" y="119"/>
                    <a:pt x="42" y="131"/>
                  </a:cubicBezTo>
                  <a:cubicBezTo>
                    <a:pt x="71" y="143"/>
                    <a:pt x="162" y="181"/>
                    <a:pt x="188" y="162"/>
                  </a:cubicBezTo>
                  <a:cubicBezTo>
                    <a:pt x="214" y="143"/>
                    <a:pt x="226" y="36"/>
                    <a:pt x="200" y="18"/>
                  </a:cubicBezTo>
                  <a:close/>
                </a:path>
              </a:pathLst>
            </a:custGeom>
            <a:solidFill>
              <a:srgbClr val="FF0000"/>
            </a:solidFill>
            <a:ln w="1908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825997" y="6008985"/>
            <a:ext cx="2641600" cy="1587"/>
          </a:xfrm>
          <a:prstGeom prst="line">
            <a:avLst/>
          </a:prstGeom>
          <a:noFill/>
          <a:ln w="3816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827584" y="4869160"/>
            <a:ext cx="2724150" cy="1587"/>
          </a:xfrm>
          <a:prstGeom prst="line">
            <a:avLst/>
          </a:prstGeom>
          <a:noFill/>
          <a:ln w="3816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030784" y="4496097"/>
            <a:ext cx="384175" cy="3099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8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latin typeface="Tahoma" pitchFamily="32" charset="0"/>
              </a:rPr>
              <a:t>F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3048497" y="4496097"/>
            <a:ext cx="658812" cy="3099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8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latin typeface="Tahoma" pitchFamily="32" charset="0"/>
              </a:rPr>
              <a:t>R</a:t>
            </a:r>
            <a:r>
              <a:rPr lang="en-US" sz="1400" baseline="-25000">
                <a:latin typeface="Tahoma" pitchFamily="32" charset="0"/>
              </a:rPr>
              <a:t>2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2183309" y="4496097"/>
            <a:ext cx="658813" cy="3099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8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latin typeface="Tahoma" pitchFamily="32" charset="0"/>
              </a:rPr>
              <a:t>R</a:t>
            </a:r>
            <a:r>
              <a:rPr lang="en-US" sz="1400" baseline="-25000">
                <a:latin typeface="Tahoma" pitchFamily="32" charset="0"/>
              </a:rPr>
              <a:t>1</a:t>
            </a:r>
          </a:p>
        </p:txBody>
      </p:sp>
      <p:sp>
        <p:nvSpPr>
          <p:cNvPr id="34833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  <a:ln/>
        </p:spPr>
        <p:txBody>
          <a:bodyPr anchorCtr="1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FFFFFF"/>
                </a:solidFill>
                <a:latin typeface="Verdana" pitchFamily="32" charset="0"/>
              </a:rPr>
              <a:t>Registro sísmico</a:t>
            </a:r>
          </a:p>
        </p:txBody>
      </p:sp>
      <p:sp>
        <p:nvSpPr>
          <p:cNvPr id="19" name="Text Box 1"/>
          <p:cNvSpPr txBox="1">
            <a:spLocks noChangeArrowheads="1"/>
          </p:cNvSpPr>
          <p:nvPr/>
        </p:nvSpPr>
        <p:spPr bwMode="auto">
          <a:xfrm>
            <a:off x="1042988" y="404813"/>
            <a:ext cx="7416800" cy="7032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2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/>
              <a:t>MÉTODOS SÍSMICOS</a:t>
            </a:r>
            <a:endParaRPr lang="en-US" sz="4000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539552" y="2204864"/>
            <a:ext cx="8229600" cy="74868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9725" indent="-338138" algn="just">
              <a:spcBef>
                <a:spcPts val="750"/>
              </a:spcBef>
              <a:buClrTx/>
              <a:buSzPct val="65000"/>
              <a:buFont typeface="Arial" pitchFamily="34" charset="0"/>
              <a:buChar char="•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</a:pPr>
            <a:r>
              <a:rPr lang="en-US" sz="1900" dirty="0">
                <a:latin typeface="Verdana" pitchFamily="32" charset="0"/>
              </a:rPr>
              <a:t>Um </a:t>
            </a:r>
            <a:r>
              <a:rPr lang="en-US" sz="1900" dirty="0" err="1">
                <a:latin typeface="Verdana" pitchFamily="32" charset="0"/>
              </a:rPr>
              <a:t>traço</a:t>
            </a:r>
            <a:r>
              <a:rPr lang="en-US" sz="1900" dirty="0">
                <a:latin typeface="Verdana" pitchFamily="32" charset="0"/>
              </a:rPr>
              <a:t> </a:t>
            </a:r>
            <a:r>
              <a:rPr lang="en-US" sz="1900" dirty="0" err="1">
                <a:latin typeface="Verdana" pitchFamily="32" charset="0"/>
              </a:rPr>
              <a:t>sísmico</a:t>
            </a:r>
            <a:r>
              <a:rPr lang="en-US" sz="1900" dirty="0">
                <a:latin typeface="Verdana" pitchFamily="32" charset="0"/>
              </a:rPr>
              <a:t> é </a:t>
            </a:r>
            <a:r>
              <a:rPr lang="en-US" sz="1900" dirty="0" smtClean="0">
                <a:latin typeface="Verdana" pitchFamily="32" charset="0"/>
              </a:rPr>
              <a:t>a </a:t>
            </a:r>
            <a:r>
              <a:rPr lang="en-US" sz="1900" dirty="0" err="1" smtClean="0">
                <a:latin typeface="Verdana" pitchFamily="32" charset="0"/>
              </a:rPr>
              <a:t>convolução</a:t>
            </a:r>
            <a:r>
              <a:rPr lang="en-US" sz="1900" dirty="0" smtClean="0">
                <a:latin typeface="Verdana" pitchFamily="32" charset="0"/>
              </a:rPr>
              <a:t> </a:t>
            </a:r>
            <a:r>
              <a:rPr lang="en-US" sz="1900" dirty="0" err="1" smtClean="0">
                <a:latin typeface="Verdana" pitchFamily="32" charset="0"/>
              </a:rPr>
              <a:t>da</a:t>
            </a:r>
            <a:r>
              <a:rPr lang="en-US" sz="1900" dirty="0" smtClean="0">
                <a:latin typeface="Verdana" pitchFamily="32" charset="0"/>
              </a:rPr>
              <a:t> </a:t>
            </a:r>
            <a:r>
              <a:rPr lang="en-US" sz="1900" dirty="0" err="1" smtClean="0">
                <a:latin typeface="Verdana" pitchFamily="32" charset="0"/>
              </a:rPr>
              <a:t>refletividade</a:t>
            </a:r>
            <a:r>
              <a:rPr lang="en-US" sz="1900" dirty="0" smtClean="0">
                <a:latin typeface="Verdana" pitchFamily="32" charset="0"/>
              </a:rPr>
              <a:t> com a wavelet </a:t>
            </a:r>
            <a:r>
              <a:rPr lang="en-US" sz="1900" dirty="0" err="1" smtClean="0">
                <a:latin typeface="Verdana" pitchFamily="32" charset="0"/>
              </a:rPr>
              <a:t>inicial</a:t>
            </a:r>
            <a:endParaRPr lang="en-US" sz="1900" dirty="0">
              <a:latin typeface="Verdana" pitchFamily="32" charset="0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7884368" y="3284984"/>
            <a:ext cx="426012" cy="3342152"/>
            <a:chOff x="4355414" y="3242004"/>
            <a:chExt cx="426012" cy="3342152"/>
          </a:xfrm>
        </p:grpSpPr>
        <p:grpSp>
          <p:nvGrpSpPr>
            <p:cNvPr id="21" name="Group 6"/>
            <p:cNvGrpSpPr>
              <a:grpSpLocks/>
            </p:cNvGrpSpPr>
            <p:nvPr/>
          </p:nvGrpSpPr>
          <p:grpSpPr bwMode="auto">
            <a:xfrm>
              <a:off x="4355414" y="4898188"/>
              <a:ext cx="425450" cy="850900"/>
              <a:chOff x="3010" y="2050"/>
              <a:chExt cx="268" cy="536"/>
            </a:xfrm>
          </p:grpSpPr>
          <p:sp>
            <p:nvSpPr>
              <p:cNvPr id="22" name="Freeform 7"/>
              <p:cNvSpPr>
                <a:spLocks noChangeArrowheads="1"/>
              </p:cNvSpPr>
              <p:nvPr/>
            </p:nvSpPr>
            <p:spPr bwMode="auto">
              <a:xfrm>
                <a:off x="3010" y="2050"/>
                <a:ext cx="268" cy="536"/>
              </a:xfrm>
              <a:custGeom>
                <a:avLst/>
                <a:gdLst/>
                <a:ahLst/>
                <a:cxnLst>
                  <a:cxn ang="0">
                    <a:pos x="582" y="0"/>
                  </a:cxn>
                  <a:cxn ang="0">
                    <a:pos x="582" y="408"/>
                  </a:cxn>
                  <a:cxn ang="0">
                    <a:pos x="635" y="508"/>
                  </a:cxn>
                  <a:cxn ang="0">
                    <a:pos x="809" y="590"/>
                  </a:cxn>
                  <a:cxn ang="0">
                    <a:pos x="718" y="681"/>
                  </a:cxn>
                  <a:cxn ang="0">
                    <a:pos x="97" y="800"/>
                  </a:cxn>
                  <a:cxn ang="0">
                    <a:pos x="141" y="912"/>
                  </a:cxn>
                  <a:cxn ang="0">
                    <a:pos x="945" y="1134"/>
                  </a:cxn>
                  <a:cxn ang="0">
                    <a:pos x="673" y="1361"/>
                  </a:cxn>
                  <a:cxn ang="0">
                    <a:pos x="582" y="1497"/>
                  </a:cxn>
                  <a:cxn ang="0">
                    <a:pos x="582" y="1951"/>
                  </a:cxn>
                </a:cxnLst>
                <a:rect l="0" t="0" r="r" b="b"/>
                <a:pathLst>
                  <a:path w="1034" h="1951">
                    <a:moveTo>
                      <a:pt x="582" y="0"/>
                    </a:moveTo>
                    <a:cubicBezTo>
                      <a:pt x="582" y="166"/>
                      <a:pt x="573" y="323"/>
                      <a:pt x="582" y="408"/>
                    </a:cubicBezTo>
                    <a:cubicBezTo>
                      <a:pt x="591" y="493"/>
                      <a:pt x="597" y="478"/>
                      <a:pt x="635" y="508"/>
                    </a:cubicBezTo>
                    <a:cubicBezTo>
                      <a:pt x="673" y="538"/>
                      <a:pt x="795" y="561"/>
                      <a:pt x="809" y="590"/>
                    </a:cubicBezTo>
                    <a:cubicBezTo>
                      <a:pt x="823" y="619"/>
                      <a:pt x="837" y="646"/>
                      <a:pt x="718" y="681"/>
                    </a:cubicBezTo>
                    <a:cubicBezTo>
                      <a:pt x="599" y="716"/>
                      <a:pt x="193" y="762"/>
                      <a:pt x="97" y="800"/>
                    </a:cubicBezTo>
                    <a:cubicBezTo>
                      <a:pt x="1" y="838"/>
                      <a:pt x="0" y="856"/>
                      <a:pt x="141" y="912"/>
                    </a:cubicBezTo>
                    <a:cubicBezTo>
                      <a:pt x="282" y="968"/>
                      <a:pt x="856" y="1059"/>
                      <a:pt x="945" y="1134"/>
                    </a:cubicBezTo>
                    <a:cubicBezTo>
                      <a:pt x="1034" y="1209"/>
                      <a:pt x="733" y="1301"/>
                      <a:pt x="673" y="1361"/>
                    </a:cubicBezTo>
                    <a:cubicBezTo>
                      <a:pt x="613" y="1421"/>
                      <a:pt x="597" y="1399"/>
                      <a:pt x="582" y="1497"/>
                    </a:cubicBezTo>
                    <a:cubicBezTo>
                      <a:pt x="567" y="1595"/>
                      <a:pt x="574" y="1773"/>
                      <a:pt x="582" y="1951"/>
                    </a:cubicBezTo>
                  </a:path>
                </a:pathLst>
              </a:custGeom>
              <a:noFill/>
              <a:ln w="19080" cap="sq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Freeform 8"/>
              <p:cNvSpPr>
                <a:spLocks noChangeArrowheads="1"/>
              </p:cNvSpPr>
              <p:nvPr/>
            </p:nvSpPr>
            <p:spPr bwMode="auto">
              <a:xfrm>
                <a:off x="3015" y="2249"/>
                <a:ext cx="121" cy="70"/>
              </a:xfrm>
              <a:custGeom>
                <a:avLst/>
                <a:gdLst/>
                <a:ahLst/>
                <a:cxnLst>
                  <a:cxn ang="0">
                    <a:pos x="200" y="18"/>
                  </a:cxn>
                  <a:cxn ang="0">
                    <a:pos x="31" y="53"/>
                  </a:cxn>
                  <a:cxn ang="0">
                    <a:pos x="13" y="90"/>
                  </a:cxn>
                  <a:cxn ang="0">
                    <a:pos x="42" y="131"/>
                  </a:cxn>
                  <a:cxn ang="0">
                    <a:pos x="188" y="162"/>
                  </a:cxn>
                  <a:cxn ang="0">
                    <a:pos x="200" y="18"/>
                  </a:cxn>
                </a:cxnLst>
                <a:rect l="0" t="0" r="r" b="b"/>
                <a:pathLst>
                  <a:path w="226" h="181">
                    <a:moveTo>
                      <a:pt x="200" y="18"/>
                    </a:moveTo>
                    <a:cubicBezTo>
                      <a:pt x="174" y="0"/>
                      <a:pt x="62" y="41"/>
                      <a:pt x="31" y="53"/>
                    </a:cubicBezTo>
                    <a:cubicBezTo>
                      <a:pt x="0" y="65"/>
                      <a:pt x="11" y="77"/>
                      <a:pt x="13" y="90"/>
                    </a:cubicBezTo>
                    <a:cubicBezTo>
                      <a:pt x="14" y="103"/>
                      <a:pt x="13" y="119"/>
                      <a:pt x="42" y="131"/>
                    </a:cubicBezTo>
                    <a:cubicBezTo>
                      <a:pt x="71" y="143"/>
                      <a:pt x="162" y="181"/>
                      <a:pt x="188" y="162"/>
                    </a:cubicBezTo>
                    <a:cubicBezTo>
                      <a:pt x="214" y="143"/>
                      <a:pt x="226" y="36"/>
                      <a:pt x="200" y="18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80" cap="sq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4" name="Group 9"/>
            <p:cNvGrpSpPr>
              <a:grpSpLocks/>
            </p:cNvGrpSpPr>
            <p:nvPr/>
          </p:nvGrpSpPr>
          <p:grpSpPr bwMode="auto">
            <a:xfrm>
              <a:off x="4355976" y="5733256"/>
              <a:ext cx="423863" cy="850900"/>
              <a:chOff x="3494" y="2127"/>
              <a:chExt cx="267" cy="536"/>
            </a:xfrm>
          </p:grpSpPr>
          <p:sp>
            <p:nvSpPr>
              <p:cNvPr id="25" name="Freeform 10"/>
              <p:cNvSpPr>
                <a:spLocks noChangeArrowheads="1"/>
              </p:cNvSpPr>
              <p:nvPr/>
            </p:nvSpPr>
            <p:spPr bwMode="auto">
              <a:xfrm>
                <a:off x="3494" y="2127"/>
                <a:ext cx="267" cy="536"/>
              </a:xfrm>
              <a:custGeom>
                <a:avLst/>
                <a:gdLst/>
                <a:ahLst/>
                <a:cxnLst>
                  <a:cxn ang="0">
                    <a:pos x="582" y="0"/>
                  </a:cxn>
                  <a:cxn ang="0">
                    <a:pos x="582" y="408"/>
                  </a:cxn>
                  <a:cxn ang="0">
                    <a:pos x="635" y="508"/>
                  </a:cxn>
                  <a:cxn ang="0">
                    <a:pos x="809" y="590"/>
                  </a:cxn>
                  <a:cxn ang="0">
                    <a:pos x="718" y="681"/>
                  </a:cxn>
                  <a:cxn ang="0">
                    <a:pos x="97" y="800"/>
                  </a:cxn>
                  <a:cxn ang="0">
                    <a:pos x="141" y="912"/>
                  </a:cxn>
                  <a:cxn ang="0">
                    <a:pos x="945" y="1134"/>
                  </a:cxn>
                  <a:cxn ang="0">
                    <a:pos x="673" y="1361"/>
                  </a:cxn>
                  <a:cxn ang="0">
                    <a:pos x="582" y="1497"/>
                  </a:cxn>
                  <a:cxn ang="0">
                    <a:pos x="582" y="1951"/>
                  </a:cxn>
                </a:cxnLst>
                <a:rect l="0" t="0" r="r" b="b"/>
                <a:pathLst>
                  <a:path w="1034" h="1951">
                    <a:moveTo>
                      <a:pt x="582" y="0"/>
                    </a:moveTo>
                    <a:cubicBezTo>
                      <a:pt x="582" y="166"/>
                      <a:pt x="573" y="323"/>
                      <a:pt x="582" y="408"/>
                    </a:cubicBezTo>
                    <a:cubicBezTo>
                      <a:pt x="591" y="493"/>
                      <a:pt x="597" y="478"/>
                      <a:pt x="635" y="508"/>
                    </a:cubicBezTo>
                    <a:cubicBezTo>
                      <a:pt x="673" y="538"/>
                      <a:pt x="795" y="561"/>
                      <a:pt x="809" y="590"/>
                    </a:cubicBezTo>
                    <a:cubicBezTo>
                      <a:pt x="823" y="619"/>
                      <a:pt x="837" y="646"/>
                      <a:pt x="718" y="681"/>
                    </a:cubicBezTo>
                    <a:cubicBezTo>
                      <a:pt x="599" y="716"/>
                      <a:pt x="193" y="762"/>
                      <a:pt x="97" y="800"/>
                    </a:cubicBezTo>
                    <a:cubicBezTo>
                      <a:pt x="1" y="838"/>
                      <a:pt x="0" y="856"/>
                      <a:pt x="141" y="912"/>
                    </a:cubicBezTo>
                    <a:cubicBezTo>
                      <a:pt x="282" y="968"/>
                      <a:pt x="856" y="1059"/>
                      <a:pt x="945" y="1134"/>
                    </a:cubicBezTo>
                    <a:cubicBezTo>
                      <a:pt x="1034" y="1209"/>
                      <a:pt x="733" y="1301"/>
                      <a:pt x="673" y="1361"/>
                    </a:cubicBezTo>
                    <a:cubicBezTo>
                      <a:pt x="613" y="1421"/>
                      <a:pt x="597" y="1399"/>
                      <a:pt x="582" y="1497"/>
                    </a:cubicBezTo>
                    <a:cubicBezTo>
                      <a:pt x="567" y="1595"/>
                      <a:pt x="574" y="1773"/>
                      <a:pt x="582" y="1951"/>
                    </a:cubicBezTo>
                  </a:path>
                </a:pathLst>
              </a:custGeom>
              <a:noFill/>
              <a:ln w="19080" cap="sq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Freeform 11"/>
              <p:cNvSpPr>
                <a:spLocks noChangeArrowheads="1"/>
              </p:cNvSpPr>
              <p:nvPr/>
            </p:nvSpPr>
            <p:spPr bwMode="auto">
              <a:xfrm>
                <a:off x="3499" y="2325"/>
                <a:ext cx="120" cy="70"/>
              </a:xfrm>
              <a:custGeom>
                <a:avLst/>
                <a:gdLst/>
                <a:ahLst/>
                <a:cxnLst>
                  <a:cxn ang="0">
                    <a:pos x="200" y="18"/>
                  </a:cxn>
                  <a:cxn ang="0">
                    <a:pos x="31" y="53"/>
                  </a:cxn>
                  <a:cxn ang="0">
                    <a:pos x="13" y="90"/>
                  </a:cxn>
                  <a:cxn ang="0">
                    <a:pos x="42" y="131"/>
                  </a:cxn>
                  <a:cxn ang="0">
                    <a:pos x="188" y="162"/>
                  </a:cxn>
                  <a:cxn ang="0">
                    <a:pos x="200" y="18"/>
                  </a:cxn>
                </a:cxnLst>
                <a:rect l="0" t="0" r="r" b="b"/>
                <a:pathLst>
                  <a:path w="226" h="181">
                    <a:moveTo>
                      <a:pt x="200" y="18"/>
                    </a:moveTo>
                    <a:cubicBezTo>
                      <a:pt x="174" y="0"/>
                      <a:pt x="62" y="41"/>
                      <a:pt x="31" y="53"/>
                    </a:cubicBezTo>
                    <a:cubicBezTo>
                      <a:pt x="0" y="65"/>
                      <a:pt x="11" y="77"/>
                      <a:pt x="13" y="90"/>
                    </a:cubicBezTo>
                    <a:cubicBezTo>
                      <a:pt x="14" y="103"/>
                      <a:pt x="13" y="119"/>
                      <a:pt x="42" y="131"/>
                    </a:cubicBezTo>
                    <a:cubicBezTo>
                      <a:pt x="71" y="143"/>
                      <a:pt x="162" y="181"/>
                      <a:pt x="188" y="162"/>
                    </a:cubicBezTo>
                    <a:cubicBezTo>
                      <a:pt x="214" y="143"/>
                      <a:pt x="226" y="36"/>
                      <a:pt x="200" y="18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80" cap="sq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4355976" y="4046164"/>
              <a:ext cx="425450" cy="850900"/>
              <a:chOff x="3010" y="2050"/>
              <a:chExt cx="268" cy="536"/>
            </a:xfrm>
          </p:grpSpPr>
          <p:sp>
            <p:nvSpPr>
              <p:cNvPr id="28" name="Freeform 7"/>
              <p:cNvSpPr>
                <a:spLocks noChangeArrowheads="1"/>
              </p:cNvSpPr>
              <p:nvPr/>
            </p:nvSpPr>
            <p:spPr bwMode="auto">
              <a:xfrm>
                <a:off x="3010" y="2050"/>
                <a:ext cx="268" cy="536"/>
              </a:xfrm>
              <a:custGeom>
                <a:avLst/>
                <a:gdLst/>
                <a:ahLst/>
                <a:cxnLst>
                  <a:cxn ang="0">
                    <a:pos x="582" y="0"/>
                  </a:cxn>
                  <a:cxn ang="0">
                    <a:pos x="582" y="408"/>
                  </a:cxn>
                  <a:cxn ang="0">
                    <a:pos x="635" y="508"/>
                  </a:cxn>
                  <a:cxn ang="0">
                    <a:pos x="809" y="590"/>
                  </a:cxn>
                  <a:cxn ang="0">
                    <a:pos x="718" y="681"/>
                  </a:cxn>
                  <a:cxn ang="0">
                    <a:pos x="97" y="800"/>
                  </a:cxn>
                  <a:cxn ang="0">
                    <a:pos x="141" y="912"/>
                  </a:cxn>
                  <a:cxn ang="0">
                    <a:pos x="945" y="1134"/>
                  </a:cxn>
                  <a:cxn ang="0">
                    <a:pos x="673" y="1361"/>
                  </a:cxn>
                  <a:cxn ang="0">
                    <a:pos x="582" y="1497"/>
                  </a:cxn>
                  <a:cxn ang="0">
                    <a:pos x="582" y="1951"/>
                  </a:cxn>
                </a:cxnLst>
                <a:rect l="0" t="0" r="r" b="b"/>
                <a:pathLst>
                  <a:path w="1034" h="1951">
                    <a:moveTo>
                      <a:pt x="582" y="0"/>
                    </a:moveTo>
                    <a:cubicBezTo>
                      <a:pt x="582" y="166"/>
                      <a:pt x="573" y="323"/>
                      <a:pt x="582" y="408"/>
                    </a:cubicBezTo>
                    <a:cubicBezTo>
                      <a:pt x="591" y="493"/>
                      <a:pt x="597" y="478"/>
                      <a:pt x="635" y="508"/>
                    </a:cubicBezTo>
                    <a:cubicBezTo>
                      <a:pt x="673" y="538"/>
                      <a:pt x="795" y="561"/>
                      <a:pt x="809" y="590"/>
                    </a:cubicBezTo>
                    <a:cubicBezTo>
                      <a:pt x="823" y="619"/>
                      <a:pt x="837" y="646"/>
                      <a:pt x="718" y="681"/>
                    </a:cubicBezTo>
                    <a:cubicBezTo>
                      <a:pt x="599" y="716"/>
                      <a:pt x="193" y="762"/>
                      <a:pt x="97" y="800"/>
                    </a:cubicBezTo>
                    <a:cubicBezTo>
                      <a:pt x="1" y="838"/>
                      <a:pt x="0" y="856"/>
                      <a:pt x="141" y="912"/>
                    </a:cubicBezTo>
                    <a:cubicBezTo>
                      <a:pt x="282" y="968"/>
                      <a:pt x="856" y="1059"/>
                      <a:pt x="945" y="1134"/>
                    </a:cubicBezTo>
                    <a:cubicBezTo>
                      <a:pt x="1034" y="1209"/>
                      <a:pt x="733" y="1301"/>
                      <a:pt x="673" y="1361"/>
                    </a:cubicBezTo>
                    <a:cubicBezTo>
                      <a:pt x="613" y="1421"/>
                      <a:pt x="597" y="1399"/>
                      <a:pt x="582" y="1497"/>
                    </a:cubicBezTo>
                    <a:cubicBezTo>
                      <a:pt x="567" y="1595"/>
                      <a:pt x="574" y="1773"/>
                      <a:pt x="582" y="1951"/>
                    </a:cubicBezTo>
                  </a:path>
                </a:pathLst>
              </a:custGeom>
              <a:noFill/>
              <a:ln w="19080" cap="sq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" name="Freeform 8"/>
              <p:cNvSpPr>
                <a:spLocks noChangeArrowheads="1"/>
              </p:cNvSpPr>
              <p:nvPr/>
            </p:nvSpPr>
            <p:spPr bwMode="auto">
              <a:xfrm>
                <a:off x="3015" y="2249"/>
                <a:ext cx="121" cy="70"/>
              </a:xfrm>
              <a:custGeom>
                <a:avLst/>
                <a:gdLst/>
                <a:ahLst/>
                <a:cxnLst>
                  <a:cxn ang="0">
                    <a:pos x="200" y="18"/>
                  </a:cxn>
                  <a:cxn ang="0">
                    <a:pos x="31" y="53"/>
                  </a:cxn>
                  <a:cxn ang="0">
                    <a:pos x="13" y="90"/>
                  </a:cxn>
                  <a:cxn ang="0">
                    <a:pos x="42" y="131"/>
                  </a:cxn>
                  <a:cxn ang="0">
                    <a:pos x="188" y="162"/>
                  </a:cxn>
                  <a:cxn ang="0">
                    <a:pos x="200" y="18"/>
                  </a:cxn>
                </a:cxnLst>
                <a:rect l="0" t="0" r="r" b="b"/>
                <a:pathLst>
                  <a:path w="226" h="181">
                    <a:moveTo>
                      <a:pt x="200" y="18"/>
                    </a:moveTo>
                    <a:cubicBezTo>
                      <a:pt x="174" y="0"/>
                      <a:pt x="62" y="41"/>
                      <a:pt x="31" y="53"/>
                    </a:cubicBezTo>
                    <a:cubicBezTo>
                      <a:pt x="0" y="65"/>
                      <a:pt x="11" y="77"/>
                      <a:pt x="13" y="90"/>
                    </a:cubicBezTo>
                    <a:cubicBezTo>
                      <a:pt x="14" y="103"/>
                      <a:pt x="13" y="119"/>
                      <a:pt x="42" y="131"/>
                    </a:cubicBezTo>
                    <a:cubicBezTo>
                      <a:pt x="71" y="143"/>
                      <a:pt x="162" y="181"/>
                      <a:pt x="188" y="162"/>
                    </a:cubicBezTo>
                    <a:cubicBezTo>
                      <a:pt x="214" y="143"/>
                      <a:pt x="226" y="36"/>
                      <a:pt x="200" y="18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80" cap="sq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0" name="Group 9"/>
            <p:cNvGrpSpPr>
              <a:grpSpLocks/>
            </p:cNvGrpSpPr>
            <p:nvPr/>
          </p:nvGrpSpPr>
          <p:grpSpPr bwMode="auto">
            <a:xfrm>
              <a:off x="4355976" y="3242004"/>
              <a:ext cx="423863" cy="850900"/>
              <a:chOff x="3494" y="2127"/>
              <a:chExt cx="267" cy="536"/>
            </a:xfrm>
          </p:grpSpPr>
          <p:sp>
            <p:nvSpPr>
              <p:cNvPr id="31" name="Freeform 10"/>
              <p:cNvSpPr>
                <a:spLocks noChangeArrowheads="1"/>
              </p:cNvSpPr>
              <p:nvPr/>
            </p:nvSpPr>
            <p:spPr bwMode="auto">
              <a:xfrm>
                <a:off x="3494" y="2127"/>
                <a:ext cx="267" cy="536"/>
              </a:xfrm>
              <a:custGeom>
                <a:avLst/>
                <a:gdLst/>
                <a:ahLst/>
                <a:cxnLst>
                  <a:cxn ang="0">
                    <a:pos x="582" y="0"/>
                  </a:cxn>
                  <a:cxn ang="0">
                    <a:pos x="582" y="408"/>
                  </a:cxn>
                  <a:cxn ang="0">
                    <a:pos x="635" y="508"/>
                  </a:cxn>
                  <a:cxn ang="0">
                    <a:pos x="809" y="590"/>
                  </a:cxn>
                  <a:cxn ang="0">
                    <a:pos x="718" y="681"/>
                  </a:cxn>
                  <a:cxn ang="0">
                    <a:pos x="97" y="800"/>
                  </a:cxn>
                  <a:cxn ang="0">
                    <a:pos x="141" y="912"/>
                  </a:cxn>
                  <a:cxn ang="0">
                    <a:pos x="945" y="1134"/>
                  </a:cxn>
                  <a:cxn ang="0">
                    <a:pos x="673" y="1361"/>
                  </a:cxn>
                  <a:cxn ang="0">
                    <a:pos x="582" y="1497"/>
                  </a:cxn>
                  <a:cxn ang="0">
                    <a:pos x="582" y="1951"/>
                  </a:cxn>
                </a:cxnLst>
                <a:rect l="0" t="0" r="r" b="b"/>
                <a:pathLst>
                  <a:path w="1034" h="1951">
                    <a:moveTo>
                      <a:pt x="582" y="0"/>
                    </a:moveTo>
                    <a:cubicBezTo>
                      <a:pt x="582" y="166"/>
                      <a:pt x="573" y="323"/>
                      <a:pt x="582" y="408"/>
                    </a:cubicBezTo>
                    <a:cubicBezTo>
                      <a:pt x="591" y="493"/>
                      <a:pt x="597" y="478"/>
                      <a:pt x="635" y="508"/>
                    </a:cubicBezTo>
                    <a:cubicBezTo>
                      <a:pt x="673" y="538"/>
                      <a:pt x="795" y="561"/>
                      <a:pt x="809" y="590"/>
                    </a:cubicBezTo>
                    <a:cubicBezTo>
                      <a:pt x="823" y="619"/>
                      <a:pt x="837" y="646"/>
                      <a:pt x="718" y="681"/>
                    </a:cubicBezTo>
                    <a:cubicBezTo>
                      <a:pt x="599" y="716"/>
                      <a:pt x="193" y="762"/>
                      <a:pt x="97" y="800"/>
                    </a:cubicBezTo>
                    <a:cubicBezTo>
                      <a:pt x="1" y="838"/>
                      <a:pt x="0" y="856"/>
                      <a:pt x="141" y="912"/>
                    </a:cubicBezTo>
                    <a:cubicBezTo>
                      <a:pt x="282" y="968"/>
                      <a:pt x="856" y="1059"/>
                      <a:pt x="945" y="1134"/>
                    </a:cubicBezTo>
                    <a:cubicBezTo>
                      <a:pt x="1034" y="1209"/>
                      <a:pt x="733" y="1301"/>
                      <a:pt x="673" y="1361"/>
                    </a:cubicBezTo>
                    <a:cubicBezTo>
                      <a:pt x="613" y="1421"/>
                      <a:pt x="597" y="1399"/>
                      <a:pt x="582" y="1497"/>
                    </a:cubicBezTo>
                    <a:cubicBezTo>
                      <a:pt x="567" y="1595"/>
                      <a:pt x="574" y="1773"/>
                      <a:pt x="582" y="1951"/>
                    </a:cubicBezTo>
                  </a:path>
                </a:pathLst>
              </a:custGeom>
              <a:noFill/>
              <a:ln w="19080" cap="sq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" name="Freeform 11"/>
              <p:cNvSpPr>
                <a:spLocks noChangeArrowheads="1"/>
              </p:cNvSpPr>
              <p:nvPr/>
            </p:nvSpPr>
            <p:spPr bwMode="auto">
              <a:xfrm>
                <a:off x="3499" y="2325"/>
                <a:ext cx="120" cy="70"/>
              </a:xfrm>
              <a:custGeom>
                <a:avLst/>
                <a:gdLst/>
                <a:ahLst/>
                <a:cxnLst>
                  <a:cxn ang="0">
                    <a:pos x="200" y="18"/>
                  </a:cxn>
                  <a:cxn ang="0">
                    <a:pos x="31" y="53"/>
                  </a:cxn>
                  <a:cxn ang="0">
                    <a:pos x="13" y="90"/>
                  </a:cxn>
                  <a:cxn ang="0">
                    <a:pos x="42" y="131"/>
                  </a:cxn>
                  <a:cxn ang="0">
                    <a:pos x="188" y="162"/>
                  </a:cxn>
                  <a:cxn ang="0">
                    <a:pos x="200" y="18"/>
                  </a:cxn>
                </a:cxnLst>
                <a:rect l="0" t="0" r="r" b="b"/>
                <a:pathLst>
                  <a:path w="226" h="181">
                    <a:moveTo>
                      <a:pt x="200" y="18"/>
                    </a:moveTo>
                    <a:cubicBezTo>
                      <a:pt x="174" y="0"/>
                      <a:pt x="62" y="41"/>
                      <a:pt x="31" y="53"/>
                    </a:cubicBezTo>
                    <a:cubicBezTo>
                      <a:pt x="0" y="65"/>
                      <a:pt x="11" y="77"/>
                      <a:pt x="13" y="90"/>
                    </a:cubicBezTo>
                    <a:cubicBezTo>
                      <a:pt x="14" y="103"/>
                      <a:pt x="13" y="119"/>
                      <a:pt x="42" y="131"/>
                    </a:cubicBezTo>
                    <a:cubicBezTo>
                      <a:pt x="71" y="143"/>
                      <a:pt x="162" y="181"/>
                      <a:pt x="188" y="162"/>
                    </a:cubicBezTo>
                    <a:cubicBezTo>
                      <a:pt x="214" y="143"/>
                      <a:pt x="226" y="36"/>
                      <a:pt x="200" y="18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80" cap="sq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35" name="Forma livre 34"/>
          <p:cNvSpPr/>
          <p:nvPr/>
        </p:nvSpPr>
        <p:spPr>
          <a:xfrm rot="16200000">
            <a:off x="4148468" y="4644620"/>
            <a:ext cx="847065" cy="576065"/>
          </a:xfrm>
          <a:custGeom>
            <a:avLst/>
            <a:gdLst>
              <a:gd name="connsiteX0" fmla="*/ 0 w 1207105"/>
              <a:gd name="connsiteY0" fmla="*/ 599923 h 836990"/>
              <a:gd name="connsiteX1" fmla="*/ 478971 w 1207105"/>
              <a:gd name="connsiteY1" fmla="*/ 628952 h 836990"/>
              <a:gd name="connsiteX2" fmla="*/ 551543 w 1207105"/>
              <a:gd name="connsiteY2" fmla="*/ 19352 h 836990"/>
              <a:gd name="connsiteX3" fmla="*/ 899886 w 1207105"/>
              <a:gd name="connsiteY3" fmla="*/ 745066 h 836990"/>
              <a:gd name="connsiteX4" fmla="*/ 1161143 w 1207105"/>
              <a:gd name="connsiteY4" fmla="*/ 570895 h 836990"/>
              <a:gd name="connsiteX5" fmla="*/ 1175657 w 1207105"/>
              <a:gd name="connsiteY5" fmla="*/ 570895 h 836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7105" h="836990">
                <a:moveTo>
                  <a:pt x="0" y="599923"/>
                </a:moveTo>
                <a:cubicBezTo>
                  <a:pt x="193523" y="662818"/>
                  <a:pt x="387047" y="725714"/>
                  <a:pt x="478971" y="628952"/>
                </a:cubicBezTo>
                <a:cubicBezTo>
                  <a:pt x="570895" y="532190"/>
                  <a:pt x="481391" y="0"/>
                  <a:pt x="551543" y="19352"/>
                </a:cubicBezTo>
                <a:cubicBezTo>
                  <a:pt x="621695" y="38704"/>
                  <a:pt x="798286" y="653142"/>
                  <a:pt x="899886" y="745066"/>
                </a:cubicBezTo>
                <a:cubicBezTo>
                  <a:pt x="1001486" y="836990"/>
                  <a:pt x="1115181" y="599924"/>
                  <a:pt x="1161143" y="570895"/>
                </a:cubicBezTo>
                <a:cubicBezTo>
                  <a:pt x="1207105" y="541867"/>
                  <a:pt x="1191381" y="556381"/>
                  <a:pt x="1175657" y="570895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4" name="Grupo 43"/>
          <p:cNvGrpSpPr/>
          <p:nvPr/>
        </p:nvGrpSpPr>
        <p:grpSpPr>
          <a:xfrm>
            <a:off x="5796136" y="3284984"/>
            <a:ext cx="432048" cy="3168352"/>
            <a:chOff x="5796136" y="3284984"/>
            <a:chExt cx="432048" cy="3168352"/>
          </a:xfrm>
        </p:grpSpPr>
        <p:cxnSp>
          <p:nvCxnSpPr>
            <p:cNvPr id="38" name="Conector reto 37"/>
            <p:cNvCxnSpPr/>
            <p:nvPr/>
          </p:nvCxnSpPr>
          <p:spPr>
            <a:xfrm>
              <a:off x="6012160" y="3284984"/>
              <a:ext cx="0" cy="3168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>
              <a:off x="6012160" y="364502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5796136" y="447102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6002635" y="530120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796136" y="609329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5148064" y="4581128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*</a:t>
            </a:r>
            <a:endParaRPr lang="pt-BR" sz="40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804248" y="4509120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=</a:t>
            </a:r>
            <a:endParaRPr lang="pt-BR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3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4819" grpId="0" animBg="1"/>
      <p:bldP spid="34820" grpId="0" animBg="1"/>
      <p:bldP spid="34821" grpId="0" animBg="1"/>
      <p:bldP spid="34828" grpId="0" animBg="1"/>
      <p:bldP spid="34829" grpId="0" animBg="1"/>
      <p:bldP spid="35" grpId="0" animBg="1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27384"/>
            <a:ext cx="8607425" cy="1263651"/>
          </a:xfrm>
          <a:noFill/>
          <a:ln/>
        </p:spPr>
        <p:txBody>
          <a:bodyPr lIns="0" tIns="0" rIns="0" bIns="0">
            <a:normAutofit/>
          </a:bodyPr>
          <a:lstStyle/>
          <a:p>
            <a:pPr defTabSz="449263"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500" dirty="0" err="1"/>
              <a:t>Domínios</a:t>
            </a:r>
            <a:r>
              <a:rPr lang="en-GB" sz="3500" dirty="0"/>
              <a:t> de </a:t>
            </a:r>
            <a:r>
              <a:rPr lang="en-GB" sz="3500" dirty="0" err="1"/>
              <a:t>aquisição</a:t>
            </a:r>
            <a:r>
              <a:rPr lang="en-GB" sz="3500" dirty="0"/>
              <a:t> </a:t>
            </a:r>
            <a:r>
              <a:rPr lang="en-GB" sz="3500" dirty="0" err="1"/>
              <a:t>sísmica</a:t>
            </a:r>
            <a:endParaRPr lang="en-GB" sz="3500" dirty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95536" y="2060848"/>
            <a:ext cx="82962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533400" lvl="1" indent="-533400" defTabSz="449263">
              <a:buClr>
                <a:schemeClr val="bg1"/>
              </a:buClr>
              <a:buSzPct val="70000"/>
              <a:buFont typeface="Wingdings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000" dirty="0" err="1"/>
              <a:t>Domínio</a:t>
            </a:r>
            <a:r>
              <a:rPr lang="en-GB" sz="3000" dirty="0"/>
              <a:t> do </a:t>
            </a:r>
            <a:r>
              <a:rPr lang="en-GB" sz="3000" dirty="0" err="1"/>
              <a:t>Tiro</a:t>
            </a:r>
            <a:r>
              <a:rPr lang="en-GB" sz="3000" dirty="0"/>
              <a:t> </a:t>
            </a:r>
            <a:r>
              <a:rPr lang="en-GB" sz="3000" dirty="0" err="1"/>
              <a:t>Comum</a:t>
            </a:r>
            <a:r>
              <a:rPr lang="en-GB" sz="3000" dirty="0"/>
              <a:t> - </a:t>
            </a:r>
            <a:r>
              <a:rPr lang="en-GB" sz="3000" dirty="0" smtClean="0"/>
              <a:t>“Common Shot”</a:t>
            </a:r>
            <a:endParaRPr lang="en-GB" sz="3000" dirty="0"/>
          </a:p>
          <a:p>
            <a:pPr marL="533400" lvl="1" indent="-533400" defTabSz="449263">
              <a:buClr>
                <a:schemeClr val="bg1"/>
              </a:buClr>
              <a:buSzPct val="7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3000" dirty="0"/>
          </a:p>
          <a:p>
            <a:pPr marL="533400" lvl="1" indent="-533400" defTabSz="449263">
              <a:buClr>
                <a:schemeClr val="bg1"/>
              </a:buClr>
              <a:buSzPct val="70000"/>
              <a:buFont typeface="Wingdings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000" dirty="0" err="1"/>
              <a:t>Domínio</a:t>
            </a:r>
            <a:r>
              <a:rPr lang="en-GB" sz="3000" dirty="0"/>
              <a:t> do Receptor </a:t>
            </a:r>
            <a:r>
              <a:rPr lang="en-GB" sz="3000" dirty="0" err="1"/>
              <a:t>Comum</a:t>
            </a:r>
            <a:r>
              <a:rPr lang="en-GB" sz="3000" dirty="0"/>
              <a:t> –  “Common </a:t>
            </a:r>
            <a:r>
              <a:rPr lang="en-GB" sz="3000" dirty="0" smtClean="0"/>
              <a:t>Receiver ” </a:t>
            </a:r>
            <a:endParaRPr lang="en-GB" sz="3000" dirty="0"/>
          </a:p>
          <a:p>
            <a:pPr marL="533400" lvl="1" indent="-533400" defTabSz="449263">
              <a:buClr>
                <a:schemeClr val="bg1"/>
              </a:buClr>
              <a:buSzPct val="7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3000" dirty="0"/>
          </a:p>
          <a:p>
            <a:pPr marL="533400" lvl="1" indent="-533400" defTabSz="449263">
              <a:buClr>
                <a:schemeClr val="bg1"/>
              </a:buClr>
              <a:buSzPct val="70000"/>
              <a:buFont typeface="Wingdings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000" dirty="0" err="1"/>
              <a:t>Domínio</a:t>
            </a:r>
            <a:r>
              <a:rPr lang="en-GB" sz="3000" dirty="0"/>
              <a:t> CMP – “Common Mid Point” </a:t>
            </a:r>
          </a:p>
          <a:p>
            <a:pPr marL="533400" lvl="1" indent="-533400" defTabSz="449263">
              <a:buClr>
                <a:schemeClr val="bg1"/>
              </a:buClr>
              <a:buSzPct val="7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3000" dirty="0"/>
          </a:p>
          <a:p>
            <a:pPr marL="533400" lvl="1" indent="-533400" defTabSz="449263">
              <a:buClr>
                <a:schemeClr val="bg1"/>
              </a:buClr>
              <a:buSzPct val="70000"/>
              <a:buFont typeface="Wingdings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000" dirty="0" err="1"/>
              <a:t>Domínio</a:t>
            </a:r>
            <a:r>
              <a:rPr lang="en-GB" sz="3000" dirty="0"/>
              <a:t> do </a:t>
            </a:r>
            <a:r>
              <a:rPr lang="en-GB" sz="3000" dirty="0" smtClean="0"/>
              <a:t>Offset </a:t>
            </a:r>
            <a:r>
              <a:rPr lang="en-GB" sz="3000" dirty="0" err="1" smtClean="0"/>
              <a:t>comum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Oval 2"/>
          <p:cNvSpPr>
            <a:spLocks noChangeArrowheads="1"/>
          </p:cNvSpPr>
          <p:nvPr/>
        </p:nvSpPr>
        <p:spPr bwMode="auto">
          <a:xfrm>
            <a:off x="52388" y="1196975"/>
            <a:ext cx="150812" cy="15398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457200" y="1231900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784225" y="1231900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1111250" y="1231900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1438275" y="1231900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1763713" y="1231900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2090738" y="123190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2451100" y="1231900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2744788" y="123190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3071813" y="123190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3397250" y="1231900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3724275" y="1231900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54" name="Oval 14"/>
          <p:cNvSpPr>
            <a:spLocks noChangeArrowheads="1"/>
          </p:cNvSpPr>
          <p:nvPr/>
        </p:nvSpPr>
        <p:spPr bwMode="auto">
          <a:xfrm>
            <a:off x="4059238" y="123190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55" name="Oval 15"/>
          <p:cNvSpPr>
            <a:spLocks noChangeArrowheads="1"/>
          </p:cNvSpPr>
          <p:nvPr/>
        </p:nvSpPr>
        <p:spPr bwMode="auto">
          <a:xfrm>
            <a:off x="4386263" y="123190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56" name="Oval 16"/>
          <p:cNvSpPr>
            <a:spLocks noChangeArrowheads="1"/>
          </p:cNvSpPr>
          <p:nvPr/>
        </p:nvSpPr>
        <p:spPr bwMode="auto">
          <a:xfrm>
            <a:off x="4713288" y="123190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57" name="Oval 17"/>
          <p:cNvSpPr>
            <a:spLocks noChangeArrowheads="1"/>
          </p:cNvSpPr>
          <p:nvPr/>
        </p:nvSpPr>
        <p:spPr bwMode="auto">
          <a:xfrm>
            <a:off x="5040313" y="123190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58" name="Oval 18"/>
          <p:cNvSpPr>
            <a:spLocks noChangeArrowheads="1"/>
          </p:cNvSpPr>
          <p:nvPr/>
        </p:nvSpPr>
        <p:spPr bwMode="auto">
          <a:xfrm>
            <a:off x="5367338" y="123190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59" name="Oval 19"/>
          <p:cNvSpPr>
            <a:spLocks noChangeArrowheads="1"/>
          </p:cNvSpPr>
          <p:nvPr/>
        </p:nvSpPr>
        <p:spPr bwMode="auto">
          <a:xfrm>
            <a:off x="784225" y="1592263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60" name="Oval 20"/>
          <p:cNvSpPr>
            <a:spLocks noChangeArrowheads="1"/>
          </p:cNvSpPr>
          <p:nvPr/>
        </p:nvSpPr>
        <p:spPr bwMode="auto">
          <a:xfrm>
            <a:off x="1111250" y="1592263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61" name="Oval 21"/>
          <p:cNvSpPr>
            <a:spLocks noChangeArrowheads="1"/>
          </p:cNvSpPr>
          <p:nvPr/>
        </p:nvSpPr>
        <p:spPr bwMode="auto">
          <a:xfrm>
            <a:off x="1438275" y="1592263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62" name="Oval 22"/>
          <p:cNvSpPr>
            <a:spLocks noChangeArrowheads="1"/>
          </p:cNvSpPr>
          <p:nvPr/>
        </p:nvSpPr>
        <p:spPr bwMode="auto">
          <a:xfrm>
            <a:off x="1763713" y="1592263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63" name="Oval 23"/>
          <p:cNvSpPr>
            <a:spLocks noChangeArrowheads="1"/>
          </p:cNvSpPr>
          <p:nvPr/>
        </p:nvSpPr>
        <p:spPr bwMode="auto">
          <a:xfrm>
            <a:off x="2090738" y="15922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64" name="Oval 24"/>
          <p:cNvSpPr>
            <a:spLocks noChangeArrowheads="1"/>
          </p:cNvSpPr>
          <p:nvPr/>
        </p:nvSpPr>
        <p:spPr bwMode="auto">
          <a:xfrm>
            <a:off x="2451100" y="1592263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65" name="Oval 25"/>
          <p:cNvSpPr>
            <a:spLocks noChangeArrowheads="1"/>
          </p:cNvSpPr>
          <p:nvPr/>
        </p:nvSpPr>
        <p:spPr bwMode="auto">
          <a:xfrm>
            <a:off x="2744788" y="15922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66" name="Oval 26"/>
          <p:cNvSpPr>
            <a:spLocks noChangeArrowheads="1"/>
          </p:cNvSpPr>
          <p:nvPr/>
        </p:nvSpPr>
        <p:spPr bwMode="auto">
          <a:xfrm>
            <a:off x="3071813" y="15922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67" name="Oval 27"/>
          <p:cNvSpPr>
            <a:spLocks noChangeArrowheads="1"/>
          </p:cNvSpPr>
          <p:nvPr/>
        </p:nvSpPr>
        <p:spPr bwMode="auto">
          <a:xfrm>
            <a:off x="3397250" y="1592263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68" name="Oval 28"/>
          <p:cNvSpPr>
            <a:spLocks noChangeArrowheads="1"/>
          </p:cNvSpPr>
          <p:nvPr/>
        </p:nvSpPr>
        <p:spPr bwMode="auto">
          <a:xfrm>
            <a:off x="3724275" y="1592263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69" name="Oval 29"/>
          <p:cNvSpPr>
            <a:spLocks noChangeArrowheads="1"/>
          </p:cNvSpPr>
          <p:nvPr/>
        </p:nvSpPr>
        <p:spPr bwMode="auto">
          <a:xfrm>
            <a:off x="4059238" y="15922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70" name="Oval 30"/>
          <p:cNvSpPr>
            <a:spLocks noChangeArrowheads="1"/>
          </p:cNvSpPr>
          <p:nvPr/>
        </p:nvSpPr>
        <p:spPr bwMode="auto">
          <a:xfrm>
            <a:off x="4386263" y="15922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71" name="Oval 31"/>
          <p:cNvSpPr>
            <a:spLocks noChangeArrowheads="1"/>
          </p:cNvSpPr>
          <p:nvPr/>
        </p:nvSpPr>
        <p:spPr bwMode="auto">
          <a:xfrm>
            <a:off x="4713288" y="15922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72" name="Oval 32"/>
          <p:cNvSpPr>
            <a:spLocks noChangeArrowheads="1"/>
          </p:cNvSpPr>
          <p:nvPr/>
        </p:nvSpPr>
        <p:spPr bwMode="auto">
          <a:xfrm>
            <a:off x="5040313" y="15922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73" name="Oval 33"/>
          <p:cNvSpPr>
            <a:spLocks noChangeArrowheads="1"/>
          </p:cNvSpPr>
          <p:nvPr/>
        </p:nvSpPr>
        <p:spPr bwMode="auto">
          <a:xfrm>
            <a:off x="5367338" y="15922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74" name="Oval 34"/>
          <p:cNvSpPr>
            <a:spLocks noChangeArrowheads="1"/>
          </p:cNvSpPr>
          <p:nvPr/>
        </p:nvSpPr>
        <p:spPr bwMode="auto">
          <a:xfrm>
            <a:off x="5692775" y="1592263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75" name="Oval 35"/>
          <p:cNvSpPr>
            <a:spLocks noChangeArrowheads="1"/>
          </p:cNvSpPr>
          <p:nvPr/>
        </p:nvSpPr>
        <p:spPr bwMode="auto">
          <a:xfrm>
            <a:off x="1111250" y="1952625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76" name="Oval 36"/>
          <p:cNvSpPr>
            <a:spLocks noChangeArrowheads="1"/>
          </p:cNvSpPr>
          <p:nvPr/>
        </p:nvSpPr>
        <p:spPr bwMode="auto">
          <a:xfrm>
            <a:off x="1438275" y="1952625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77" name="Oval 37"/>
          <p:cNvSpPr>
            <a:spLocks noChangeArrowheads="1"/>
          </p:cNvSpPr>
          <p:nvPr/>
        </p:nvSpPr>
        <p:spPr bwMode="auto">
          <a:xfrm>
            <a:off x="1763713" y="1952625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78" name="Oval 38"/>
          <p:cNvSpPr>
            <a:spLocks noChangeArrowheads="1"/>
          </p:cNvSpPr>
          <p:nvPr/>
        </p:nvSpPr>
        <p:spPr bwMode="auto">
          <a:xfrm>
            <a:off x="2090738" y="19526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79" name="Oval 39"/>
          <p:cNvSpPr>
            <a:spLocks noChangeArrowheads="1"/>
          </p:cNvSpPr>
          <p:nvPr/>
        </p:nvSpPr>
        <p:spPr bwMode="auto">
          <a:xfrm>
            <a:off x="2451100" y="1952625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80" name="Oval 40"/>
          <p:cNvSpPr>
            <a:spLocks noChangeArrowheads="1"/>
          </p:cNvSpPr>
          <p:nvPr/>
        </p:nvSpPr>
        <p:spPr bwMode="auto">
          <a:xfrm>
            <a:off x="2744788" y="19526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81" name="Oval 41"/>
          <p:cNvSpPr>
            <a:spLocks noChangeArrowheads="1"/>
          </p:cNvSpPr>
          <p:nvPr/>
        </p:nvSpPr>
        <p:spPr bwMode="auto">
          <a:xfrm>
            <a:off x="3071813" y="19526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82" name="Oval 42"/>
          <p:cNvSpPr>
            <a:spLocks noChangeArrowheads="1"/>
          </p:cNvSpPr>
          <p:nvPr/>
        </p:nvSpPr>
        <p:spPr bwMode="auto">
          <a:xfrm>
            <a:off x="3397250" y="1952625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83" name="Oval 43"/>
          <p:cNvSpPr>
            <a:spLocks noChangeArrowheads="1"/>
          </p:cNvSpPr>
          <p:nvPr/>
        </p:nvSpPr>
        <p:spPr bwMode="auto">
          <a:xfrm>
            <a:off x="3724275" y="1952625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84" name="Oval 44"/>
          <p:cNvSpPr>
            <a:spLocks noChangeArrowheads="1"/>
          </p:cNvSpPr>
          <p:nvPr/>
        </p:nvSpPr>
        <p:spPr bwMode="auto">
          <a:xfrm>
            <a:off x="4059238" y="19526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85" name="Oval 45"/>
          <p:cNvSpPr>
            <a:spLocks noChangeArrowheads="1"/>
          </p:cNvSpPr>
          <p:nvPr/>
        </p:nvSpPr>
        <p:spPr bwMode="auto">
          <a:xfrm>
            <a:off x="4386263" y="19526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86" name="Oval 46"/>
          <p:cNvSpPr>
            <a:spLocks noChangeArrowheads="1"/>
          </p:cNvSpPr>
          <p:nvPr/>
        </p:nvSpPr>
        <p:spPr bwMode="auto">
          <a:xfrm>
            <a:off x="4713288" y="19526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87" name="Oval 47"/>
          <p:cNvSpPr>
            <a:spLocks noChangeArrowheads="1"/>
          </p:cNvSpPr>
          <p:nvPr/>
        </p:nvSpPr>
        <p:spPr bwMode="auto">
          <a:xfrm>
            <a:off x="5040313" y="19526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88" name="Oval 48"/>
          <p:cNvSpPr>
            <a:spLocks noChangeArrowheads="1"/>
          </p:cNvSpPr>
          <p:nvPr/>
        </p:nvSpPr>
        <p:spPr bwMode="auto">
          <a:xfrm>
            <a:off x="5367338" y="19526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89" name="Oval 49"/>
          <p:cNvSpPr>
            <a:spLocks noChangeArrowheads="1"/>
          </p:cNvSpPr>
          <p:nvPr/>
        </p:nvSpPr>
        <p:spPr bwMode="auto">
          <a:xfrm>
            <a:off x="5692775" y="1952625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90" name="Oval 50"/>
          <p:cNvSpPr>
            <a:spLocks noChangeArrowheads="1"/>
          </p:cNvSpPr>
          <p:nvPr/>
        </p:nvSpPr>
        <p:spPr bwMode="auto">
          <a:xfrm>
            <a:off x="6019800" y="1952625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91" name="Oval 51"/>
          <p:cNvSpPr>
            <a:spLocks noChangeArrowheads="1"/>
          </p:cNvSpPr>
          <p:nvPr/>
        </p:nvSpPr>
        <p:spPr bwMode="auto">
          <a:xfrm>
            <a:off x="1438275" y="2311400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92" name="Oval 52"/>
          <p:cNvSpPr>
            <a:spLocks noChangeArrowheads="1"/>
          </p:cNvSpPr>
          <p:nvPr/>
        </p:nvSpPr>
        <p:spPr bwMode="auto">
          <a:xfrm>
            <a:off x="1763713" y="2312988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93" name="Oval 53"/>
          <p:cNvSpPr>
            <a:spLocks noChangeArrowheads="1"/>
          </p:cNvSpPr>
          <p:nvPr/>
        </p:nvSpPr>
        <p:spPr bwMode="auto">
          <a:xfrm>
            <a:off x="2090738" y="231140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94" name="Oval 54"/>
          <p:cNvSpPr>
            <a:spLocks noChangeArrowheads="1"/>
          </p:cNvSpPr>
          <p:nvPr/>
        </p:nvSpPr>
        <p:spPr bwMode="auto">
          <a:xfrm>
            <a:off x="2451100" y="2312988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95" name="Oval 55"/>
          <p:cNvSpPr>
            <a:spLocks noChangeArrowheads="1"/>
          </p:cNvSpPr>
          <p:nvPr/>
        </p:nvSpPr>
        <p:spPr bwMode="auto">
          <a:xfrm>
            <a:off x="2744788" y="231140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96" name="Oval 56"/>
          <p:cNvSpPr>
            <a:spLocks noChangeArrowheads="1"/>
          </p:cNvSpPr>
          <p:nvPr/>
        </p:nvSpPr>
        <p:spPr bwMode="auto">
          <a:xfrm>
            <a:off x="3071813" y="2312988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97" name="Oval 57"/>
          <p:cNvSpPr>
            <a:spLocks noChangeArrowheads="1"/>
          </p:cNvSpPr>
          <p:nvPr/>
        </p:nvSpPr>
        <p:spPr bwMode="auto">
          <a:xfrm>
            <a:off x="3397250" y="2311400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98" name="Oval 58"/>
          <p:cNvSpPr>
            <a:spLocks noChangeArrowheads="1"/>
          </p:cNvSpPr>
          <p:nvPr/>
        </p:nvSpPr>
        <p:spPr bwMode="auto">
          <a:xfrm>
            <a:off x="3724275" y="2312988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99" name="Oval 59"/>
          <p:cNvSpPr>
            <a:spLocks noChangeArrowheads="1"/>
          </p:cNvSpPr>
          <p:nvPr/>
        </p:nvSpPr>
        <p:spPr bwMode="auto">
          <a:xfrm>
            <a:off x="4059238" y="231140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00" name="Oval 60"/>
          <p:cNvSpPr>
            <a:spLocks noChangeArrowheads="1"/>
          </p:cNvSpPr>
          <p:nvPr/>
        </p:nvSpPr>
        <p:spPr bwMode="auto">
          <a:xfrm>
            <a:off x="4386263" y="2312988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01" name="Oval 61"/>
          <p:cNvSpPr>
            <a:spLocks noChangeArrowheads="1"/>
          </p:cNvSpPr>
          <p:nvPr/>
        </p:nvSpPr>
        <p:spPr bwMode="auto">
          <a:xfrm>
            <a:off x="4713288" y="231140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02" name="Oval 62"/>
          <p:cNvSpPr>
            <a:spLocks noChangeArrowheads="1"/>
          </p:cNvSpPr>
          <p:nvPr/>
        </p:nvSpPr>
        <p:spPr bwMode="auto">
          <a:xfrm>
            <a:off x="5040313" y="2312988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03" name="Oval 63"/>
          <p:cNvSpPr>
            <a:spLocks noChangeArrowheads="1"/>
          </p:cNvSpPr>
          <p:nvPr/>
        </p:nvSpPr>
        <p:spPr bwMode="auto">
          <a:xfrm>
            <a:off x="5367338" y="231140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04" name="Oval 64"/>
          <p:cNvSpPr>
            <a:spLocks noChangeArrowheads="1"/>
          </p:cNvSpPr>
          <p:nvPr/>
        </p:nvSpPr>
        <p:spPr bwMode="auto">
          <a:xfrm>
            <a:off x="5692775" y="2312988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05" name="Oval 65"/>
          <p:cNvSpPr>
            <a:spLocks noChangeArrowheads="1"/>
          </p:cNvSpPr>
          <p:nvPr/>
        </p:nvSpPr>
        <p:spPr bwMode="auto">
          <a:xfrm>
            <a:off x="6019800" y="2311400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06" name="Oval 66"/>
          <p:cNvSpPr>
            <a:spLocks noChangeArrowheads="1"/>
          </p:cNvSpPr>
          <p:nvPr/>
        </p:nvSpPr>
        <p:spPr bwMode="auto">
          <a:xfrm>
            <a:off x="6346825" y="2312988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07" name="Oval 67"/>
          <p:cNvSpPr>
            <a:spLocks noChangeArrowheads="1"/>
          </p:cNvSpPr>
          <p:nvPr/>
        </p:nvSpPr>
        <p:spPr bwMode="auto">
          <a:xfrm>
            <a:off x="1763713" y="2671763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08" name="Oval 68"/>
          <p:cNvSpPr>
            <a:spLocks noChangeArrowheads="1"/>
          </p:cNvSpPr>
          <p:nvPr/>
        </p:nvSpPr>
        <p:spPr bwMode="auto">
          <a:xfrm>
            <a:off x="2090738" y="26717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09" name="Oval 69"/>
          <p:cNvSpPr>
            <a:spLocks noChangeArrowheads="1"/>
          </p:cNvSpPr>
          <p:nvPr/>
        </p:nvSpPr>
        <p:spPr bwMode="auto">
          <a:xfrm>
            <a:off x="2451100" y="2671763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10" name="Oval 70"/>
          <p:cNvSpPr>
            <a:spLocks noChangeArrowheads="1"/>
          </p:cNvSpPr>
          <p:nvPr/>
        </p:nvSpPr>
        <p:spPr bwMode="auto">
          <a:xfrm>
            <a:off x="2744788" y="26717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11" name="Oval 71"/>
          <p:cNvSpPr>
            <a:spLocks noChangeArrowheads="1"/>
          </p:cNvSpPr>
          <p:nvPr/>
        </p:nvSpPr>
        <p:spPr bwMode="auto">
          <a:xfrm>
            <a:off x="3071813" y="26717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12" name="Oval 72"/>
          <p:cNvSpPr>
            <a:spLocks noChangeArrowheads="1"/>
          </p:cNvSpPr>
          <p:nvPr/>
        </p:nvSpPr>
        <p:spPr bwMode="auto">
          <a:xfrm>
            <a:off x="3397250" y="2671763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13" name="Oval 73"/>
          <p:cNvSpPr>
            <a:spLocks noChangeArrowheads="1"/>
          </p:cNvSpPr>
          <p:nvPr/>
        </p:nvSpPr>
        <p:spPr bwMode="auto">
          <a:xfrm>
            <a:off x="3724275" y="2671763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14" name="Oval 74"/>
          <p:cNvSpPr>
            <a:spLocks noChangeArrowheads="1"/>
          </p:cNvSpPr>
          <p:nvPr/>
        </p:nvSpPr>
        <p:spPr bwMode="auto">
          <a:xfrm>
            <a:off x="4059238" y="26717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15" name="Oval 75"/>
          <p:cNvSpPr>
            <a:spLocks noChangeArrowheads="1"/>
          </p:cNvSpPr>
          <p:nvPr/>
        </p:nvSpPr>
        <p:spPr bwMode="auto">
          <a:xfrm>
            <a:off x="4386263" y="26717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16" name="Oval 76"/>
          <p:cNvSpPr>
            <a:spLocks noChangeArrowheads="1"/>
          </p:cNvSpPr>
          <p:nvPr/>
        </p:nvSpPr>
        <p:spPr bwMode="auto">
          <a:xfrm>
            <a:off x="4713288" y="26717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17" name="Oval 77"/>
          <p:cNvSpPr>
            <a:spLocks noChangeArrowheads="1"/>
          </p:cNvSpPr>
          <p:nvPr/>
        </p:nvSpPr>
        <p:spPr bwMode="auto">
          <a:xfrm>
            <a:off x="5040313" y="26717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18" name="Oval 78"/>
          <p:cNvSpPr>
            <a:spLocks noChangeArrowheads="1"/>
          </p:cNvSpPr>
          <p:nvPr/>
        </p:nvSpPr>
        <p:spPr bwMode="auto">
          <a:xfrm>
            <a:off x="5367338" y="26717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19" name="Oval 79"/>
          <p:cNvSpPr>
            <a:spLocks noChangeArrowheads="1"/>
          </p:cNvSpPr>
          <p:nvPr/>
        </p:nvSpPr>
        <p:spPr bwMode="auto">
          <a:xfrm>
            <a:off x="5692775" y="2671763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20" name="Oval 80"/>
          <p:cNvSpPr>
            <a:spLocks noChangeArrowheads="1"/>
          </p:cNvSpPr>
          <p:nvPr/>
        </p:nvSpPr>
        <p:spPr bwMode="auto">
          <a:xfrm>
            <a:off x="6019800" y="2671763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21" name="Oval 81"/>
          <p:cNvSpPr>
            <a:spLocks noChangeArrowheads="1"/>
          </p:cNvSpPr>
          <p:nvPr/>
        </p:nvSpPr>
        <p:spPr bwMode="auto">
          <a:xfrm>
            <a:off x="6346825" y="2671763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22" name="Oval 82"/>
          <p:cNvSpPr>
            <a:spLocks noChangeArrowheads="1"/>
          </p:cNvSpPr>
          <p:nvPr/>
        </p:nvSpPr>
        <p:spPr bwMode="auto">
          <a:xfrm>
            <a:off x="6672263" y="2671763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23" name="Oval 83"/>
          <p:cNvSpPr>
            <a:spLocks noChangeArrowheads="1"/>
          </p:cNvSpPr>
          <p:nvPr/>
        </p:nvSpPr>
        <p:spPr bwMode="auto">
          <a:xfrm>
            <a:off x="2090738" y="30321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24" name="Oval 84"/>
          <p:cNvSpPr>
            <a:spLocks noChangeArrowheads="1"/>
          </p:cNvSpPr>
          <p:nvPr/>
        </p:nvSpPr>
        <p:spPr bwMode="auto">
          <a:xfrm>
            <a:off x="2451100" y="3032125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25" name="Oval 85"/>
          <p:cNvSpPr>
            <a:spLocks noChangeArrowheads="1"/>
          </p:cNvSpPr>
          <p:nvPr/>
        </p:nvSpPr>
        <p:spPr bwMode="auto">
          <a:xfrm>
            <a:off x="2744788" y="30321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26" name="Oval 86"/>
          <p:cNvSpPr>
            <a:spLocks noChangeArrowheads="1"/>
          </p:cNvSpPr>
          <p:nvPr/>
        </p:nvSpPr>
        <p:spPr bwMode="auto">
          <a:xfrm>
            <a:off x="3071813" y="30321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27" name="Oval 87"/>
          <p:cNvSpPr>
            <a:spLocks noChangeArrowheads="1"/>
          </p:cNvSpPr>
          <p:nvPr/>
        </p:nvSpPr>
        <p:spPr bwMode="auto">
          <a:xfrm>
            <a:off x="3397250" y="3032125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28" name="Oval 88"/>
          <p:cNvSpPr>
            <a:spLocks noChangeArrowheads="1"/>
          </p:cNvSpPr>
          <p:nvPr/>
        </p:nvSpPr>
        <p:spPr bwMode="auto">
          <a:xfrm>
            <a:off x="3724275" y="3032125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29" name="Oval 89"/>
          <p:cNvSpPr>
            <a:spLocks noChangeArrowheads="1"/>
          </p:cNvSpPr>
          <p:nvPr/>
        </p:nvSpPr>
        <p:spPr bwMode="auto">
          <a:xfrm>
            <a:off x="4059238" y="30321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30" name="Oval 90"/>
          <p:cNvSpPr>
            <a:spLocks noChangeArrowheads="1"/>
          </p:cNvSpPr>
          <p:nvPr/>
        </p:nvSpPr>
        <p:spPr bwMode="auto">
          <a:xfrm>
            <a:off x="4386263" y="30321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31" name="Oval 91"/>
          <p:cNvSpPr>
            <a:spLocks noChangeArrowheads="1"/>
          </p:cNvSpPr>
          <p:nvPr/>
        </p:nvSpPr>
        <p:spPr bwMode="auto">
          <a:xfrm>
            <a:off x="4713288" y="30321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32" name="Oval 92"/>
          <p:cNvSpPr>
            <a:spLocks noChangeArrowheads="1"/>
          </p:cNvSpPr>
          <p:nvPr/>
        </p:nvSpPr>
        <p:spPr bwMode="auto">
          <a:xfrm>
            <a:off x="5040313" y="30321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33" name="Oval 93"/>
          <p:cNvSpPr>
            <a:spLocks noChangeArrowheads="1"/>
          </p:cNvSpPr>
          <p:nvPr/>
        </p:nvSpPr>
        <p:spPr bwMode="auto">
          <a:xfrm>
            <a:off x="5367338" y="30321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34" name="Oval 94"/>
          <p:cNvSpPr>
            <a:spLocks noChangeArrowheads="1"/>
          </p:cNvSpPr>
          <p:nvPr/>
        </p:nvSpPr>
        <p:spPr bwMode="auto">
          <a:xfrm>
            <a:off x="5692775" y="3032125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35" name="Oval 95"/>
          <p:cNvSpPr>
            <a:spLocks noChangeArrowheads="1"/>
          </p:cNvSpPr>
          <p:nvPr/>
        </p:nvSpPr>
        <p:spPr bwMode="auto">
          <a:xfrm>
            <a:off x="6019800" y="3032125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36" name="Oval 96"/>
          <p:cNvSpPr>
            <a:spLocks noChangeArrowheads="1"/>
          </p:cNvSpPr>
          <p:nvPr/>
        </p:nvSpPr>
        <p:spPr bwMode="auto">
          <a:xfrm>
            <a:off x="6346825" y="3032125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37" name="Oval 97"/>
          <p:cNvSpPr>
            <a:spLocks noChangeArrowheads="1"/>
          </p:cNvSpPr>
          <p:nvPr/>
        </p:nvSpPr>
        <p:spPr bwMode="auto">
          <a:xfrm>
            <a:off x="6672263" y="3032125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38" name="Oval 98"/>
          <p:cNvSpPr>
            <a:spLocks noChangeArrowheads="1"/>
          </p:cNvSpPr>
          <p:nvPr/>
        </p:nvSpPr>
        <p:spPr bwMode="auto">
          <a:xfrm>
            <a:off x="6997700" y="3032125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39" name="Oval 99"/>
          <p:cNvSpPr>
            <a:spLocks noChangeArrowheads="1"/>
          </p:cNvSpPr>
          <p:nvPr/>
        </p:nvSpPr>
        <p:spPr bwMode="auto">
          <a:xfrm>
            <a:off x="2451100" y="3392488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40" name="Oval 100"/>
          <p:cNvSpPr>
            <a:spLocks noChangeArrowheads="1"/>
          </p:cNvSpPr>
          <p:nvPr/>
        </p:nvSpPr>
        <p:spPr bwMode="auto">
          <a:xfrm>
            <a:off x="2744788" y="3392488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41" name="Oval 101"/>
          <p:cNvSpPr>
            <a:spLocks noChangeArrowheads="1"/>
          </p:cNvSpPr>
          <p:nvPr/>
        </p:nvSpPr>
        <p:spPr bwMode="auto">
          <a:xfrm>
            <a:off x="3071813" y="3392488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42" name="Oval 102"/>
          <p:cNvSpPr>
            <a:spLocks noChangeArrowheads="1"/>
          </p:cNvSpPr>
          <p:nvPr/>
        </p:nvSpPr>
        <p:spPr bwMode="auto">
          <a:xfrm>
            <a:off x="3397250" y="3392488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43" name="Oval 103"/>
          <p:cNvSpPr>
            <a:spLocks noChangeArrowheads="1"/>
          </p:cNvSpPr>
          <p:nvPr/>
        </p:nvSpPr>
        <p:spPr bwMode="auto">
          <a:xfrm>
            <a:off x="3724275" y="3392488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44" name="Oval 104"/>
          <p:cNvSpPr>
            <a:spLocks noChangeArrowheads="1"/>
          </p:cNvSpPr>
          <p:nvPr/>
        </p:nvSpPr>
        <p:spPr bwMode="auto">
          <a:xfrm>
            <a:off x="4059238" y="3392488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45" name="Oval 105"/>
          <p:cNvSpPr>
            <a:spLocks noChangeArrowheads="1"/>
          </p:cNvSpPr>
          <p:nvPr/>
        </p:nvSpPr>
        <p:spPr bwMode="auto">
          <a:xfrm>
            <a:off x="4386263" y="3392488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46" name="Oval 106"/>
          <p:cNvSpPr>
            <a:spLocks noChangeArrowheads="1"/>
          </p:cNvSpPr>
          <p:nvPr/>
        </p:nvSpPr>
        <p:spPr bwMode="auto">
          <a:xfrm>
            <a:off x="4713288" y="3392488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47" name="Oval 107"/>
          <p:cNvSpPr>
            <a:spLocks noChangeArrowheads="1"/>
          </p:cNvSpPr>
          <p:nvPr/>
        </p:nvSpPr>
        <p:spPr bwMode="auto">
          <a:xfrm>
            <a:off x="5040313" y="3392488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48" name="Oval 108"/>
          <p:cNvSpPr>
            <a:spLocks noChangeArrowheads="1"/>
          </p:cNvSpPr>
          <p:nvPr/>
        </p:nvSpPr>
        <p:spPr bwMode="auto">
          <a:xfrm>
            <a:off x="5367338" y="3392488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49" name="Oval 109"/>
          <p:cNvSpPr>
            <a:spLocks noChangeArrowheads="1"/>
          </p:cNvSpPr>
          <p:nvPr/>
        </p:nvSpPr>
        <p:spPr bwMode="auto">
          <a:xfrm>
            <a:off x="5692775" y="3392488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50" name="Oval 110"/>
          <p:cNvSpPr>
            <a:spLocks noChangeArrowheads="1"/>
          </p:cNvSpPr>
          <p:nvPr/>
        </p:nvSpPr>
        <p:spPr bwMode="auto">
          <a:xfrm>
            <a:off x="6019800" y="3392488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51" name="Oval 111"/>
          <p:cNvSpPr>
            <a:spLocks noChangeArrowheads="1"/>
          </p:cNvSpPr>
          <p:nvPr/>
        </p:nvSpPr>
        <p:spPr bwMode="auto">
          <a:xfrm>
            <a:off x="6346825" y="3392488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52" name="Oval 112"/>
          <p:cNvSpPr>
            <a:spLocks noChangeArrowheads="1"/>
          </p:cNvSpPr>
          <p:nvPr/>
        </p:nvSpPr>
        <p:spPr bwMode="auto">
          <a:xfrm>
            <a:off x="6672263" y="3392488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53" name="Oval 113"/>
          <p:cNvSpPr>
            <a:spLocks noChangeArrowheads="1"/>
          </p:cNvSpPr>
          <p:nvPr/>
        </p:nvSpPr>
        <p:spPr bwMode="auto">
          <a:xfrm>
            <a:off x="6997700" y="3392488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54" name="Oval 114"/>
          <p:cNvSpPr>
            <a:spLocks noChangeArrowheads="1"/>
          </p:cNvSpPr>
          <p:nvPr/>
        </p:nvSpPr>
        <p:spPr bwMode="auto">
          <a:xfrm>
            <a:off x="7324725" y="3392488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55" name="Oval 115"/>
          <p:cNvSpPr>
            <a:spLocks noChangeArrowheads="1"/>
          </p:cNvSpPr>
          <p:nvPr/>
        </p:nvSpPr>
        <p:spPr bwMode="auto">
          <a:xfrm>
            <a:off x="2744788" y="37512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56" name="Oval 116"/>
          <p:cNvSpPr>
            <a:spLocks noChangeArrowheads="1"/>
          </p:cNvSpPr>
          <p:nvPr/>
        </p:nvSpPr>
        <p:spPr bwMode="auto">
          <a:xfrm>
            <a:off x="3071813" y="375285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57" name="Oval 117"/>
          <p:cNvSpPr>
            <a:spLocks noChangeArrowheads="1"/>
          </p:cNvSpPr>
          <p:nvPr/>
        </p:nvSpPr>
        <p:spPr bwMode="auto">
          <a:xfrm>
            <a:off x="3397250" y="3751263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58" name="Oval 118"/>
          <p:cNvSpPr>
            <a:spLocks noChangeArrowheads="1"/>
          </p:cNvSpPr>
          <p:nvPr/>
        </p:nvSpPr>
        <p:spPr bwMode="auto">
          <a:xfrm>
            <a:off x="3724275" y="3752850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59" name="Oval 119"/>
          <p:cNvSpPr>
            <a:spLocks noChangeArrowheads="1"/>
          </p:cNvSpPr>
          <p:nvPr/>
        </p:nvSpPr>
        <p:spPr bwMode="auto">
          <a:xfrm>
            <a:off x="4059238" y="37512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60" name="Oval 120"/>
          <p:cNvSpPr>
            <a:spLocks noChangeArrowheads="1"/>
          </p:cNvSpPr>
          <p:nvPr/>
        </p:nvSpPr>
        <p:spPr bwMode="auto">
          <a:xfrm>
            <a:off x="4386263" y="375285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61" name="Oval 121"/>
          <p:cNvSpPr>
            <a:spLocks noChangeArrowheads="1"/>
          </p:cNvSpPr>
          <p:nvPr/>
        </p:nvSpPr>
        <p:spPr bwMode="auto">
          <a:xfrm>
            <a:off x="4713288" y="37512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62" name="Oval 122"/>
          <p:cNvSpPr>
            <a:spLocks noChangeArrowheads="1"/>
          </p:cNvSpPr>
          <p:nvPr/>
        </p:nvSpPr>
        <p:spPr bwMode="auto">
          <a:xfrm>
            <a:off x="5040313" y="375285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63" name="Oval 123"/>
          <p:cNvSpPr>
            <a:spLocks noChangeArrowheads="1"/>
          </p:cNvSpPr>
          <p:nvPr/>
        </p:nvSpPr>
        <p:spPr bwMode="auto">
          <a:xfrm>
            <a:off x="5367338" y="375126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64" name="Oval 124"/>
          <p:cNvSpPr>
            <a:spLocks noChangeArrowheads="1"/>
          </p:cNvSpPr>
          <p:nvPr/>
        </p:nvSpPr>
        <p:spPr bwMode="auto">
          <a:xfrm>
            <a:off x="5692775" y="3752850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65" name="Oval 125"/>
          <p:cNvSpPr>
            <a:spLocks noChangeArrowheads="1"/>
          </p:cNvSpPr>
          <p:nvPr/>
        </p:nvSpPr>
        <p:spPr bwMode="auto">
          <a:xfrm>
            <a:off x="6019800" y="3751263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66" name="Oval 126"/>
          <p:cNvSpPr>
            <a:spLocks noChangeArrowheads="1"/>
          </p:cNvSpPr>
          <p:nvPr/>
        </p:nvSpPr>
        <p:spPr bwMode="auto">
          <a:xfrm>
            <a:off x="6346825" y="3752850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67" name="Oval 127"/>
          <p:cNvSpPr>
            <a:spLocks noChangeArrowheads="1"/>
          </p:cNvSpPr>
          <p:nvPr/>
        </p:nvSpPr>
        <p:spPr bwMode="auto">
          <a:xfrm>
            <a:off x="6672263" y="3751263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68" name="Oval 128"/>
          <p:cNvSpPr>
            <a:spLocks noChangeArrowheads="1"/>
          </p:cNvSpPr>
          <p:nvPr/>
        </p:nvSpPr>
        <p:spPr bwMode="auto">
          <a:xfrm>
            <a:off x="6997700" y="3752850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69" name="Oval 129"/>
          <p:cNvSpPr>
            <a:spLocks noChangeArrowheads="1"/>
          </p:cNvSpPr>
          <p:nvPr/>
        </p:nvSpPr>
        <p:spPr bwMode="auto">
          <a:xfrm>
            <a:off x="7324725" y="3751263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70" name="Oval 130"/>
          <p:cNvSpPr>
            <a:spLocks noChangeArrowheads="1"/>
          </p:cNvSpPr>
          <p:nvPr/>
        </p:nvSpPr>
        <p:spPr bwMode="auto">
          <a:xfrm>
            <a:off x="7651750" y="3752850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71" name="Oval 131"/>
          <p:cNvSpPr>
            <a:spLocks noChangeArrowheads="1"/>
          </p:cNvSpPr>
          <p:nvPr/>
        </p:nvSpPr>
        <p:spPr bwMode="auto">
          <a:xfrm>
            <a:off x="3071813" y="41116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72" name="Oval 132"/>
          <p:cNvSpPr>
            <a:spLocks noChangeArrowheads="1"/>
          </p:cNvSpPr>
          <p:nvPr/>
        </p:nvSpPr>
        <p:spPr bwMode="auto">
          <a:xfrm>
            <a:off x="3397250" y="4111625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73" name="Oval 133"/>
          <p:cNvSpPr>
            <a:spLocks noChangeArrowheads="1"/>
          </p:cNvSpPr>
          <p:nvPr/>
        </p:nvSpPr>
        <p:spPr bwMode="auto">
          <a:xfrm>
            <a:off x="3724275" y="4111625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74" name="Oval 134"/>
          <p:cNvSpPr>
            <a:spLocks noChangeArrowheads="1"/>
          </p:cNvSpPr>
          <p:nvPr/>
        </p:nvSpPr>
        <p:spPr bwMode="auto">
          <a:xfrm>
            <a:off x="4059238" y="41116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75" name="Oval 135"/>
          <p:cNvSpPr>
            <a:spLocks noChangeArrowheads="1"/>
          </p:cNvSpPr>
          <p:nvPr/>
        </p:nvSpPr>
        <p:spPr bwMode="auto">
          <a:xfrm>
            <a:off x="4386263" y="41116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76" name="Oval 136"/>
          <p:cNvSpPr>
            <a:spLocks noChangeArrowheads="1"/>
          </p:cNvSpPr>
          <p:nvPr/>
        </p:nvSpPr>
        <p:spPr bwMode="auto">
          <a:xfrm>
            <a:off x="4713288" y="41116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77" name="Oval 137"/>
          <p:cNvSpPr>
            <a:spLocks noChangeArrowheads="1"/>
          </p:cNvSpPr>
          <p:nvPr/>
        </p:nvSpPr>
        <p:spPr bwMode="auto">
          <a:xfrm>
            <a:off x="5040313" y="41116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78" name="Oval 138"/>
          <p:cNvSpPr>
            <a:spLocks noChangeArrowheads="1"/>
          </p:cNvSpPr>
          <p:nvPr/>
        </p:nvSpPr>
        <p:spPr bwMode="auto">
          <a:xfrm>
            <a:off x="5367338" y="4111625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79" name="Oval 139"/>
          <p:cNvSpPr>
            <a:spLocks noChangeArrowheads="1"/>
          </p:cNvSpPr>
          <p:nvPr/>
        </p:nvSpPr>
        <p:spPr bwMode="auto">
          <a:xfrm>
            <a:off x="5692775" y="4111625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0" name="Oval 140"/>
          <p:cNvSpPr>
            <a:spLocks noChangeArrowheads="1"/>
          </p:cNvSpPr>
          <p:nvPr/>
        </p:nvSpPr>
        <p:spPr bwMode="auto">
          <a:xfrm>
            <a:off x="6019800" y="4111625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1" name="Oval 141"/>
          <p:cNvSpPr>
            <a:spLocks noChangeArrowheads="1"/>
          </p:cNvSpPr>
          <p:nvPr/>
        </p:nvSpPr>
        <p:spPr bwMode="auto">
          <a:xfrm>
            <a:off x="6346825" y="4111625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2" name="Oval 142"/>
          <p:cNvSpPr>
            <a:spLocks noChangeArrowheads="1"/>
          </p:cNvSpPr>
          <p:nvPr/>
        </p:nvSpPr>
        <p:spPr bwMode="auto">
          <a:xfrm>
            <a:off x="6672263" y="4111625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3" name="Oval 143"/>
          <p:cNvSpPr>
            <a:spLocks noChangeArrowheads="1"/>
          </p:cNvSpPr>
          <p:nvPr/>
        </p:nvSpPr>
        <p:spPr bwMode="auto">
          <a:xfrm>
            <a:off x="6997700" y="4111625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4" name="Oval 144"/>
          <p:cNvSpPr>
            <a:spLocks noChangeArrowheads="1"/>
          </p:cNvSpPr>
          <p:nvPr/>
        </p:nvSpPr>
        <p:spPr bwMode="auto">
          <a:xfrm>
            <a:off x="7324725" y="4111625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5" name="Oval 145"/>
          <p:cNvSpPr>
            <a:spLocks noChangeArrowheads="1"/>
          </p:cNvSpPr>
          <p:nvPr/>
        </p:nvSpPr>
        <p:spPr bwMode="auto">
          <a:xfrm>
            <a:off x="7651750" y="4111625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6" name="Oval 146"/>
          <p:cNvSpPr>
            <a:spLocks noChangeArrowheads="1"/>
          </p:cNvSpPr>
          <p:nvPr/>
        </p:nvSpPr>
        <p:spPr bwMode="auto">
          <a:xfrm>
            <a:off x="7978775" y="4111625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7" name="Oval 147"/>
          <p:cNvSpPr>
            <a:spLocks noChangeArrowheads="1"/>
          </p:cNvSpPr>
          <p:nvPr/>
        </p:nvSpPr>
        <p:spPr bwMode="auto">
          <a:xfrm>
            <a:off x="3397250" y="4471988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8" name="Oval 148"/>
          <p:cNvSpPr>
            <a:spLocks noChangeArrowheads="1"/>
          </p:cNvSpPr>
          <p:nvPr/>
        </p:nvSpPr>
        <p:spPr bwMode="auto">
          <a:xfrm>
            <a:off x="3724275" y="4471988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9" name="Oval 149"/>
          <p:cNvSpPr>
            <a:spLocks noChangeArrowheads="1"/>
          </p:cNvSpPr>
          <p:nvPr/>
        </p:nvSpPr>
        <p:spPr bwMode="auto">
          <a:xfrm>
            <a:off x="4059238" y="4471988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90" name="Oval 150"/>
          <p:cNvSpPr>
            <a:spLocks noChangeArrowheads="1"/>
          </p:cNvSpPr>
          <p:nvPr/>
        </p:nvSpPr>
        <p:spPr bwMode="auto">
          <a:xfrm>
            <a:off x="4386263" y="4471988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91" name="Oval 151"/>
          <p:cNvSpPr>
            <a:spLocks noChangeArrowheads="1"/>
          </p:cNvSpPr>
          <p:nvPr/>
        </p:nvSpPr>
        <p:spPr bwMode="auto">
          <a:xfrm>
            <a:off x="4713288" y="4471988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92" name="Oval 152"/>
          <p:cNvSpPr>
            <a:spLocks noChangeArrowheads="1"/>
          </p:cNvSpPr>
          <p:nvPr/>
        </p:nvSpPr>
        <p:spPr bwMode="auto">
          <a:xfrm>
            <a:off x="5040313" y="4471988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93" name="Oval 153"/>
          <p:cNvSpPr>
            <a:spLocks noChangeArrowheads="1"/>
          </p:cNvSpPr>
          <p:nvPr/>
        </p:nvSpPr>
        <p:spPr bwMode="auto">
          <a:xfrm>
            <a:off x="5367338" y="4471988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94" name="Oval 154"/>
          <p:cNvSpPr>
            <a:spLocks noChangeArrowheads="1"/>
          </p:cNvSpPr>
          <p:nvPr/>
        </p:nvSpPr>
        <p:spPr bwMode="auto">
          <a:xfrm>
            <a:off x="5692775" y="4471988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95" name="Oval 155"/>
          <p:cNvSpPr>
            <a:spLocks noChangeArrowheads="1"/>
          </p:cNvSpPr>
          <p:nvPr/>
        </p:nvSpPr>
        <p:spPr bwMode="auto">
          <a:xfrm>
            <a:off x="6019800" y="4471988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96" name="Oval 156"/>
          <p:cNvSpPr>
            <a:spLocks noChangeArrowheads="1"/>
          </p:cNvSpPr>
          <p:nvPr/>
        </p:nvSpPr>
        <p:spPr bwMode="auto">
          <a:xfrm>
            <a:off x="6346825" y="4471988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97" name="Oval 157"/>
          <p:cNvSpPr>
            <a:spLocks noChangeArrowheads="1"/>
          </p:cNvSpPr>
          <p:nvPr/>
        </p:nvSpPr>
        <p:spPr bwMode="auto">
          <a:xfrm>
            <a:off x="6672263" y="4471988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98" name="Oval 158"/>
          <p:cNvSpPr>
            <a:spLocks noChangeArrowheads="1"/>
          </p:cNvSpPr>
          <p:nvPr/>
        </p:nvSpPr>
        <p:spPr bwMode="auto">
          <a:xfrm>
            <a:off x="6997700" y="4471988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99" name="Oval 159"/>
          <p:cNvSpPr>
            <a:spLocks noChangeArrowheads="1"/>
          </p:cNvSpPr>
          <p:nvPr/>
        </p:nvSpPr>
        <p:spPr bwMode="auto">
          <a:xfrm>
            <a:off x="7324725" y="4471988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00" name="Oval 160"/>
          <p:cNvSpPr>
            <a:spLocks noChangeArrowheads="1"/>
          </p:cNvSpPr>
          <p:nvPr/>
        </p:nvSpPr>
        <p:spPr bwMode="auto">
          <a:xfrm>
            <a:off x="7651750" y="4471988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01" name="Oval 161"/>
          <p:cNvSpPr>
            <a:spLocks noChangeArrowheads="1"/>
          </p:cNvSpPr>
          <p:nvPr/>
        </p:nvSpPr>
        <p:spPr bwMode="auto">
          <a:xfrm>
            <a:off x="7978775" y="4471988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02" name="Oval 162"/>
          <p:cNvSpPr>
            <a:spLocks noChangeArrowheads="1"/>
          </p:cNvSpPr>
          <p:nvPr/>
        </p:nvSpPr>
        <p:spPr bwMode="auto">
          <a:xfrm>
            <a:off x="8304213" y="4471988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03" name="Oval 163"/>
          <p:cNvSpPr>
            <a:spLocks noChangeArrowheads="1"/>
          </p:cNvSpPr>
          <p:nvPr/>
        </p:nvSpPr>
        <p:spPr bwMode="auto">
          <a:xfrm>
            <a:off x="3724275" y="4832350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04" name="Oval 164"/>
          <p:cNvSpPr>
            <a:spLocks noChangeArrowheads="1"/>
          </p:cNvSpPr>
          <p:nvPr/>
        </p:nvSpPr>
        <p:spPr bwMode="auto">
          <a:xfrm>
            <a:off x="4059238" y="483235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05" name="Oval 165"/>
          <p:cNvSpPr>
            <a:spLocks noChangeArrowheads="1"/>
          </p:cNvSpPr>
          <p:nvPr/>
        </p:nvSpPr>
        <p:spPr bwMode="auto">
          <a:xfrm>
            <a:off x="4386263" y="483235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06" name="Oval 166"/>
          <p:cNvSpPr>
            <a:spLocks noChangeArrowheads="1"/>
          </p:cNvSpPr>
          <p:nvPr/>
        </p:nvSpPr>
        <p:spPr bwMode="auto">
          <a:xfrm>
            <a:off x="4713288" y="483235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07" name="Oval 167"/>
          <p:cNvSpPr>
            <a:spLocks noChangeArrowheads="1"/>
          </p:cNvSpPr>
          <p:nvPr/>
        </p:nvSpPr>
        <p:spPr bwMode="auto">
          <a:xfrm>
            <a:off x="5040313" y="483235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08" name="Oval 168"/>
          <p:cNvSpPr>
            <a:spLocks noChangeArrowheads="1"/>
          </p:cNvSpPr>
          <p:nvPr/>
        </p:nvSpPr>
        <p:spPr bwMode="auto">
          <a:xfrm>
            <a:off x="5367338" y="4832350"/>
            <a:ext cx="55562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09" name="Oval 169"/>
          <p:cNvSpPr>
            <a:spLocks noChangeArrowheads="1"/>
          </p:cNvSpPr>
          <p:nvPr/>
        </p:nvSpPr>
        <p:spPr bwMode="auto">
          <a:xfrm>
            <a:off x="5692775" y="4832350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10" name="Oval 170"/>
          <p:cNvSpPr>
            <a:spLocks noChangeArrowheads="1"/>
          </p:cNvSpPr>
          <p:nvPr/>
        </p:nvSpPr>
        <p:spPr bwMode="auto">
          <a:xfrm>
            <a:off x="6019800" y="4832350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11" name="Oval 171"/>
          <p:cNvSpPr>
            <a:spLocks noChangeArrowheads="1"/>
          </p:cNvSpPr>
          <p:nvPr/>
        </p:nvSpPr>
        <p:spPr bwMode="auto">
          <a:xfrm>
            <a:off x="6346825" y="4832350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12" name="Oval 172"/>
          <p:cNvSpPr>
            <a:spLocks noChangeArrowheads="1"/>
          </p:cNvSpPr>
          <p:nvPr/>
        </p:nvSpPr>
        <p:spPr bwMode="auto">
          <a:xfrm>
            <a:off x="6672263" y="4832350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13" name="Oval 173"/>
          <p:cNvSpPr>
            <a:spLocks noChangeArrowheads="1"/>
          </p:cNvSpPr>
          <p:nvPr/>
        </p:nvSpPr>
        <p:spPr bwMode="auto">
          <a:xfrm>
            <a:off x="6997700" y="4832350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14" name="Oval 174"/>
          <p:cNvSpPr>
            <a:spLocks noChangeArrowheads="1"/>
          </p:cNvSpPr>
          <p:nvPr/>
        </p:nvSpPr>
        <p:spPr bwMode="auto">
          <a:xfrm>
            <a:off x="7324725" y="4832350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15" name="Oval 175"/>
          <p:cNvSpPr>
            <a:spLocks noChangeArrowheads="1"/>
          </p:cNvSpPr>
          <p:nvPr/>
        </p:nvSpPr>
        <p:spPr bwMode="auto">
          <a:xfrm>
            <a:off x="7651750" y="4832350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16" name="Oval 176"/>
          <p:cNvSpPr>
            <a:spLocks noChangeArrowheads="1"/>
          </p:cNvSpPr>
          <p:nvPr/>
        </p:nvSpPr>
        <p:spPr bwMode="auto">
          <a:xfrm>
            <a:off x="7978775" y="4832350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17" name="Oval 177"/>
          <p:cNvSpPr>
            <a:spLocks noChangeArrowheads="1"/>
          </p:cNvSpPr>
          <p:nvPr/>
        </p:nvSpPr>
        <p:spPr bwMode="auto">
          <a:xfrm>
            <a:off x="8304213" y="4832350"/>
            <a:ext cx="57150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18" name="Oval 178"/>
          <p:cNvSpPr>
            <a:spLocks noChangeArrowheads="1"/>
          </p:cNvSpPr>
          <p:nvPr/>
        </p:nvSpPr>
        <p:spPr bwMode="auto">
          <a:xfrm>
            <a:off x="8648700" y="4832350"/>
            <a:ext cx="55563" cy="6191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19" name="Oval 179"/>
          <p:cNvSpPr>
            <a:spLocks noChangeArrowheads="1"/>
          </p:cNvSpPr>
          <p:nvPr/>
        </p:nvSpPr>
        <p:spPr bwMode="auto">
          <a:xfrm>
            <a:off x="4059238" y="519271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20" name="Oval 180"/>
          <p:cNvSpPr>
            <a:spLocks noChangeArrowheads="1"/>
          </p:cNvSpPr>
          <p:nvPr/>
        </p:nvSpPr>
        <p:spPr bwMode="auto">
          <a:xfrm>
            <a:off x="4386263" y="519271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21" name="Oval 181"/>
          <p:cNvSpPr>
            <a:spLocks noChangeArrowheads="1"/>
          </p:cNvSpPr>
          <p:nvPr/>
        </p:nvSpPr>
        <p:spPr bwMode="auto">
          <a:xfrm>
            <a:off x="4713288" y="519271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22" name="Oval 182"/>
          <p:cNvSpPr>
            <a:spLocks noChangeArrowheads="1"/>
          </p:cNvSpPr>
          <p:nvPr/>
        </p:nvSpPr>
        <p:spPr bwMode="auto">
          <a:xfrm>
            <a:off x="5040313" y="519271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23" name="Oval 183"/>
          <p:cNvSpPr>
            <a:spLocks noChangeArrowheads="1"/>
          </p:cNvSpPr>
          <p:nvPr/>
        </p:nvSpPr>
        <p:spPr bwMode="auto">
          <a:xfrm>
            <a:off x="5367338" y="519271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24" name="Oval 184"/>
          <p:cNvSpPr>
            <a:spLocks noChangeArrowheads="1"/>
          </p:cNvSpPr>
          <p:nvPr/>
        </p:nvSpPr>
        <p:spPr bwMode="auto">
          <a:xfrm>
            <a:off x="5692775" y="5192713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25" name="Oval 185"/>
          <p:cNvSpPr>
            <a:spLocks noChangeArrowheads="1"/>
          </p:cNvSpPr>
          <p:nvPr/>
        </p:nvSpPr>
        <p:spPr bwMode="auto">
          <a:xfrm>
            <a:off x="6019800" y="5192713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26" name="Oval 186"/>
          <p:cNvSpPr>
            <a:spLocks noChangeArrowheads="1"/>
          </p:cNvSpPr>
          <p:nvPr/>
        </p:nvSpPr>
        <p:spPr bwMode="auto">
          <a:xfrm>
            <a:off x="6346825" y="5192713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27" name="Oval 187"/>
          <p:cNvSpPr>
            <a:spLocks noChangeArrowheads="1"/>
          </p:cNvSpPr>
          <p:nvPr/>
        </p:nvSpPr>
        <p:spPr bwMode="auto">
          <a:xfrm>
            <a:off x="6672263" y="5192713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28" name="Oval 188"/>
          <p:cNvSpPr>
            <a:spLocks noChangeArrowheads="1"/>
          </p:cNvSpPr>
          <p:nvPr/>
        </p:nvSpPr>
        <p:spPr bwMode="auto">
          <a:xfrm>
            <a:off x="6997700" y="5192713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29" name="Oval 189"/>
          <p:cNvSpPr>
            <a:spLocks noChangeArrowheads="1"/>
          </p:cNvSpPr>
          <p:nvPr/>
        </p:nvSpPr>
        <p:spPr bwMode="auto">
          <a:xfrm>
            <a:off x="7324725" y="5192713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30" name="Oval 190"/>
          <p:cNvSpPr>
            <a:spLocks noChangeArrowheads="1"/>
          </p:cNvSpPr>
          <p:nvPr/>
        </p:nvSpPr>
        <p:spPr bwMode="auto">
          <a:xfrm>
            <a:off x="7651750" y="5192713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31" name="Oval 191"/>
          <p:cNvSpPr>
            <a:spLocks noChangeArrowheads="1"/>
          </p:cNvSpPr>
          <p:nvPr/>
        </p:nvSpPr>
        <p:spPr bwMode="auto">
          <a:xfrm>
            <a:off x="7978775" y="5192713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32" name="Oval 192"/>
          <p:cNvSpPr>
            <a:spLocks noChangeArrowheads="1"/>
          </p:cNvSpPr>
          <p:nvPr/>
        </p:nvSpPr>
        <p:spPr bwMode="auto">
          <a:xfrm>
            <a:off x="8304213" y="5192713"/>
            <a:ext cx="57150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33" name="Oval 193"/>
          <p:cNvSpPr>
            <a:spLocks noChangeArrowheads="1"/>
          </p:cNvSpPr>
          <p:nvPr/>
        </p:nvSpPr>
        <p:spPr bwMode="auto">
          <a:xfrm>
            <a:off x="8648700" y="5192713"/>
            <a:ext cx="55563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34" name="Oval 194"/>
          <p:cNvSpPr>
            <a:spLocks noChangeArrowheads="1"/>
          </p:cNvSpPr>
          <p:nvPr/>
        </p:nvSpPr>
        <p:spPr bwMode="auto">
          <a:xfrm>
            <a:off x="8974138" y="5192713"/>
            <a:ext cx="55562" cy="61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35" name="Oval 195"/>
          <p:cNvSpPr>
            <a:spLocks noChangeArrowheads="1"/>
          </p:cNvSpPr>
          <p:nvPr/>
        </p:nvSpPr>
        <p:spPr bwMode="auto">
          <a:xfrm>
            <a:off x="411163" y="1520825"/>
            <a:ext cx="150812" cy="15398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36" name="Oval 196"/>
          <p:cNvSpPr>
            <a:spLocks noChangeArrowheads="1"/>
          </p:cNvSpPr>
          <p:nvPr/>
        </p:nvSpPr>
        <p:spPr bwMode="auto">
          <a:xfrm>
            <a:off x="736600" y="1881188"/>
            <a:ext cx="152400" cy="153987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37" name="Oval 197"/>
          <p:cNvSpPr>
            <a:spLocks noChangeArrowheads="1"/>
          </p:cNvSpPr>
          <p:nvPr/>
        </p:nvSpPr>
        <p:spPr bwMode="auto">
          <a:xfrm>
            <a:off x="1063625" y="2241550"/>
            <a:ext cx="152400" cy="15398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38" name="Oval 198"/>
          <p:cNvSpPr>
            <a:spLocks noChangeArrowheads="1"/>
          </p:cNvSpPr>
          <p:nvPr/>
        </p:nvSpPr>
        <p:spPr bwMode="auto">
          <a:xfrm>
            <a:off x="1389063" y="2601913"/>
            <a:ext cx="152400" cy="153987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39" name="Oval 199"/>
          <p:cNvSpPr>
            <a:spLocks noChangeArrowheads="1"/>
          </p:cNvSpPr>
          <p:nvPr/>
        </p:nvSpPr>
        <p:spPr bwMode="auto">
          <a:xfrm>
            <a:off x="1716088" y="2925763"/>
            <a:ext cx="150812" cy="153987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40" name="Oval 200"/>
          <p:cNvSpPr>
            <a:spLocks noChangeArrowheads="1"/>
          </p:cNvSpPr>
          <p:nvPr/>
        </p:nvSpPr>
        <p:spPr bwMode="auto">
          <a:xfrm>
            <a:off x="2043113" y="3321050"/>
            <a:ext cx="150812" cy="15398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41" name="Oval 201"/>
          <p:cNvSpPr>
            <a:spLocks noChangeArrowheads="1"/>
          </p:cNvSpPr>
          <p:nvPr/>
        </p:nvSpPr>
        <p:spPr bwMode="auto">
          <a:xfrm>
            <a:off x="2401888" y="3681413"/>
            <a:ext cx="150812" cy="153987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42" name="Oval 202"/>
          <p:cNvSpPr>
            <a:spLocks noChangeArrowheads="1"/>
          </p:cNvSpPr>
          <p:nvPr/>
        </p:nvSpPr>
        <p:spPr bwMode="auto">
          <a:xfrm>
            <a:off x="2695575" y="4041775"/>
            <a:ext cx="150813" cy="15398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43" name="Oval 203"/>
          <p:cNvSpPr>
            <a:spLocks noChangeArrowheads="1"/>
          </p:cNvSpPr>
          <p:nvPr/>
        </p:nvSpPr>
        <p:spPr bwMode="auto">
          <a:xfrm>
            <a:off x="3022600" y="4402138"/>
            <a:ext cx="150813" cy="153987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44" name="Oval 204"/>
          <p:cNvSpPr>
            <a:spLocks noChangeArrowheads="1"/>
          </p:cNvSpPr>
          <p:nvPr/>
        </p:nvSpPr>
        <p:spPr bwMode="auto">
          <a:xfrm>
            <a:off x="3349625" y="4760913"/>
            <a:ext cx="150813" cy="153987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45" name="Oval 205"/>
          <p:cNvSpPr>
            <a:spLocks noChangeArrowheads="1"/>
          </p:cNvSpPr>
          <p:nvPr/>
        </p:nvSpPr>
        <p:spPr bwMode="auto">
          <a:xfrm>
            <a:off x="3676650" y="5121275"/>
            <a:ext cx="150813" cy="15398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206"/>
          <p:cNvGrpSpPr>
            <a:grpSpLocks/>
          </p:cNvGrpSpPr>
          <p:nvPr/>
        </p:nvGrpSpPr>
        <p:grpSpPr bwMode="auto">
          <a:xfrm>
            <a:off x="555625" y="1258888"/>
            <a:ext cx="8399463" cy="1439862"/>
            <a:chOff x="386" y="793"/>
            <a:chExt cx="5833" cy="907"/>
          </a:xfrm>
        </p:grpSpPr>
        <p:sp>
          <p:nvSpPr>
            <p:cNvPr id="61647" name="Line 207"/>
            <p:cNvSpPr>
              <a:spLocks noChangeShapeType="1"/>
            </p:cNvSpPr>
            <p:nvPr/>
          </p:nvSpPr>
          <p:spPr bwMode="auto">
            <a:xfrm>
              <a:off x="386" y="793"/>
              <a:ext cx="4563" cy="7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48" name="Line 208"/>
            <p:cNvSpPr>
              <a:spLocks noChangeShapeType="1"/>
            </p:cNvSpPr>
            <p:nvPr/>
          </p:nvSpPr>
          <p:spPr bwMode="auto">
            <a:xfrm flipV="1">
              <a:off x="602" y="1013"/>
              <a:ext cx="4396" cy="15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49" name="Line 209"/>
            <p:cNvSpPr>
              <a:spLocks noChangeShapeType="1"/>
            </p:cNvSpPr>
            <p:nvPr/>
          </p:nvSpPr>
          <p:spPr bwMode="auto">
            <a:xfrm flipV="1">
              <a:off x="808" y="1244"/>
              <a:ext cx="4189" cy="17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50" name="Line 210"/>
            <p:cNvSpPr>
              <a:spLocks noChangeShapeType="1"/>
            </p:cNvSpPr>
            <p:nvPr/>
          </p:nvSpPr>
          <p:spPr bwMode="auto">
            <a:xfrm>
              <a:off x="1004" y="1474"/>
              <a:ext cx="3973" cy="4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51" name="Line 211"/>
            <p:cNvSpPr>
              <a:spLocks noChangeShapeType="1"/>
            </p:cNvSpPr>
            <p:nvPr/>
          </p:nvSpPr>
          <p:spPr bwMode="auto">
            <a:xfrm>
              <a:off x="1259" y="1698"/>
              <a:ext cx="3699" cy="2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52" name="Text Box 212"/>
            <p:cNvSpPr txBox="1">
              <a:spLocks noChangeArrowheads="1"/>
            </p:cNvSpPr>
            <p:nvPr/>
          </p:nvSpPr>
          <p:spPr bwMode="auto">
            <a:xfrm>
              <a:off x="5096" y="1071"/>
              <a:ext cx="112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sz="2400" b="1" dirty="0" err="1">
                  <a:solidFill>
                    <a:srgbClr val="FFFF99"/>
                  </a:solidFill>
                  <a:latin typeface="Luxi Sans" pitchFamily="16" charset="0"/>
                </a:rPr>
                <a:t>Tiro</a:t>
              </a:r>
              <a:r>
                <a:rPr lang="en-GB" sz="2400" b="1" dirty="0">
                  <a:solidFill>
                    <a:srgbClr val="FFFF99"/>
                  </a:solidFill>
                  <a:latin typeface="Luxi Sans" pitchFamily="16" charset="0"/>
                </a:rPr>
                <a:t> </a:t>
              </a:r>
              <a:r>
                <a:rPr lang="en-GB" sz="2400" b="1" dirty="0" err="1">
                  <a:solidFill>
                    <a:srgbClr val="FFFF99"/>
                  </a:solidFill>
                  <a:latin typeface="Luxi Sans" pitchFamily="16" charset="0"/>
                </a:rPr>
                <a:t>comum</a:t>
              </a:r>
              <a:endParaRPr lang="en-GB" sz="2400" b="1" dirty="0">
                <a:solidFill>
                  <a:srgbClr val="FFFF99"/>
                </a:solidFill>
                <a:latin typeface="Luxi Sans" pitchFamily="16" charset="0"/>
              </a:endParaRPr>
            </a:p>
          </p:txBody>
        </p:sp>
      </p:grpSp>
      <p:grpSp>
        <p:nvGrpSpPr>
          <p:cNvPr id="3" name="Group 213"/>
          <p:cNvGrpSpPr>
            <a:grpSpLocks/>
          </p:cNvGrpSpPr>
          <p:nvPr/>
        </p:nvGrpSpPr>
        <p:grpSpPr bwMode="auto">
          <a:xfrm>
            <a:off x="1585913" y="188913"/>
            <a:ext cx="6080125" cy="6399212"/>
            <a:chOff x="1101" y="119"/>
            <a:chExt cx="4223" cy="4031"/>
          </a:xfrm>
        </p:grpSpPr>
        <p:sp>
          <p:nvSpPr>
            <p:cNvPr id="61654" name="Line 214"/>
            <p:cNvSpPr>
              <a:spLocks noChangeShapeType="1"/>
            </p:cNvSpPr>
            <p:nvPr/>
          </p:nvSpPr>
          <p:spPr bwMode="auto">
            <a:xfrm flipH="1">
              <a:off x="1821" y="771"/>
              <a:ext cx="2437" cy="23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55" name="Line 215"/>
            <p:cNvSpPr>
              <a:spLocks noChangeShapeType="1"/>
            </p:cNvSpPr>
            <p:nvPr/>
          </p:nvSpPr>
          <p:spPr bwMode="auto">
            <a:xfrm flipH="1">
              <a:off x="1940" y="890"/>
              <a:ext cx="2437" cy="23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56" name="Line 216"/>
            <p:cNvSpPr>
              <a:spLocks noChangeShapeType="1"/>
            </p:cNvSpPr>
            <p:nvPr/>
          </p:nvSpPr>
          <p:spPr bwMode="auto">
            <a:xfrm flipH="1">
              <a:off x="1586" y="559"/>
              <a:ext cx="2437" cy="23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57" name="Line 217"/>
            <p:cNvSpPr>
              <a:spLocks noChangeShapeType="1"/>
            </p:cNvSpPr>
            <p:nvPr/>
          </p:nvSpPr>
          <p:spPr bwMode="auto">
            <a:xfrm flipH="1">
              <a:off x="1705" y="655"/>
              <a:ext cx="2437" cy="23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58" name="Line 218"/>
            <p:cNvSpPr>
              <a:spLocks noChangeShapeType="1"/>
            </p:cNvSpPr>
            <p:nvPr/>
          </p:nvSpPr>
          <p:spPr bwMode="auto">
            <a:xfrm flipH="1">
              <a:off x="1336" y="332"/>
              <a:ext cx="2437" cy="23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59" name="Line 219"/>
            <p:cNvSpPr>
              <a:spLocks noChangeShapeType="1"/>
            </p:cNvSpPr>
            <p:nvPr/>
          </p:nvSpPr>
          <p:spPr bwMode="auto">
            <a:xfrm flipH="1">
              <a:off x="1455" y="451"/>
              <a:ext cx="2437" cy="23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60" name="Line 220"/>
            <p:cNvSpPr>
              <a:spLocks noChangeShapeType="1"/>
            </p:cNvSpPr>
            <p:nvPr/>
          </p:nvSpPr>
          <p:spPr bwMode="auto">
            <a:xfrm flipH="1">
              <a:off x="1101" y="119"/>
              <a:ext cx="2437" cy="23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61" name="Line 221"/>
            <p:cNvSpPr>
              <a:spLocks noChangeShapeType="1"/>
            </p:cNvSpPr>
            <p:nvPr/>
          </p:nvSpPr>
          <p:spPr bwMode="auto">
            <a:xfrm flipH="1">
              <a:off x="1220" y="216"/>
              <a:ext cx="2437" cy="23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62" name="Line 222"/>
            <p:cNvSpPr>
              <a:spLocks noChangeShapeType="1"/>
            </p:cNvSpPr>
            <p:nvPr/>
          </p:nvSpPr>
          <p:spPr bwMode="auto">
            <a:xfrm flipH="1">
              <a:off x="2768" y="1660"/>
              <a:ext cx="2437" cy="23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63" name="Line 223"/>
            <p:cNvSpPr>
              <a:spLocks noChangeShapeType="1"/>
            </p:cNvSpPr>
            <p:nvPr/>
          </p:nvSpPr>
          <p:spPr bwMode="auto">
            <a:xfrm flipH="1">
              <a:off x="2887" y="1779"/>
              <a:ext cx="2437" cy="23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64" name="Line 224"/>
            <p:cNvSpPr>
              <a:spLocks noChangeShapeType="1"/>
            </p:cNvSpPr>
            <p:nvPr/>
          </p:nvSpPr>
          <p:spPr bwMode="auto">
            <a:xfrm flipH="1">
              <a:off x="2533" y="1447"/>
              <a:ext cx="2437" cy="23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65" name="Line 225"/>
            <p:cNvSpPr>
              <a:spLocks noChangeShapeType="1"/>
            </p:cNvSpPr>
            <p:nvPr/>
          </p:nvSpPr>
          <p:spPr bwMode="auto">
            <a:xfrm flipH="1">
              <a:off x="2652" y="1544"/>
              <a:ext cx="2437" cy="23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66" name="Line 226"/>
            <p:cNvSpPr>
              <a:spLocks noChangeShapeType="1"/>
            </p:cNvSpPr>
            <p:nvPr/>
          </p:nvSpPr>
          <p:spPr bwMode="auto">
            <a:xfrm flipH="1">
              <a:off x="2283" y="1220"/>
              <a:ext cx="2437" cy="23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67" name="Line 227"/>
            <p:cNvSpPr>
              <a:spLocks noChangeShapeType="1"/>
            </p:cNvSpPr>
            <p:nvPr/>
          </p:nvSpPr>
          <p:spPr bwMode="auto">
            <a:xfrm flipH="1">
              <a:off x="2402" y="1339"/>
              <a:ext cx="2437" cy="23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68" name="Line 228"/>
            <p:cNvSpPr>
              <a:spLocks noChangeShapeType="1"/>
            </p:cNvSpPr>
            <p:nvPr/>
          </p:nvSpPr>
          <p:spPr bwMode="auto">
            <a:xfrm flipH="1">
              <a:off x="2048" y="1008"/>
              <a:ext cx="2437" cy="23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69" name="Line 229"/>
            <p:cNvSpPr>
              <a:spLocks noChangeShapeType="1"/>
            </p:cNvSpPr>
            <p:nvPr/>
          </p:nvSpPr>
          <p:spPr bwMode="auto">
            <a:xfrm flipH="1">
              <a:off x="2167" y="1104"/>
              <a:ext cx="2437" cy="23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70" name="Text Box 230"/>
            <p:cNvSpPr txBox="1">
              <a:spLocks noChangeArrowheads="1"/>
            </p:cNvSpPr>
            <p:nvPr/>
          </p:nvSpPr>
          <p:spPr bwMode="auto">
            <a:xfrm>
              <a:off x="1350" y="3327"/>
              <a:ext cx="48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400" b="1">
                  <a:solidFill>
                    <a:srgbClr val="00FF00"/>
                  </a:solidFill>
                  <a:latin typeface="Luxi Sans" pitchFamily="16" charset="0"/>
                </a:rPr>
                <a:t>CMP</a:t>
              </a:r>
            </a:p>
          </p:txBody>
        </p:sp>
      </p:grpSp>
      <p:grpSp>
        <p:nvGrpSpPr>
          <p:cNvPr id="4" name="Group 231"/>
          <p:cNvGrpSpPr>
            <a:grpSpLocks/>
          </p:cNvGrpSpPr>
          <p:nvPr/>
        </p:nvGrpSpPr>
        <p:grpSpPr bwMode="auto">
          <a:xfrm>
            <a:off x="1774825" y="211138"/>
            <a:ext cx="3419475" cy="5934075"/>
            <a:chOff x="1232" y="133"/>
            <a:chExt cx="2375" cy="3738"/>
          </a:xfrm>
        </p:grpSpPr>
        <p:grpSp>
          <p:nvGrpSpPr>
            <p:cNvPr id="5" name="Group 232"/>
            <p:cNvGrpSpPr>
              <a:grpSpLocks/>
            </p:cNvGrpSpPr>
            <p:nvPr/>
          </p:nvGrpSpPr>
          <p:grpSpPr bwMode="auto">
            <a:xfrm>
              <a:off x="1232" y="456"/>
              <a:ext cx="2299" cy="3415"/>
              <a:chOff x="1232" y="456"/>
              <a:chExt cx="2299" cy="3415"/>
            </a:xfrm>
          </p:grpSpPr>
          <p:sp>
            <p:nvSpPr>
              <p:cNvPr id="61673" name="Line 233"/>
              <p:cNvSpPr>
                <a:spLocks noChangeShapeType="1"/>
              </p:cNvSpPr>
              <p:nvPr/>
            </p:nvSpPr>
            <p:spPr bwMode="auto">
              <a:xfrm flipV="1">
                <a:off x="1232" y="478"/>
                <a:ext cx="20" cy="1933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prstDash val="sysDot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74" name="Line 234"/>
              <p:cNvSpPr>
                <a:spLocks noChangeShapeType="1"/>
              </p:cNvSpPr>
              <p:nvPr/>
            </p:nvSpPr>
            <p:spPr bwMode="auto">
              <a:xfrm flipV="1">
                <a:off x="1467" y="456"/>
                <a:ext cx="3" cy="2107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prstDash val="sysDot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75" name="Line 235"/>
              <p:cNvSpPr>
                <a:spLocks noChangeShapeType="1"/>
              </p:cNvSpPr>
              <p:nvPr/>
            </p:nvSpPr>
            <p:spPr bwMode="auto">
              <a:xfrm flipV="1">
                <a:off x="1711" y="477"/>
                <a:ext cx="8" cy="2282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prstDash val="sysDot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76" name="Line 236"/>
              <p:cNvSpPr>
                <a:spLocks noChangeShapeType="1"/>
              </p:cNvSpPr>
              <p:nvPr/>
            </p:nvSpPr>
            <p:spPr bwMode="auto">
              <a:xfrm flipV="1">
                <a:off x="1926" y="469"/>
                <a:ext cx="11" cy="2490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prstDash val="sysDot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77" name="Line 237"/>
              <p:cNvSpPr>
                <a:spLocks noChangeShapeType="1"/>
              </p:cNvSpPr>
              <p:nvPr/>
            </p:nvSpPr>
            <p:spPr bwMode="auto">
              <a:xfrm flipV="1">
                <a:off x="2132" y="478"/>
                <a:ext cx="18" cy="2746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prstDash val="sysDot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78" name="Line 238"/>
              <p:cNvSpPr>
                <a:spLocks noChangeShapeType="1"/>
              </p:cNvSpPr>
              <p:nvPr/>
            </p:nvSpPr>
            <p:spPr bwMode="auto">
              <a:xfrm flipV="1">
                <a:off x="2611" y="492"/>
                <a:ext cx="7" cy="3197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prstDash val="sysDot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79" name="Line 239"/>
              <p:cNvSpPr>
                <a:spLocks noChangeShapeType="1"/>
              </p:cNvSpPr>
              <p:nvPr/>
            </p:nvSpPr>
            <p:spPr bwMode="auto">
              <a:xfrm flipV="1">
                <a:off x="2826" y="506"/>
                <a:ext cx="10" cy="3351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prstDash val="sysDot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80" name="Line 240"/>
              <p:cNvSpPr>
                <a:spLocks noChangeShapeType="1"/>
              </p:cNvSpPr>
              <p:nvPr/>
            </p:nvSpPr>
            <p:spPr bwMode="auto">
              <a:xfrm flipV="1">
                <a:off x="2376" y="483"/>
                <a:ext cx="6" cy="2989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prstDash val="sysDot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81" name="Line 241"/>
              <p:cNvSpPr>
                <a:spLocks noChangeShapeType="1"/>
              </p:cNvSpPr>
              <p:nvPr/>
            </p:nvSpPr>
            <p:spPr bwMode="auto">
              <a:xfrm flipV="1">
                <a:off x="3306" y="506"/>
                <a:ext cx="7" cy="3197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prstDash val="sysDot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82" name="Line 242"/>
              <p:cNvSpPr>
                <a:spLocks noChangeShapeType="1"/>
              </p:cNvSpPr>
              <p:nvPr/>
            </p:nvSpPr>
            <p:spPr bwMode="auto">
              <a:xfrm flipV="1">
                <a:off x="3521" y="520"/>
                <a:ext cx="10" cy="3351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prstDash val="sysDot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83" name="Line 243"/>
              <p:cNvSpPr>
                <a:spLocks noChangeShapeType="1"/>
              </p:cNvSpPr>
              <p:nvPr/>
            </p:nvSpPr>
            <p:spPr bwMode="auto">
              <a:xfrm flipV="1">
                <a:off x="3072" y="520"/>
                <a:ext cx="6" cy="2989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prstDash val="sysDot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1684" name="Text Box 244"/>
            <p:cNvSpPr txBox="1">
              <a:spLocks noChangeArrowheads="1"/>
            </p:cNvSpPr>
            <p:nvPr/>
          </p:nvSpPr>
          <p:spPr bwMode="auto">
            <a:xfrm>
              <a:off x="1877" y="133"/>
              <a:ext cx="173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GB" sz="2400" b="1">
                  <a:solidFill>
                    <a:srgbClr val="00CCFF"/>
                  </a:solidFill>
                </a:rPr>
                <a:t>Receptor comum</a:t>
              </a:r>
            </a:p>
          </p:txBody>
        </p:sp>
      </p:grpSp>
      <p:grpSp>
        <p:nvGrpSpPr>
          <p:cNvPr id="6" name="Group 245"/>
          <p:cNvGrpSpPr>
            <a:grpSpLocks/>
          </p:cNvGrpSpPr>
          <p:nvPr/>
        </p:nvGrpSpPr>
        <p:grpSpPr bwMode="auto">
          <a:xfrm>
            <a:off x="534988" y="1265238"/>
            <a:ext cx="7286625" cy="5380037"/>
            <a:chOff x="371" y="797"/>
            <a:chExt cx="5061" cy="3389"/>
          </a:xfrm>
        </p:grpSpPr>
        <p:sp>
          <p:nvSpPr>
            <p:cNvPr id="61686" name="Line 246"/>
            <p:cNvSpPr>
              <a:spLocks noChangeShapeType="1"/>
            </p:cNvSpPr>
            <p:nvPr/>
          </p:nvSpPr>
          <p:spPr bwMode="auto">
            <a:xfrm>
              <a:off x="371" y="839"/>
              <a:ext cx="3335" cy="32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87" name="Line 247"/>
            <p:cNvSpPr>
              <a:spLocks noChangeShapeType="1"/>
            </p:cNvSpPr>
            <p:nvPr/>
          </p:nvSpPr>
          <p:spPr bwMode="auto">
            <a:xfrm>
              <a:off x="529" y="812"/>
              <a:ext cx="3275" cy="3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88" name="Line 248"/>
            <p:cNvSpPr>
              <a:spLocks noChangeShapeType="1"/>
            </p:cNvSpPr>
            <p:nvPr/>
          </p:nvSpPr>
          <p:spPr bwMode="auto">
            <a:xfrm>
              <a:off x="833" y="832"/>
              <a:ext cx="3079" cy="30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89" name="Line 249"/>
            <p:cNvSpPr>
              <a:spLocks noChangeShapeType="1"/>
            </p:cNvSpPr>
            <p:nvPr/>
          </p:nvSpPr>
          <p:spPr bwMode="auto">
            <a:xfrm>
              <a:off x="1255" y="805"/>
              <a:ext cx="2892" cy="28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90" name="Line 250"/>
            <p:cNvSpPr>
              <a:spLocks noChangeShapeType="1"/>
            </p:cNvSpPr>
            <p:nvPr/>
          </p:nvSpPr>
          <p:spPr bwMode="auto">
            <a:xfrm>
              <a:off x="1017" y="800"/>
              <a:ext cx="3012" cy="29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91" name="Line 251"/>
            <p:cNvSpPr>
              <a:spLocks noChangeShapeType="1"/>
            </p:cNvSpPr>
            <p:nvPr/>
          </p:nvSpPr>
          <p:spPr bwMode="auto">
            <a:xfrm>
              <a:off x="1451" y="797"/>
              <a:ext cx="2793" cy="27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92" name="Text Box 252"/>
            <p:cNvSpPr txBox="1">
              <a:spLocks noChangeArrowheads="1"/>
            </p:cNvSpPr>
            <p:nvPr/>
          </p:nvSpPr>
          <p:spPr bwMode="auto">
            <a:xfrm>
              <a:off x="4156" y="3956"/>
              <a:ext cx="127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sz="2400" b="1">
                  <a:solidFill>
                    <a:srgbClr val="FF0000"/>
                  </a:solidFill>
                  <a:latin typeface="Luxi Sans" pitchFamily="16" charset="0"/>
                </a:rPr>
                <a:t>Offset comum</a:t>
              </a:r>
            </a:p>
          </p:txBody>
        </p:sp>
      </p:grpSp>
      <p:grpSp>
        <p:nvGrpSpPr>
          <p:cNvPr id="7" name="Group 253"/>
          <p:cNvGrpSpPr>
            <a:grpSpLocks/>
          </p:cNvGrpSpPr>
          <p:nvPr/>
        </p:nvGrpSpPr>
        <p:grpSpPr bwMode="auto">
          <a:xfrm>
            <a:off x="147638" y="5599113"/>
            <a:ext cx="2552700" cy="1114425"/>
            <a:chOff x="1379" y="1095"/>
            <a:chExt cx="1772" cy="702"/>
          </a:xfrm>
        </p:grpSpPr>
        <p:grpSp>
          <p:nvGrpSpPr>
            <p:cNvPr id="8" name="Group 254"/>
            <p:cNvGrpSpPr>
              <a:grpSpLocks/>
            </p:cNvGrpSpPr>
            <p:nvPr/>
          </p:nvGrpSpPr>
          <p:grpSpPr bwMode="auto">
            <a:xfrm>
              <a:off x="1392" y="1344"/>
              <a:ext cx="1692" cy="453"/>
              <a:chOff x="1392" y="1344"/>
              <a:chExt cx="1828" cy="556"/>
            </a:xfrm>
          </p:grpSpPr>
          <p:sp>
            <p:nvSpPr>
              <p:cNvPr id="61695" name="Line 255"/>
              <p:cNvSpPr>
                <a:spLocks noChangeShapeType="1"/>
              </p:cNvSpPr>
              <p:nvPr/>
            </p:nvSpPr>
            <p:spPr bwMode="auto">
              <a:xfrm>
                <a:off x="1393" y="1344"/>
                <a:ext cx="1827" cy="0"/>
              </a:xfrm>
              <a:prstGeom prst="line">
                <a:avLst/>
              </a:prstGeom>
              <a:noFill/>
              <a:ln w="38100">
                <a:solidFill>
                  <a:srgbClr val="FFFF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96" name="Line 256"/>
              <p:cNvSpPr>
                <a:spLocks noChangeShapeType="1"/>
              </p:cNvSpPr>
              <p:nvPr/>
            </p:nvSpPr>
            <p:spPr bwMode="auto">
              <a:xfrm flipV="1">
                <a:off x="1392" y="1888"/>
                <a:ext cx="1783" cy="12"/>
              </a:xfrm>
              <a:prstGeom prst="line">
                <a:avLst/>
              </a:prstGeom>
              <a:noFill/>
              <a:ln w="38100">
                <a:solidFill>
                  <a:srgbClr val="FFFF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97" name="Line 257"/>
              <p:cNvSpPr>
                <a:spLocks noChangeShapeType="1"/>
              </p:cNvSpPr>
              <p:nvPr/>
            </p:nvSpPr>
            <p:spPr bwMode="auto">
              <a:xfrm>
                <a:off x="1587" y="1344"/>
                <a:ext cx="318" cy="544"/>
              </a:xfrm>
              <a:prstGeom prst="line">
                <a:avLst/>
              </a:prstGeom>
              <a:noFill/>
              <a:ln w="38100">
                <a:solidFill>
                  <a:srgbClr val="FFFF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98" name="Line 258"/>
              <p:cNvSpPr>
                <a:spLocks noChangeShapeType="1"/>
              </p:cNvSpPr>
              <p:nvPr/>
            </p:nvSpPr>
            <p:spPr bwMode="auto">
              <a:xfrm>
                <a:off x="1587" y="1344"/>
                <a:ext cx="635" cy="544"/>
              </a:xfrm>
              <a:prstGeom prst="line">
                <a:avLst/>
              </a:prstGeom>
              <a:noFill/>
              <a:ln w="38100">
                <a:solidFill>
                  <a:srgbClr val="FFFF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699" name="Line 259"/>
              <p:cNvSpPr>
                <a:spLocks noChangeShapeType="1"/>
              </p:cNvSpPr>
              <p:nvPr/>
            </p:nvSpPr>
            <p:spPr bwMode="auto">
              <a:xfrm>
                <a:off x="1587" y="1344"/>
                <a:ext cx="998" cy="544"/>
              </a:xfrm>
              <a:prstGeom prst="line">
                <a:avLst/>
              </a:prstGeom>
              <a:noFill/>
              <a:ln w="38100">
                <a:solidFill>
                  <a:srgbClr val="FFFF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00" name="Line 260"/>
              <p:cNvSpPr>
                <a:spLocks noChangeShapeType="1"/>
              </p:cNvSpPr>
              <p:nvPr/>
            </p:nvSpPr>
            <p:spPr bwMode="auto">
              <a:xfrm flipV="1">
                <a:off x="1905" y="1344"/>
                <a:ext cx="544" cy="544"/>
              </a:xfrm>
              <a:prstGeom prst="line">
                <a:avLst/>
              </a:prstGeom>
              <a:noFill/>
              <a:ln w="38100">
                <a:solidFill>
                  <a:srgbClr val="FFFF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01" name="Line 261"/>
              <p:cNvSpPr>
                <a:spLocks noChangeShapeType="1"/>
              </p:cNvSpPr>
              <p:nvPr/>
            </p:nvSpPr>
            <p:spPr bwMode="auto">
              <a:xfrm flipV="1">
                <a:off x="2222" y="1344"/>
                <a:ext cx="545" cy="544"/>
              </a:xfrm>
              <a:prstGeom prst="line">
                <a:avLst/>
              </a:prstGeom>
              <a:noFill/>
              <a:ln w="38100">
                <a:solidFill>
                  <a:srgbClr val="FFFF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02" name="Line 262"/>
              <p:cNvSpPr>
                <a:spLocks noChangeShapeType="1"/>
              </p:cNvSpPr>
              <p:nvPr/>
            </p:nvSpPr>
            <p:spPr bwMode="auto">
              <a:xfrm flipV="1">
                <a:off x="2585" y="1344"/>
                <a:ext cx="454" cy="544"/>
              </a:xfrm>
              <a:prstGeom prst="line">
                <a:avLst/>
              </a:prstGeom>
              <a:noFill/>
              <a:ln w="38100">
                <a:solidFill>
                  <a:srgbClr val="FFFF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1703" name="Text Box 263"/>
            <p:cNvSpPr txBox="1">
              <a:spLocks noChangeArrowheads="1"/>
            </p:cNvSpPr>
            <p:nvPr/>
          </p:nvSpPr>
          <p:spPr bwMode="auto">
            <a:xfrm>
              <a:off x="1379" y="1095"/>
              <a:ext cx="420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FFFF99"/>
                  </a:solidFill>
                  <a:latin typeface="Tahoma" pitchFamily="32" charset="0"/>
                </a:rPr>
                <a:t>F</a:t>
              </a:r>
              <a:endParaRPr lang="en-US" sz="1400">
                <a:solidFill>
                  <a:srgbClr val="FFFF99"/>
                </a:solidFill>
                <a:latin typeface="Tahoma" pitchFamily="32" charset="0"/>
              </a:endParaRPr>
            </a:p>
          </p:txBody>
        </p:sp>
        <p:sp>
          <p:nvSpPr>
            <p:cNvPr id="61704" name="Text Box 264"/>
            <p:cNvSpPr txBox="1">
              <a:spLocks noChangeArrowheads="1"/>
            </p:cNvSpPr>
            <p:nvPr/>
          </p:nvSpPr>
          <p:spPr bwMode="auto">
            <a:xfrm>
              <a:off x="2259" y="1095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FFFF99"/>
                  </a:solidFill>
                  <a:latin typeface="Tahoma" pitchFamily="32" charset="0"/>
                </a:rPr>
                <a:t>G</a:t>
              </a:r>
              <a:r>
                <a:rPr lang="pt-BR" sz="1400" baseline="-25000">
                  <a:solidFill>
                    <a:srgbClr val="FFFF99"/>
                  </a:solidFill>
                  <a:latin typeface="Tahoma" pitchFamily="32" charset="0"/>
                </a:rPr>
                <a:t>1</a:t>
              </a:r>
              <a:endParaRPr lang="en-US" sz="1400">
                <a:solidFill>
                  <a:srgbClr val="FFFF99"/>
                </a:solidFill>
                <a:latin typeface="Tahoma" pitchFamily="32" charset="0"/>
              </a:endParaRPr>
            </a:p>
          </p:txBody>
        </p:sp>
        <p:sp>
          <p:nvSpPr>
            <p:cNvPr id="61705" name="Text Box 265"/>
            <p:cNvSpPr txBox="1">
              <a:spLocks noChangeArrowheads="1"/>
            </p:cNvSpPr>
            <p:nvPr/>
          </p:nvSpPr>
          <p:spPr bwMode="auto">
            <a:xfrm>
              <a:off x="2568" y="1095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FFFF99"/>
                  </a:solidFill>
                  <a:latin typeface="Tahoma" pitchFamily="32" charset="0"/>
                </a:rPr>
                <a:t>G</a:t>
              </a:r>
              <a:r>
                <a:rPr lang="pt-BR" sz="1400" baseline="-25000">
                  <a:solidFill>
                    <a:srgbClr val="FFFF99"/>
                  </a:solidFill>
                  <a:latin typeface="Tahoma" pitchFamily="32" charset="0"/>
                </a:rPr>
                <a:t>2</a:t>
              </a:r>
              <a:endParaRPr lang="en-US" sz="1400">
                <a:solidFill>
                  <a:srgbClr val="FFFF99"/>
                </a:solidFill>
                <a:latin typeface="Tahoma" pitchFamily="32" charset="0"/>
              </a:endParaRPr>
            </a:p>
          </p:txBody>
        </p:sp>
        <p:sp>
          <p:nvSpPr>
            <p:cNvPr id="61706" name="Text Box 266"/>
            <p:cNvSpPr txBox="1">
              <a:spLocks noChangeArrowheads="1"/>
            </p:cNvSpPr>
            <p:nvPr/>
          </p:nvSpPr>
          <p:spPr bwMode="auto">
            <a:xfrm>
              <a:off x="2858" y="1095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FFFF99"/>
                  </a:solidFill>
                  <a:latin typeface="Tahoma" pitchFamily="32" charset="0"/>
                </a:rPr>
                <a:t>G</a:t>
              </a:r>
              <a:r>
                <a:rPr lang="pt-BR" sz="1400" baseline="-25000">
                  <a:solidFill>
                    <a:srgbClr val="FFFF99"/>
                  </a:solidFill>
                  <a:latin typeface="Tahoma" pitchFamily="32" charset="0"/>
                </a:rPr>
                <a:t>3</a:t>
              </a:r>
              <a:endParaRPr lang="en-US" sz="1400">
                <a:solidFill>
                  <a:srgbClr val="FFFF99"/>
                </a:solidFill>
                <a:latin typeface="Tahoma" pitchFamily="32" charset="0"/>
              </a:endParaRPr>
            </a:p>
          </p:txBody>
        </p:sp>
      </p:grpSp>
      <p:grpSp>
        <p:nvGrpSpPr>
          <p:cNvPr id="9" name="Group 267"/>
          <p:cNvGrpSpPr>
            <a:grpSpLocks/>
          </p:cNvGrpSpPr>
          <p:nvPr/>
        </p:nvGrpSpPr>
        <p:grpSpPr bwMode="auto">
          <a:xfrm>
            <a:off x="142875" y="5613400"/>
            <a:ext cx="2436813" cy="1098550"/>
            <a:chOff x="1392" y="1105"/>
            <a:chExt cx="1692" cy="692"/>
          </a:xfrm>
        </p:grpSpPr>
        <p:grpSp>
          <p:nvGrpSpPr>
            <p:cNvPr id="10" name="Group 268"/>
            <p:cNvGrpSpPr>
              <a:grpSpLocks/>
            </p:cNvGrpSpPr>
            <p:nvPr/>
          </p:nvGrpSpPr>
          <p:grpSpPr bwMode="auto">
            <a:xfrm flipH="1">
              <a:off x="1392" y="1344"/>
              <a:ext cx="1692" cy="453"/>
              <a:chOff x="1392" y="1344"/>
              <a:chExt cx="1692" cy="453"/>
            </a:xfrm>
          </p:grpSpPr>
          <p:sp>
            <p:nvSpPr>
              <p:cNvPr id="61709" name="Line 269"/>
              <p:cNvSpPr>
                <a:spLocks noChangeShapeType="1"/>
              </p:cNvSpPr>
              <p:nvPr/>
            </p:nvSpPr>
            <p:spPr bwMode="auto">
              <a:xfrm>
                <a:off x="1393" y="1344"/>
                <a:ext cx="1691" cy="0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10" name="Line 270"/>
              <p:cNvSpPr>
                <a:spLocks noChangeShapeType="1"/>
              </p:cNvSpPr>
              <p:nvPr/>
            </p:nvSpPr>
            <p:spPr bwMode="auto">
              <a:xfrm flipV="1">
                <a:off x="1392" y="1787"/>
                <a:ext cx="1650" cy="10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11" name="Line 271"/>
              <p:cNvSpPr>
                <a:spLocks noChangeShapeType="1"/>
              </p:cNvSpPr>
              <p:nvPr/>
            </p:nvSpPr>
            <p:spPr bwMode="auto">
              <a:xfrm>
                <a:off x="1572" y="1344"/>
                <a:ext cx="295" cy="443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12" name="Line 272"/>
              <p:cNvSpPr>
                <a:spLocks noChangeShapeType="1"/>
              </p:cNvSpPr>
              <p:nvPr/>
            </p:nvSpPr>
            <p:spPr bwMode="auto">
              <a:xfrm>
                <a:off x="1572" y="1344"/>
                <a:ext cx="588" cy="443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13" name="Line 273"/>
              <p:cNvSpPr>
                <a:spLocks noChangeShapeType="1"/>
              </p:cNvSpPr>
              <p:nvPr/>
            </p:nvSpPr>
            <p:spPr bwMode="auto">
              <a:xfrm>
                <a:off x="1572" y="1344"/>
                <a:ext cx="924" cy="443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14" name="Line 274"/>
              <p:cNvSpPr>
                <a:spLocks noChangeShapeType="1"/>
              </p:cNvSpPr>
              <p:nvPr/>
            </p:nvSpPr>
            <p:spPr bwMode="auto">
              <a:xfrm flipV="1">
                <a:off x="1867" y="1344"/>
                <a:ext cx="503" cy="443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15" name="Line 275"/>
              <p:cNvSpPr>
                <a:spLocks noChangeShapeType="1"/>
              </p:cNvSpPr>
              <p:nvPr/>
            </p:nvSpPr>
            <p:spPr bwMode="auto">
              <a:xfrm flipV="1">
                <a:off x="2160" y="1344"/>
                <a:ext cx="505" cy="443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16" name="Line 276"/>
              <p:cNvSpPr>
                <a:spLocks noChangeShapeType="1"/>
              </p:cNvSpPr>
              <p:nvPr/>
            </p:nvSpPr>
            <p:spPr bwMode="auto">
              <a:xfrm flipV="1">
                <a:off x="2496" y="1344"/>
                <a:ext cx="420" cy="443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1717" name="Text Box 277"/>
            <p:cNvSpPr txBox="1">
              <a:spLocks noChangeArrowheads="1"/>
            </p:cNvSpPr>
            <p:nvPr/>
          </p:nvSpPr>
          <p:spPr bwMode="auto">
            <a:xfrm>
              <a:off x="1425" y="1105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00CCFF"/>
                  </a:solidFill>
                  <a:latin typeface="Tahoma" pitchFamily="32" charset="0"/>
                </a:rPr>
                <a:t>F</a:t>
              </a:r>
              <a:r>
                <a:rPr lang="pt-BR" sz="1400" baseline="-25000">
                  <a:solidFill>
                    <a:srgbClr val="00CCFF"/>
                  </a:solidFill>
                  <a:latin typeface="Tahoma" pitchFamily="32" charset="0"/>
                </a:rPr>
                <a:t>1</a:t>
              </a:r>
              <a:endParaRPr lang="en-US" sz="1400">
                <a:solidFill>
                  <a:srgbClr val="00CCFF"/>
                </a:solidFill>
                <a:latin typeface="Tahoma" pitchFamily="32" charset="0"/>
              </a:endParaRPr>
            </a:p>
          </p:txBody>
        </p:sp>
        <p:sp>
          <p:nvSpPr>
            <p:cNvPr id="61718" name="Text Box 278"/>
            <p:cNvSpPr txBox="1">
              <a:spLocks noChangeArrowheads="1"/>
            </p:cNvSpPr>
            <p:nvPr/>
          </p:nvSpPr>
          <p:spPr bwMode="auto">
            <a:xfrm>
              <a:off x="2721" y="1105"/>
              <a:ext cx="292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00CCFF"/>
                  </a:solidFill>
                  <a:latin typeface="Tahoma" pitchFamily="32" charset="0"/>
                </a:rPr>
                <a:t>G</a:t>
              </a:r>
              <a:endParaRPr lang="en-US" sz="1400">
                <a:solidFill>
                  <a:srgbClr val="00CCFF"/>
                </a:solidFill>
                <a:latin typeface="Tahoma" pitchFamily="32" charset="0"/>
              </a:endParaRPr>
            </a:p>
          </p:txBody>
        </p:sp>
        <p:sp>
          <p:nvSpPr>
            <p:cNvPr id="61719" name="Text Box 279"/>
            <p:cNvSpPr txBox="1">
              <a:spLocks noChangeArrowheads="1"/>
            </p:cNvSpPr>
            <p:nvPr/>
          </p:nvSpPr>
          <p:spPr bwMode="auto">
            <a:xfrm>
              <a:off x="1663" y="1105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00CCFF"/>
                  </a:solidFill>
                  <a:latin typeface="Tahoma" pitchFamily="32" charset="0"/>
                </a:rPr>
                <a:t>F</a:t>
              </a:r>
              <a:r>
                <a:rPr lang="pt-BR" sz="1400" baseline="-25000">
                  <a:solidFill>
                    <a:srgbClr val="00CCFF"/>
                  </a:solidFill>
                  <a:latin typeface="Tahoma" pitchFamily="32" charset="0"/>
                </a:rPr>
                <a:t>2</a:t>
              </a:r>
              <a:endParaRPr lang="en-US" sz="1400">
                <a:solidFill>
                  <a:srgbClr val="00CCFF"/>
                </a:solidFill>
                <a:latin typeface="Tahoma" pitchFamily="32" charset="0"/>
              </a:endParaRPr>
            </a:p>
          </p:txBody>
        </p:sp>
        <p:sp>
          <p:nvSpPr>
            <p:cNvPr id="61720" name="Text Box 280"/>
            <p:cNvSpPr txBox="1">
              <a:spLocks noChangeArrowheads="1"/>
            </p:cNvSpPr>
            <p:nvPr/>
          </p:nvSpPr>
          <p:spPr bwMode="auto">
            <a:xfrm>
              <a:off x="1950" y="1105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00CCFF"/>
                  </a:solidFill>
                  <a:latin typeface="Tahoma" pitchFamily="32" charset="0"/>
                </a:rPr>
                <a:t>F</a:t>
              </a:r>
              <a:r>
                <a:rPr lang="pt-BR" sz="1400" baseline="-25000">
                  <a:solidFill>
                    <a:srgbClr val="00CCFF"/>
                  </a:solidFill>
                  <a:latin typeface="Tahoma" pitchFamily="32" charset="0"/>
                </a:rPr>
                <a:t>3</a:t>
              </a:r>
              <a:endParaRPr lang="en-US" sz="1400">
                <a:solidFill>
                  <a:srgbClr val="00CCFF"/>
                </a:solidFill>
                <a:latin typeface="Tahoma" pitchFamily="32" charset="0"/>
              </a:endParaRPr>
            </a:p>
          </p:txBody>
        </p:sp>
      </p:grpSp>
      <p:grpSp>
        <p:nvGrpSpPr>
          <p:cNvPr id="11" name="Group 281"/>
          <p:cNvGrpSpPr>
            <a:grpSpLocks/>
          </p:cNvGrpSpPr>
          <p:nvPr/>
        </p:nvGrpSpPr>
        <p:grpSpPr bwMode="auto">
          <a:xfrm>
            <a:off x="166688" y="5635625"/>
            <a:ext cx="2700337" cy="1079500"/>
            <a:chOff x="1391" y="1117"/>
            <a:chExt cx="1875" cy="680"/>
          </a:xfrm>
        </p:grpSpPr>
        <p:sp>
          <p:nvSpPr>
            <p:cNvPr id="61722" name="Line 282"/>
            <p:cNvSpPr>
              <a:spLocks noChangeShapeType="1"/>
            </p:cNvSpPr>
            <p:nvPr/>
          </p:nvSpPr>
          <p:spPr bwMode="auto">
            <a:xfrm flipH="1">
              <a:off x="1391" y="1344"/>
              <a:ext cx="16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723" name="Line 283"/>
            <p:cNvSpPr>
              <a:spLocks noChangeShapeType="1"/>
            </p:cNvSpPr>
            <p:nvPr/>
          </p:nvSpPr>
          <p:spPr bwMode="auto">
            <a:xfrm flipH="1" flipV="1">
              <a:off x="1411" y="1787"/>
              <a:ext cx="1650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724" name="Text Box 284"/>
            <p:cNvSpPr txBox="1">
              <a:spLocks noChangeArrowheads="1"/>
            </p:cNvSpPr>
            <p:nvPr/>
          </p:nvSpPr>
          <p:spPr bwMode="auto">
            <a:xfrm>
              <a:off x="1425" y="1117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FF0000"/>
                  </a:solidFill>
                  <a:latin typeface="Tahoma" pitchFamily="32" charset="0"/>
                </a:rPr>
                <a:t>F</a:t>
              </a:r>
              <a:r>
                <a:rPr lang="pt-BR" sz="1400" baseline="-25000">
                  <a:solidFill>
                    <a:srgbClr val="FF0000"/>
                  </a:solidFill>
                  <a:latin typeface="Tahoma" pitchFamily="32" charset="0"/>
                </a:rPr>
                <a:t>1</a:t>
              </a:r>
              <a:endParaRPr lang="en-US" sz="1400">
                <a:solidFill>
                  <a:srgbClr val="FF0000"/>
                </a:solidFill>
                <a:latin typeface="Tahoma" pitchFamily="32" charset="0"/>
              </a:endParaRPr>
            </a:p>
          </p:txBody>
        </p:sp>
        <p:sp>
          <p:nvSpPr>
            <p:cNvPr id="61725" name="Text Box 285"/>
            <p:cNvSpPr txBox="1">
              <a:spLocks noChangeArrowheads="1"/>
            </p:cNvSpPr>
            <p:nvPr/>
          </p:nvSpPr>
          <p:spPr bwMode="auto">
            <a:xfrm>
              <a:off x="2404" y="1117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FF0000"/>
                  </a:solidFill>
                  <a:latin typeface="Tahoma" pitchFamily="32" charset="0"/>
                </a:rPr>
                <a:t>G</a:t>
              </a:r>
              <a:r>
                <a:rPr lang="pt-BR" sz="1400" baseline="-25000">
                  <a:solidFill>
                    <a:srgbClr val="FF0000"/>
                  </a:solidFill>
                  <a:latin typeface="Tahoma" pitchFamily="32" charset="0"/>
                </a:rPr>
                <a:t>1</a:t>
              </a:r>
              <a:endParaRPr lang="en-US" sz="1400">
                <a:solidFill>
                  <a:srgbClr val="FF0000"/>
                </a:solidFill>
                <a:latin typeface="Tahoma" pitchFamily="32" charset="0"/>
              </a:endParaRPr>
            </a:p>
          </p:txBody>
        </p:sp>
        <p:sp>
          <p:nvSpPr>
            <p:cNvPr id="61726" name="Line 286"/>
            <p:cNvSpPr>
              <a:spLocks noChangeShapeType="1"/>
            </p:cNvSpPr>
            <p:nvPr/>
          </p:nvSpPr>
          <p:spPr bwMode="auto">
            <a:xfrm>
              <a:off x="1542" y="1344"/>
              <a:ext cx="408" cy="4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727" name="Line 287"/>
            <p:cNvSpPr>
              <a:spLocks noChangeShapeType="1"/>
            </p:cNvSpPr>
            <p:nvPr/>
          </p:nvSpPr>
          <p:spPr bwMode="auto">
            <a:xfrm flipV="1">
              <a:off x="1950" y="1344"/>
              <a:ext cx="590" cy="4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728" name="Text Box 288"/>
            <p:cNvSpPr txBox="1">
              <a:spLocks noChangeArrowheads="1"/>
            </p:cNvSpPr>
            <p:nvPr/>
          </p:nvSpPr>
          <p:spPr bwMode="auto">
            <a:xfrm>
              <a:off x="1722" y="1117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FF0000"/>
                  </a:solidFill>
                  <a:latin typeface="Tahoma" pitchFamily="32" charset="0"/>
                </a:rPr>
                <a:t>F</a:t>
              </a:r>
              <a:r>
                <a:rPr lang="pt-BR" sz="1400" baseline="-25000">
                  <a:solidFill>
                    <a:srgbClr val="FF0000"/>
                  </a:solidFill>
                  <a:latin typeface="Tahoma" pitchFamily="32" charset="0"/>
                </a:rPr>
                <a:t>2</a:t>
              </a:r>
              <a:endParaRPr lang="en-US" sz="1400">
                <a:solidFill>
                  <a:srgbClr val="FF0000"/>
                </a:solidFill>
                <a:latin typeface="Tahoma" pitchFamily="32" charset="0"/>
              </a:endParaRPr>
            </a:p>
          </p:txBody>
        </p:sp>
        <p:sp>
          <p:nvSpPr>
            <p:cNvPr id="61729" name="Text Box 289"/>
            <p:cNvSpPr txBox="1">
              <a:spLocks noChangeArrowheads="1"/>
            </p:cNvSpPr>
            <p:nvPr/>
          </p:nvSpPr>
          <p:spPr bwMode="auto">
            <a:xfrm>
              <a:off x="2701" y="1117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FF0000"/>
                  </a:solidFill>
                  <a:latin typeface="Tahoma" pitchFamily="32" charset="0"/>
                </a:rPr>
                <a:t>G</a:t>
              </a:r>
              <a:r>
                <a:rPr lang="pt-BR" sz="1400" baseline="-25000">
                  <a:solidFill>
                    <a:srgbClr val="FF0000"/>
                  </a:solidFill>
                  <a:latin typeface="Tahoma" pitchFamily="32" charset="0"/>
                </a:rPr>
                <a:t>2</a:t>
              </a:r>
              <a:endParaRPr lang="en-US" sz="1400">
                <a:solidFill>
                  <a:srgbClr val="FF0000"/>
                </a:solidFill>
                <a:latin typeface="Tahoma" pitchFamily="32" charset="0"/>
              </a:endParaRPr>
            </a:p>
          </p:txBody>
        </p:sp>
        <p:sp>
          <p:nvSpPr>
            <p:cNvPr id="61730" name="Line 290"/>
            <p:cNvSpPr>
              <a:spLocks noChangeShapeType="1"/>
            </p:cNvSpPr>
            <p:nvPr/>
          </p:nvSpPr>
          <p:spPr bwMode="auto">
            <a:xfrm>
              <a:off x="1839" y="1344"/>
              <a:ext cx="408" cy="4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731" name="Line 291"/>
            <p:cNvSpPr>
              <a:spLocks noChangeShapeType="1"/>
            </p:cNvSpPr>
            <p:nvPr/>
          </p:nvSpPr>
          <p:spPr bwMode="auto">
            <a:xfrm flipV="1">
              <a:off x="2247" y="1344"/>
              <a:ext cx="590" cy="4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732" name="Text Box 292"/>
            <p:cNvSpPr txBox="1">
              <a:spLocks noChangeArrowheads="1"/>
            </p:cNvSpPr>
            <p:nvPr/>
          </p:nvSpPr>
          <p:spPr bwMode="auto">
            <a:xfrm>
              <a:off x="1994" y="1117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FF0000"/>
                  </a:solidFill>
                </a:rPr>
                <a:t>F</a:t>
              </a:r>
              <a:r>
                <a:rPr lang="pt-BR" sz="1400" baseline="-25000">
                  <a:solidFill>
                    <a:srgbClr val="FF0000"/>
                  </a:solidFill>
                </a:rPr>
                <a:t>3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61733" name="Text Box 293"/>
            <p:cNvSpPr txBox="1">
              <a:spLocks noChangeArrowheads="1"/>
            </p:cNvSpPr>
            <p:nvPr/>
          </p:nvSpPr>
          <p:spPr bwMode="auto">
            <a:xfrm>
              <a:off x="2973" y="1117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FF0000"/>
                  </a:solidFill>
                </a:rPr>
                <a:t>G</a:t>
              </a:r>
              <a:r>
                <a:rPr lang="pt-BR" sz="1400" baseline="-25000">
                  <a:solidFill>
                    <a:srgbClr val="FF0000"/>
                  </a:solidFill>
                </a:rPr>
                <a:t>3</a:t>
              </a:r>
              <a:endParaRPr lang="en-US" sz="1400" baseline="-25000">
                <a:solidFill>
                  <a:srgbClr val="FF0000"/>
                </a:solidFill>
              </a:endParaRPr>
            </a:p>
          </p:txBody>
        </p:sp>
        <p:sp>
          <p:nvSpPr>
            <p:cNvPr id="61734" name="Line 294"/>
            <p:cNvSpPr>
              <a:spLocks noChangeShapeType="1"/>
            </p:cNvSpPr>
            <p:nvPr/>
          </p:nvSpPr>
          <p:spPr bwMode="auto">
            <a:xfrm>
              <a:off x="2111" y="1344"/>
              <a:ext cx="408" cy="4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735" name="Line 295"/>
            <p:cNvSpPr>
              <a:spLocks noChangeShapeType="1"/>
            </p:cNvSpPr>
            <p:nvPr/>
          </p:nvSpPr>
          <p:spPr bwMode="auto">
            <a:xfrm flipV="1">
              <a:off x="2519" y="1344"/>
              <a:ext cx="590" cy="4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296"/>
          <p:cNvGrpSpPr>
            <a:grpSpLocks/>
          </p:cNvGrpSpPr>
          <p:nvPr/>
        </p:nvGrpSpPr>
        <p:grpSpPr bwMode="auto">
          <a:xfrm>
            <a:off x="-9525" y="5684838"/>
            <a:ext cx="3525838" cy="1111250"/>
            <a:chOff x="1270" y="2413"/>
            <a:chExt cx="2449" cy="700"/>
          </a:xfrm>
        </p:grpSpPr>
        <p:sp>
          <p:nvSpPr>
            <p:cNvPr id="61737" name="Line 297"/>
            <p:cNvSpPr>
              <a:spLocks noChangeShapeType="1"/>
            </p:cNvSpPr>
            <p:nvPr/>
          </p:nvSpPr>
          <p:spPr bwMode="auto">
            <a:xfrm flipH="1" flipV="1">
              <a:off x="1270" y="3113"/>
              <a:ext cx="244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738" name="Text Box 298"/>
            <p:cNvSpPr txBox="1">
              <a:spLocks noChangeArrowheads="1"/>
            </p:cNvSpPr>
            <p:nvPr/>
          </p:nvSpPr>
          <p:spPr bwMode="auto">
            <a:xfrm>
              <a:off x="1361" y="2422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00FF00"/>
                  </a:solidFill>
                  <a:latin typeface="Tahoma" pitchFamily="32" charset="0"/>
                </a:rPr>
                <a:t>F</a:t>
              </a:r>
              <a:r>
                <a:rPr lang="pt-BR" sz="1400" baseline="-25000">
                  <a:solidFill>
                    <a:srgbClr val="00FF00"/>
                  </a:solidFill>
                  <a:latin typeface="Tahoma" pitchFamily="32" charset="0"/>
                </a:rPr>
                <a:t>3</a:t>
              </a:r>
              <a:endParaRPr lang="en-US" sz="1400">
                <a:solidFill>
                  <a:srgbClr val="00FF00"/>
                </a:solidFill>
                <a:latin typeface="Tahoma" pitchFamily="32" charset="0"/>
              </a:endParaRPr>
            </a:p>
          </p:txBody>
        </p:sp>
        <p:sp>
          <p:nvSpPr>
            <p:cNvPr id="61739" name="Text Box 299"/>
            <p:cNvSpPr txBox="1">
              <a:spLocks noChangeArrowheads="1"/>
            </p:cNvSpPr>
            <p:nvPr/>
          </p:nvSpPr>
          <p:spPr bwMode="auto">
            <a:xfrm>
              <a:off x="2676" y="2422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00FF00"/>
                  </a:solidFill>
                  <a:latin typeface="Tahoma" pitchFamily="32" charset="0"/>
                </a:rPr>
                <a:t>G</a:t>
              </a:r>
              <a:r>
                <a:rPr lang="pt-BR" sz="1400" baseline="-25000">
                  <a:solidFill>
                    <a:srgbClr val="00FF00"/>
                  </a:solidFill>
                  <a:latin typeface="Tahoma" pitchFamily="32" charset="0"/>
                </a:rPr>
                <a:t>1</a:t>
              </a:r>
              <a:endParaRPr lang="en-US" sz="1400">
                <a:solidFill>
                  <a:srgbClr val="00FF00"/>
                </a:solidFill>
                <a:latin typeface="Tahoma" pitchFamily="32" charset="0"/>
              </a:endParaRPr>
            </a:p>
          </p:txBody>
        </p:sp>
        <p:sp>
          <p:nvSpPr>
            <p:cNvPr id="61740" name="Text Box 300"/>
            <p:cNvSpPr txBox="1">
              <a:spLocks noChangeArrowheads="1"/>
            </p:cNvSpPr>
            <p:nvPr/>
          </p:nvSpPr>
          <p:spPr bwMode="auto">
            <a:xfrm>
              <a:off x="1658" y="2422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00FF00"/>
                  </a:solidFill>
                  <a:latin typeface="Tahoma" pitchFamily="32" charset="0"/>
                </a:rPr>
                <a:t>F</a:t>
              </a:r>
              <a:r>
                <a:rPr lang="pt-BR" sz="1400" baseline="-25000">
                  <a:solidFill>
                    <a:srgbClr val="00FF00"/>
                  </a:solidFill>
                  <a:latin typeface="Tahoma" pitchFamily="32" charset="0"/>
                </a:rPr>
                <a:t>2</a:t>
              </a:r>
              <a:endParaRPr lang="en-US" sz="1400">
                <a:solidFill>
                  <a:srgbClr val="00FF00"/>
                </a:solidFill>
                <a:latin typeface="Tahoma" pitchFamily="32" charset="0"/>
              </a:endParaRPr>
            </a:p>
          </p:txBody>
        </p:sp>
        <p:sp>
          <p:nvSpPr>
            <p:cNvPr id="61741" name="Text Box 301"/>
            <p:cNvSpPr txBox="1">
              <a:spLocks noChangeArrowheads="1"/>
            </p:cNvSpPr>
            <p:nvPr/>
          </p:nvSpPr>
          <p:spPr bwMode="auto">
            <a:xfrm>
              <a:off x="2973" y="2422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00FF00"/>
                  </a:solidFill>
                  <a:latin typeface="Tahoma" pitchFamily="32" charset="0"/>
                </a:rPr>
                <a:t>G</a:t>
              </a:r>
              <a:r>
                <a:rPr lang="pt-BR" sz="1400" baseline="-25000">
                  <a:solidFill>
                    <a:srgbClr val="00FF00"/>
                  </a:solidFill>
                  <a:latin typeface="Tahoma" pitchFamily="32" charset="0"/>
                </a:rPr>
                <a:t>2</a:t>
              </a:r>
              <a:endParaRPr lang="en-US" sz="1400">
                <a:solidFill>
                  <a:srgbClr val="00FF00"/>
                </a:solidFill>
                <a:latin typeface="Tahoma" pitchFamily="32" charset="0"/>
              </a:endParaRPr>
            </a:p>
          </p:txBody>
        </p:sp>
        <p:sp>
          <p:nvSpPr>
            <p:cNvPr id="61742" name="Text Box 302"/>
            <p:cNvSpPr txBox="1">
              <a:spLocks noChangeArrowheads="1"/>
            </p:cNvSpPr>
            <p:nvPr/>
          </p:nvSpPr>
          <p:spPr bwMode="auto">
            <a:xfrm>
              <a:off x="1930" y="2422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00FF00"/>
                  </a:solidFill>
                </a:rPr>
                <a:t>F</a:t>
              </a:r>
              <a:r>
                <a:rPr lang="pt-BR" sz="1400" baseline="-25000">
                  <a:solidFill>
                    <a:srgbClr val="00FF00"/>
                  </a:solidFill>
                </a:rPr>
                <a:t>1</a:t>
              </a:r>
              <a:endParaRPr lang="en-US" sz="1400">
                <a:solidFill>
                  <a:srgbClr val="00FF00"/>
                </a:solidFill>
              </a:endParaRPr>
            </a:p>
          </p:txBody>
        </p:sp>
        <p:sp>
          <p:nvSpPr>
            <p:cNvPr id="61743" name="Text Box 303"/>
            <p:cNvSpPr txBox="1">
              <a:spLocks noChangeArrowheads="1"/>
            </p:cNvSpPr>
            <p:nvPr/>
          </p:nvSpPr>
          <p:spPr bwMode="auto">
            <a:xfrm>
              <a:off x="3290" y="2434"/>
              <a:ext cx="29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>
                  <a:solidFill>
                    <a:srgbClr val="00FF00"/>
                  </a:solidFill>
                </a:rPr>
                <a:t>G</a:t>
              </a:r>
              <a:r>
                <a:rPr lang="pt-BR" sz="1400" baseline="-25000">
                  <a:solidFill>
                    <a:srgbClr val="00FF00"/>
                  </a:solidFill>
                </a:rPr>
                <a:t>3</a:t>
              </a:r>
              <a:endParaRPr lang="en-US" sz="1400" baseline="-25000">
                <a:solidFill>
                  <a:srgbClr val="00FF00"/>
                </a:solidFill>
              </a:endParaRPr>
            </a:p>
          </p:txBody>
        </p:sp>
        <p:sp>
          <p:nvSpPr>
            <p:cNvPr id="61744" name="Line 304"/>
            <p:cNvSpPr>
              <a:spLocks noChangeShapeType="1"/>
            </p:cNvSpPr>
            <p:nvPr/>
          </p:nvSpPr>
          <p:spPr bwMode="auto">
            <a:xfrm flipH="1" flipV="1">
              <a:off x="1270" y="2614"/>
              <a:ext cx="244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745" name="Line 305"/>
            <p:cNvSpPr>
              <a:spLocks noChangeShapeType="1"/>
            </p:cNvSpPr>
            <p:nvPr/>
          </p:nvSpPr>
          <p:spPr bwMode="auto">
            <a:xfrm>
              <a:off x="2449" y="2614"/>
              <a:ext cx="0" cy="499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746" name="Line 306"/>
            <p:cNvSpPr>
              <a:spLocks noChangeShapeType="1"/>
            </p:cNvSpPr>
            <p:nvPr/>
          </p:nvSpPr>
          <p:spPr bwMode="auto">
            <a:xfrm>
              <a:off x="2041" y="2614"/>
              <a:ext cx="408" cy="49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747" name="Line 307"/>
            <p:cNvSpPr>
              <a:spLocks noChangeShapeType="1"/>
            </p:cNvSpPr>
            <p:nvPr/>
          </p:nvSpPr>
          <p:spPr bwMode="auto">
            <a:xfrm flipV="1">
              <a:off x="2449" y="2614"/>
              <a:ext cx="363" cy="49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748" name="Line 308"/>
            <p:cNvSpPr>
              <a:spLocks noChangeShapeType="1"/>
            </p:cNvSpPr>
            <p:nvPr/>
          </p:nvSpPr>
          <p:spPr bwMode="auto">
            <a:xfrm>
              <a:off x="1769" y="2614"/>
              <a:ext cx="680" cy="49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749" name="Line 309"/>
            <p:cNvSpPr>
              <a:spLocks noChangeShapeType="1"/>
            </p:cNvSpPr>
            <p:nvPr/>
          </p:nvSpPr>
          <p:spPr bwMode="auto">
            <a:xfrm flipV="1">
              <a:off x="2449" y="2614"/>
              <a:ext cx="681" cy="49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750" name="Line 310"/>
            <p:cNvSpPr>
              <a:spLocks noChangeShapeType="1"/>
            </p:cNvSpPr>
            <p:nvPr/>
          </p:nvSpPr>
          <p:spPr bwMode="auto">
            <a:xfrm>
              <a:off x="1497" y="2614"/>
              <a:ext cx="952" cy="49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751" name="Line 311"/>
            <p:cNvSpPr>
              <a:spLocks noChangeShapeType="1"/>
            </p:cNvSpPr>
            <p:nvPr/>
          </p:nvSpPr>
          <p:spPr bwMode="auto">
            <a:xfrm flipV="1">
              <a:off x="2449" y="2614"/>
              <a:ext cx="953" cy="49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752" name="Text Box 312"/>
            <p:cNvSpPr txBox="1">
              <a:spLocks noChangeArrowheads="1"/>
            </p:cNvSpPr>
            <p:nvPr/>
          </p:nvSpPr>
          <p:spPr bwMode="auto">
            <a:xfrm>
              <a:off x="2268" y="2413"/>
              <a:ext cx="36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400" b="1">
                  <a:solidFill>
                    <a:srgbClr val="00FF00"/>
                  </a:solidFill>
                  <a:latin typeface="Tahoma" pitchFamily="32" charset="0"/>
                </a:rPr>
                <a:t>P</a:t>
              </a:r>
              <a:r>
                <a:rPr lang="pt-BR" sz="1400" b="1" baseline="-25000">
                  <a:solidFill>
                    <a:srgbClr val="00FF00"/>
                  </a:solidFill>
                  <a:latin typeface="Tahoma" pitchFamily="32" charset="0"/>
                </a:rPr>
                <a:t>M</a:t>
              </a:r>
              <a:endParaRPr lang="en-US" sz="1400" b="1" baseline="-25000">
                <a:solidFill>
                  <a:srgbClr val="00FF00"/>
                </a:solidFill>
                <a:latin typeface="Tahoma" pitchFamily="32" charset="0"/>
              </a:endParaRPr>
            </a:p>
          </p:txBody>
        </p:sp>
      </p:grpSp>
      <p:sp>
        <p:nvSpPr>
          <p:cNvPr id="61753" name="Rectangle 313"/>
          <p:cNvSpPr>
            <a:spLocks noChangeArrowheads="1"/>
          </p:cNvSpPr>
          <p:nvPr/>
        </p:nvSpPr>
        <p:spPr bwMode="auto">
          <a:xfrm>
            <a:off x="20638" y="23813"/>
            <a:ext cx="2890837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latin typeface="Tahoma" pitchFamily="32" charset="0"/>
              </a:rPr>
              <a:t>Domínios de aquisição sísmica</a:t>
            </a:r>
            <a:endParaRPr lang="en-US" sz="1600">
              <a:solidFill>
                <a:schemeClr val="bg1"/>
              </a:solidFill>
              <a:latin typeface="Tahoma" pitchFamily="3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5724525" y="5354638"/>
            <a:ext cx="3495675" cy="15573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0" y="5335588"/>
            <a:ext cx="7885113" cy="1522412"/>
          </a:xfrm>
          <a:prstGeom prst="rect">
            <a:avLst/>
          </a:prstGeom>
          <a:solidFill>
            <a:srgbClr val="00FF00"/>
          </a:solidFill>
          <a:ln w="38100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2224088"/>
            <a:ext cx="8101013" cy="3024187"/>
          </a:xfrm>
          <a:prstGeom prst="rect">
            <a:avLst/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77303" tIns="38652" rIns="77303" bIns="38652" anchor="ctr"/>
          <a:lstStyle/>
          <a:p>
            <a:pPr algn="ctr" defTabSz="773113"/>
            <a:endParaRPr lang="pt-BR" sz="1500">
              <a:latin typeface="Tahoma" pitchFamily="32" charset="0"/>
            </a:endParaRP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0" y="333375"/>
            <a:ext cx="7885113" cy="1800225"/>
          </a:xfrm>
          <a:prstGeom prst="rect">
            <a:avLst/>
          </a:prstGeom>
          <a:solidFill>
            <a:srgbClr val="FFFF00"/>
          </a:solidFill>
          <a:ln w="381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 rot="5400000">
            <a:off x="7409656" y="826294"/>
            <a:ext cx="2468563" cy="762000"/>
          </a:xfrm>
          <a:prstGeom prst="rect">
            <a:avLst/>
          </a:prstGeom>
          <a:solidFill>
            <a:schemeClr val="tx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773113">
              <a:spcBef>
                <a:spcPct val="50000"/>
              </a:spcBef>
            </a:pPr>
            <a:r>
              <a:rPr lang="pt-BR" sz="2000" b="1" dirty="0">
                <a:solidFill>
                  <a:srgbClr val="FFFF00"/>
                </a:solidFill>
              </a:rPr>
              <a:t>Pré-processa-</a:t>
            </a:r>
          </a:p>
          <a:p>
            <a:pPr algn="ctr" defTabSz="773113">
              <a:spcBef>
                <a:spcPct val="50000"/>
              </a:spcBef>
            </a:pPr>
            <a:r>
              <a:rPr lang="pt-BR" sz="2000" b="1" dirty="0">
                <a:solidFill>
                  <a:srgbClr val="FFFF00"/>
                </a:solidFill>
              </a:rPr>
              <a:t>mento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5878513" y="442913"/>
            <a:ext cx="1241425" cy="714375"/>
          </a:xfrm>
          <a:prstGeom prst="rect">
            <a:avLst/>
          </a:prstGeom>
          <a:solidFill>
            <a:schemeClr val="tx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77303" tIns="38652" rIns="77303" bIns="38652">
            <a:spAutoFit/>
          </a:bodyPr>
          <a:lstStyle/>
          <a:p>
            <a:pPr algn="ctr" defTabSz="773113">
              <a:spcBef>
                <a:spcPct val="50000"/>
              </a:spcBef>
            </a:pPr>
            <a:r>
              <a:rPr lang="pt-BR" sz="1400" b="1">
                <a:solidFill>
                  <a:schemeClr val="bg1"/>
                </a:solidFill>
                <a:latin typeface="Tahoma" pitchFamily="32" charset="0"/>
              </a:rPr>
              <a:t>Utilização do relatório de campo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50825" y="504825"/>
            <a:ext cx="5367338" cy="327025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77303" tIns="38652" rIns="77303" bIns="38652">
            <a:spAutoFit/>
          </a:bodyPr>
          <a:lstStyle/>
          <a:p>
            <a:pPr algn="ctr" defTabSz="773113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2" charset="0"/>
              </a:rPr>
              <a:t>Carregar o dado e converter para formato desejado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250825" y="1052513"/>
            <a:ext cx="5367338" cy="327025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77303" tIns="38652" rIns="77303" bIns="38652">
            <a:spAutoFit/>
          </a:bodyPr>
          <a:lstStyle/>
          <a:p>
            <a:pPr algn="ctr" defTabSz="773113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2" charset="0"/>
              </a:rPr>
              <a:t>Geometria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50825" y="1662113"/>
            <a:ext cx="5367338" cy="327025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77303" tIns="38652" rIns="77303" bIns="38652">
            <a:spAutoFit/>
          </a:bodyPr>
          <a:lstStyle/>
          <a:p>
            <a:pPr algn="ctr" defTabSz="773113">
              <a:spcBef>
                <a:spcPct val="50000"/>
              </a:spcBef>
            </a:pPr>
            <a:r>
              <a:rPr lang="pt-BR" sz="1400" b="1">
                <a:solidFill>
                  <a:schemeClr val="bg1"/>
                </a:solidFill>
                <a:latin typeface="Tahoma" pitchFamily="32" charset="0"/>
              </a:rPr>
              <a:t>Edição dos traços</a:t>
            </a:r>
          </a:p>
        </p:txBody>
      </p:sp>
      <p:cxnSp>
        <p:nvCxnSpPr>
          <p:cNvPr id="108555" name="AutoShape 11"/>
          <p:cNvCxnSpPr>
            <a:cxnSpLocks noChangeShapeType="1"/>
            <a:stCxn id="108551" idx="2"/>
            <a:endCxn id="108553" idx="3"/>
          </p:cNvCxnSpPr>
          <p:nvPr/>
        </p:nvCxnSpPr>
        <p:spPr bwMode="auto">
          <a:xfrm rot="5400000">
            <a:off x="6038850" y="755651"/>
            <a:ext cx="58737" cy="862012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250825" y="2349500"/>
            <a:ext cx="5367338" cy="293503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77303" tIns="38652" rIns="77303" bIns="38652">
            <a:spAutoFit/>
          </a:bodyPr>
          <a:lstStyle/>
          <a:p>
            <a:pPr algn="ctr" defTabSz="773113">
              <a:spcBef>
                <a:spcPct val="50000"/>
              </a:spcBef>
            </a:pPr>
            <a:r>
              <a:rPr lang="pt-BR" sz="1400" b="1" dirty="0" smtClean="0">
                <a:solidFill>
                  <a:schemeClr val="bg1"/>
                </a:solidFill>
                <a:latin typeface="Tahoma" pitchFamily="32" charset="0"/>
              </a:rPr>
              <a:t>Filtragem inicial</a:t>
            </a:r>
            <a:endParaRPr lang="pt-BR" sz="1400" b="1" dirty="0">
              <a:solidFill>
                <a:schemeClr val="bg1"/>
              </a:solidFill>
              <a:latin typeface="Tahoma" pitchFamily="32" charset="0"/>
            </a:endParaRP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250825" y="2997200"/>
            <a:ext cx="5367338" cy="327025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77303" tIns="38652" rIns="77303" bIns="38652">
            <a:spAutoFit/>
          </a:bodyPr>
          <a:lstStyle/>
          <a:p>
            <a:pPr algn="ctr" defTabSz="773113">
              <a:spcBef>
                <a:spcPct val="50000"/>
              </a:spcBef>
            </a:pPr>
            <a:r>
              <a:rPr lang="pt-BR" sz="1400" b="1">
                <a:solidFill>
                  <a:schemeClr val="bg1"/>
                </a:solidFill>
                <a:latin typeface="Tahoma" pitchFamily="32" charset="0"/>
              </a:rPr>
              <a:t>Deconvolução</a:t>
            </a:r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250825" y="3644900"/>
            <a:ext cx="5367338" cy="327025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77303" tIns="38652" rIns="77303" bIns="38652">
            <a:spAutoFit/>
          </a:bodyPr>
          <a:lstStyle/>
          <a:p>
            <a:pPr algn="ctr" defTabSz="773113">
              <a:spcBef>
                <a:spcPct val="50000"/>
              </a:spcBef>
            </a:pPr>
            <a:r>
              <a:rPr lang="pt-BR" sz="1400" b="1" dirty="0">
                <a:solidFill>
                  <a:schemeClr val="bg1"/>
                </a:solidFill>
                <a:latin typeface="Tahoma" pitchFamily="32" charset="0"/>
              </a:rPr>
              <a:t>Organização em CMP</a:t>
            </a: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250825" y="4254500"/>
            <a:ext cx="5367338" cy="327025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77303" tIns="38652" rIns="77303" bIns="38652">
            <a:spAutoFit/>
          </a:bodyPr>
          <a:lstStyle/>
          <a:p>
            <a:pPr algn="ctr" defTabSz="773113">
              <a:spcBef>
                <a:spcPct val="50000"/>
              </a:spcBef>
            </a:pPr>
            <a:r>
              <a:rPr lang="pt-BR" sz="1400" b="1">
                <a:solidFill>
                  <a:schemeClr val="bg1"/>
                </a:solidFill>
                <a:latin typeface="Tahoma" pitchFamily="32" charset="0"/>
              </a:rPr>
              <a:t>Analise de velocidade</a:t>
            </a: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250825" y="4830763"/>
            <a:ext cx="5367338" cy="327025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77303" tIns="38652" rIns="77303" bIns="38652">
            <a:spAutoFit/>
          </a:bodyPr>
          <a:lstStyle/>
          <a:p>
            <a:pPr algn="ctr" defTabSz="773113">
              <a:spcBef>
                <a:spcPct val="50000"/>
              </a:spcBef>
            </a:pPr>
            <a:r>
              <a:rPr lang="pt-BR" sz="1400" b="1">
                <a:solidFill>
                  <a:schemeClr val="bg1"/>
                </a:solidFill>
                <a:latin typeface="Tahoma" pitchFamily="32" charset="0"/>
              </a:rPr>
              <a:t>Correção NMO</a:t>
            </a: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250825" y="5397500"/>
            <a:ext cx="5367338" cy="327025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77303" tIns="38652" rIns="77303" bIns="38652">
            <a:spAutoFit/>
          </a:bodyPr>
          <a:lstStyle/>
          <a:p>
            <a:pPr algn="ctr" defTabSz="773113">
              <a:spcBef>
                <a:spcPct val="50000"/>
              </a:spcBef>
            </a:pPr>
            <a:r>
              <a:rPr lang="pt-BR" sz="1400" b="1">
                <a:solidFill>
                  <a:schemeClr val="bg1"/>
                </a:solidFill>
                <a:latin typeface="Tahoma" pitchFamily="32" charset="0"/>
              </a:rPr>
              <a:t>Empilhamento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250825" y="5949950"/>
            <a:ext cx="5367338" cy="327025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77303" tIns="38652" rIns="77303" bIns="38652">
            <a:spAutoFit/>
          </a:bodyPr>
          <a:lstStyle/>
          <a:p>
            <a:pPr algn="ctr" defTabSz="773113">
              <a:spcBef>
                <a:spcPct val="50000"/>
              </a:spcBef>
            </a:pPr>
            <a:r>
              <a:rPr lang="pt-BR" sz="1400" b="1">
                <a:solidFill>
                  <a:schemeClr val="bg1"/>
                </a:solidFill>
                <a:latin typeface="Tahoma" pitchFamily="32" charset="0"/>
              </a:rPr>
              <a:t>Migração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 rot="5400000">
            <a:off x="7404894" y="5652294"/>
            <a:ext cx="1847850" cy="763588"/>
          </a:xfrm>
          <a:prstGeom prst="rect">
            <a:avLst/>
          </a:prstGeom>
          <a:solidFill>
            <a:schemeClr val="tx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77303" tIns="38652" rIns="77303" bIns="38652">
            <a:spAutoFit/>
          </a:bodyPr>
          <a:lstStyle/>
          <a:p>
            <a:pPr algn="ctr" defTabSz="773113">
              <a:spcBef>
                <a:spcPct val="50000"/>
              </a:spcBef>
            </a:pPr>
            <a:r>
              <a:rPr lang="pt-BR" b="1">
                <a:solidFill>
                  <a:srgbClr val="00FF00"/>
                </a:solidFill>
                <a:latin typeface="Tahoma" pitchFamily="32" charset="0"/>
              </a:rPr>
              <a:t>Pós</a:t>
            </a:r>
            <a:r>
              <a:rPr lang="pt-BR">
                <a:solidFill>
                  <a:srgbClr val="00FF00"/>
                </a:solidFill>
                <a:latin typeface="Tahoma" pitchFamily="32" charset="0"/>
              </a:rPr>
              <a:t>-</a:t>
            </a:r>
          </a:p>
          <a:p>
            <a:pPr algn="ctr" defTabSz="773113">
              <a:spcBef>
                <a:spcPct val="50000"/>
              </a:spcBef>
            </a:pPr>
            <a:r>
              <a:rPr lang="pt-BR" b="1">
                <a:solidFill>
                  <a:srgbClr val="00FF00"/>
                </a:solidFill>
                <a:latin typeface="Tahoma" pitchFamily="32" charset="0"/>
              </a:rPr>
              <a:t>empilhamento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250825" y="6453188"/>
            <a:ext cx="5400675" cy="327025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7303" tIns="38652" rIns="77303" bIns="38652">
            <a:spAutoFit/>
          </a:bodyPr>
          <a:lstStyle/>
          <a:p>
            <a:pPr algn="ctr" defTabSz="773113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2" charset="0"/>
              </a:rPr>
              <a:t>Dado de saida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2155825" y="61913"/>
            <a:ext cx="45720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77303" tIns="38652" rIns="77303" bIns="38652">
            <a:spAutoFit/>
          </a:bodyPr>
          <a:lstStyle/>
          <a:p>
            <a:pPr algn="ctr" defTabSz="773113">
              <a:spcBef>
                <a:spcPct val="50000"/>
              </a:spcBef>
            </a:pPr>
            <a:r>
              <a:rPr lang="pt-BR" sz="1500" b="1">
                <a:solidFill>
                  <a:schemeClr val="bg1"/>
                </a:solidFill>
                <a:latin typeface="Tahoma" pitchFamily="32" charset="0"/>
              </a:rPr>
              <a:t>Fluxo básico de processamento sísmico</a:t>
            </a: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 rot="5400000">
            <a:off x="6933407" y="3521869"/>
            <a:ext cx="3833812" cy="304800"/>
          </a:xfrm>
          <a:prstGeom prst="rect">
            <a:avLst/>
          </a:prstGeom>
          <a:solidFill>
            <a:schemeClr val="tx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773113">
              <a:spcBef>
                <a:spcPct val="50000"/>
              </a:spcBef>
            </a:pPr>
            <a:r>
              <a:rPr lang="pt-BR" sz="2000" b="1">
                <a:solidFill>
                  <a:srgbClr val="FFFF00"/>
                </a:solidFill>
              </a:rPr>
              <a:t>Processamento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0" y="4149080"/>
            <a:ext cx="6264696" cy="385835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77303" tIns="38652" rIns="77303" bIns="38652">
            <a:spAutoFit/>
          </a:bodyPr>
          <a:lstStyle/>
          <a:p>
            <a:pPr algn="ctr" defTabSz="773113">
              <a:spcBef>
                <a:spcPct val="50000"/>
              </a:spcBef>
            </a:pPr>
            <a:r>
              <a:rPr lang="pt-BR" sz="2000" b="1" dirty="0" smtClean="0">
                <a:solidFill>
                  <a:schemeClr val="bg1"/>
                </a:solidFill>
                <a:latin typeface="Tahoma" pitchFamily="32" charset="0"/>
              </a:rPr>
              <a:t>Empilhamento CRS</a:t>
            </a:r>
            <a:endParaRPr lang="pt-BR" sz="2000" b="1" dirty="0">
              <a:solidFill>
                <a:schemeClr val="bg1"/>
              </a:solidFill>
              <a:latin typeface="Tahoma" pitchFamily="3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1085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1085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1085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9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  <p:bldP spid="108548" grpId="0" animBg="1"/>
      <p:bldP spid="108549" grpId="0" animBg="1"/>
      <p:bldP spid="108551" grpId="0" animBg="1"/>
      <p:bldP spid="108552" grpId="0" animBg="1"/>
      <p:bldP spid="108553" grpId="0" animBg="1"/>
      <p:bldP spid="108554" grpId="0" animBg="1"/>
      <p:bldP spid="108556" grpId="0" animBg="1"/>
      <p:bldP spid="108557" grpId="0" animBg="1"/>
      <p:bldP spid="108558" grpId="0" animBg="1"/>
      <p:bldP spid="108558" grpId="1" animBg="1"/>
      <p:bldP spid="108558" grpId="2" animBg="1"/>
      <p:bldP spid="108559" grpId="0" animBg="1"/>
      <p:bldP spid="108559" grpId="1" animBg="1"/>
      <p:bldP spid="108559" grpId="2" animBg="1"/>
      <p:bldP spid="108560" grpId="0" animBg="1"/>
      <p:bldP spid="108560" grpId="1" animBg="1"/>
      <p:bldP spid="108560" grpId="2" animBg="1"/>
      <p:bldP spid="108562" grpId="0" animBg="1"/>
      <p:bldP spid="108562" grpId="1" animBg="1"/>
      <p:bldP spid="108563" grpId="0" animBg="1"/>
      <p:bldP spid="108564" grpId="0" animBg="1"/>
      <p:bldP spid="108565" grpId="0" animBg="1"/>
      <p:bldP spid="10856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EMPILHAMENTO COMMON REFLECTION SURFACE - CRS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576064" y="1700808"/>
            <a:ext cx="7956376" cy="1008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pt-BR" sz="2500" noProof="0" dirty="0" smtClean="0">
                <a:latin typeface="Arial" pitchFamily="34" charset="0"/>
                <a:cs typeface="Arial" pitchFamily="34" charset="0"/>
              </a:rPr>
              <a:t>Usa uma quantidade maior de traços sísmicos que o arranjo CMP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Espaço Reservado para Conteúdo 2"/>
          <p:cNvSpPr txBox="1">
            <a:spLocks/>
          </p:cNvSpPr>
          <p:nvPr/>
        </p:nvSpPr>
        <p:spPr>
          <a:xfrm>
            <a:off x="467544" y="2924944"/>
            <a:ext cx="7956376" cy="1008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pt-BR" sz="2500" noProof="0" dirty="0" smtClean="0">
                <a:latin typeface="Arial" pitchFamily="34" charset="0"/>
                <a:cs typeface="Arial" pitchFamily="34" charset="0"/>
              </a:rPr>
              <a:t>Não dependência de um macro modelo de velocidade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467544" y="4077072"/>
            <a:ext cx="7956376" cy="1008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pt-BR" sz="2500" noProof="0" dirty="0" smtClean="0">
                <a:latin typeface="Arial" pitchFamily="34" charset="0"/>
                <a:cs typeface="Arial" pitchFamily="34" charset="0"/>
              </a:rPr>
              <a:t>Desnecessária a realização da correção NMO e DMO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371600" y="404813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SUMÁRIO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331640" y="2276872"/>
            <a:ext cx="7498080" cy="6130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MÉTODO SÍSMICO</a:t>
            </a:r>
            <a:endParaRPr kumimoji="0" lang="pt-BR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322392" y="3212976"/>
            <a:ext cx="7498080" cy="6130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EMPILHAMENTO CRS</a:t>
            </a:r>
            <a:endParaRPr kumimoji="0" lang="pt-BR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259632" y="4221088"/>
            <a:ext cx="7498080" cy="6130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pt-BR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331640" y="1231776"/>
            <a:ext cx="7498080" cy="6130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INTRODUÇÃO</a:t>
            </a:r>
            <a:endParaRPr kumimoji="0" lang="pt-BR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394400" y="4400128"/>
            <a:ext cx="7498080" cy="6130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PERSPECTIVAS</a:t>
            </a:r>
            <a:endParaRPr kumimoji="0" lang="pt-BR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9" grpId="0" build="allAtOnce"/>
      <p:bldP spid="10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EMPILHAMENTO CRS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11560" y="980728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CRS OFFSET FINITO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Forma livre 65"/>
          <p:cNvSpPr/>
          <p:nvPr/>
        </p:nvSpPr>
        <p:spPr>
          <a:xfrm>
            <a:off x="1414727" y="4810674"/>
            <a:ext cx="5484623" cy="1620596"/>
          </a:xfrm>
          <a:custGeom>
            <a:avLst/>
            <a:gdLst>
              <a:gd name="connsiteX0" fmla="*/ 0 w 1993900"/>
              <a:gd name="connsiteY0" fmla="*/ 59267 h 833967"/>
              <a:gd name="connsiteX1" fmla="*/ 736600 w 1993900"/>
              <a:gd name="connsiteY1" fmla="*/ 110067 h 833967"/>
              <a:gd name="connsiteX2" fmla="*/ 1155700 w 1993900"/>
              <a:gd name="connsiteY2" fmla="*/ 719667 h 833967"/>
              <a:gd name="connsiteX3" fmla="*/ 1993900 w 1993900"/>
              <a:gd name="connsiteY3" fmla="*/ 795867 h 83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900" h="833967">
                <a:moveTo>
                  <a:pt x="0" y="59267"/>
                </a:moveTo>
                <a:cubicBezTo>
                  <a:pt x="271991" y="29633"/>
                  <a:pt x="543983" y="0"/>
                  <a:pt x="736600" y="110067"/>
                </a:cubicBezTo>
                <a:cubicBezTo>
                  <a:pt x="929217" y="220134"/>
                  <a:pt x="946150" y="605367"/>
                  <a:pt x="1155700" y="719667"/>
                </a:cubicBezTo>
                <a:cubicBezTo>
                  <a:pt x="1365250" y="833967"/>
                  <a:pt x="1679575" y="814917"/>
                  <a:pt x="1993900" y="795867"/>
                </a:cubicBez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611560" y="3103379"/>
            <a:ext cx="813690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96"/>
          <p:cNvGrpSpPr/>
          <p:nvPr/>
        </p:nvGrpSpPr>
        <p:grpSpPr>
          <a:xfrm>
            <a:off x="2017105" y="3103379"/>
            <a:ext cx="4819010" cy="1921182"/>
            <a:chOff x="1259632" y="1916832"/>
            <a:chExt cx="1728192" cy="789830"/>
          </a:xfrm>
        </p:grpSpPr>
        <p:cxnSp>
          <p:nvCxnSpPr>
            <p:cNvPr id="76" name="Conector reto 75"/>
            <p:cNvCxnSpPr>
              <a:endCxn id="66" idx="1"/>
            </p:cNvCxnSpPr>
            <p:nvPr/>
          </p:nvCxnSpPr>
          <p:spPr>
            <a:xfrm>
              <a:off x="1259632" y="1916832"/>
              <a:ext cx="510600" cy="789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>
              <a:stCxn id="66" idx="1"/>
            </p:cNvCxnSpPr>
            <p:nvPr/>
          </p:nvCxnSpPr>
          <p:spPr>
            <a:xfrm flipV="1">
              <a:off x="1770232" y="1916832"/>
              <a:ext cx="1217592" cy="789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Conector reto 90"/>
          <p:cNvCxnSpPr>
            <a:endCxn id="66" idx="1"/>
          </p:cNvCxnSpPr>
          <p:nvPr/>
        </p:nvCxnSpPr>
        <p:spPr>
          <a:xfrm>
            <a:off x="2051720" y="3140968"/>
            <a:ext cx="1389174" cy="1883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flipV="1">
            <a:off x="3435112" y="3140968"/>
            <a:ext cx="4377248" cy="1888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2182509" y="3086070"/>
            <a:ext cx="49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2373552" y="3085658"/>
            <a:ext cx="830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= </a:t>
            </a:r>
            <a:r>
              <a:rPr lang="pt-BR" sz="2000" dirty="0" smtClean="0">
                <a:solidFill>
                  <a:srgbClr val="FF0000"/>
                </a:solidFill>
              </a:rPr>
              <a:t>S’ 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06" name="CaixaDeTexto 105"/>
          <p:cNvSpPr txBox="1"/>
          <p:nvPr/>
        </p:nvSpPr>
        <p:spPr>
          <a:xfrm>
            <a:off x="7884368" y="3030696"/>
            <a:ext cx="48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G’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6107680" y="2708920"/>
            <a:ext cx="480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endParaRPr lang="pt-B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Forma livre 59"/>
          <p:cNvSpPr/>
          <p:nvPr/>
        </p:nvSpPr>
        <p:spPr>
          <a:xfrm rot="20550912">
            <a:off x="2193444" y="3558540"/>
            <a:ext cx="434340" cy="133350"/>
          </a:xfrm>
          <a:custGeom>
            <a:avLst/>
            <a:gdLst>
              <a:gd name="connsiteX0" fmla="*/ 0 w 434340"/>
              <a:gd name="connsiteY0" fmla="*/ 114300 h 133350"/>
              <a:gd name="connsiteX1" fmla="*/ 236220 w 434340"/>
              <a:gd name="connsiteY1" fmla="*/ 114300 h 133350"/>
              <a:gd name="connsiteX2" fmla="*/ 434340 w 43434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40" h="133350">
                <a:moveTo>
                  <a:pt x="0" y="114300"/>
                </a:moveTo>
                <a:cubicBezTo>
                  <a:pt x="81915" y="123825"/>
                  <a:pt x="163830" y="133350"/>
                  <a:pt x="236220" y="114300"/>
                </a:cubicBezTo>
                <a:cubicBezTo>
                  <a:pt x="308610" y="95250"/>
                  <a:pt x="371475" y="47625"/>
                  <a:pt x="43434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 rot="20550912">
            <a:off x="2543426" y="4014426"/>
            <a:ext cx="571988" cy="197300"/>
          </a:xfrm>
          <a:custGeom>
            <a:avLst/>
            <a:gdLst>
              <a:gd name="connsiteX0" fmla="*/ 0 w 434340"/>
              <a:gd name="connsiteY0" fmla="*/ 114300 h 133350"/>
              <a:gd name="connsiteX1" fmla="*/ 236220 w 434340"/>
              <a:gd name="connsiteY1" fmla="*/ 114300 h 133350"/>
              <a:gd name="connsiteX2" fmla="*/ 434340 w 43434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40" h="133350">
                <a:moveTo>
                  <a:pt x="0" y="114300"/>
                </a:moveTo>
                <a:cubicBezTo>
                  <a:pt x="81915" y="123825"/>
                  <a:pt x="163830" y="133350"/>
                  <a:pt x="236220" y="114300"/>
                </a:cubicBezTo>
                <a:cubicBezTo>
                  <a:pt x="308610" y="95250"/>
                  <a:pt x="371475" y="47625"/>
                  <a:pt x="43434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 rot="20550912">
            <a:off x="2658054" y="4414368"/>
            <a:ext cx="858548" cy="333520"/>
          </a:xfrm>
          <a:custGeom>
            <a:avLst/>
            <a:gdLst>
              <a:gd name="connsiteX0" fmla="*/ 0 w 434340"/>
              <a:gd name="connsiteY0" fmla="*/ 114300 h 133350"/>
              <a:gd name="connsiteX1" fmla="*/ 236220 w 434340"/>
              <a:gd name="connsiteY1" fmla="*/ 114300 h 133350"/>
              <a:gd name="connsiteX2" fmla="*/ 434340 w 43434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40" h="133350">
                <a:moveTo>
                  <a:pt x="0" y="114300"/>
                </a:moveTo>
                <a:cubicBezTo>
                  <a:pt x="81915" y="123825"/>
                  <a:pt x="163830" y="133350"/>
                  <a:pt x="236220" y="114300"/>
                </a:cubicBezTo>
                <a:cubicBezTo>
                  <a:pt x="308610" y="95250"/>
                  <a:pt x="371475" y="47625"/>
                  <a:pt x="43434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orma livre 62"/>
          <p:cNvSpPr/>
          <p:nvPr/>
        </p:nvSpPr>
        <p:spPr>
          <a:xfrm rot="14241367">
            <a:off x="4168078" y="4445253"/>
            <a:ext cx="434340" cy="133350"/>
          </a:xfrm>
          <a:custGeom>
            <a:avLst/>
            <a:gdLst>
              <a:gd name="connsiteX0" fmla="*/ 0 w 434340"/>
              <a:gd name="connsiteY0" fmla="*/ 114300 h 133350"/>
              <a:gd name="connsiteX1" fmla="*/ 236220 w 434340"/>
              <a:gd name="connsiteY1" fmla="*/ 114300 h 133350"/>
              <a:gd name="connsiteX2" fmla="*/ 434340 w 43434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40" h="133350">
                <a:moveTo>
                  <a:pt x="0" y="114300"/>
                </a:moveTo>
                <a:cubicBezTo>
                  <a:pt x="81915" y="123825"/>
                  <a:pt x="163830" y="133350"/>
                  <a:pt x="236220" y="114300"/>
                </a:cubicBezTo>
                <a:cubicBezTo>
                  <a:pt x="308610" y="95250"/>
                  <a:pt x="371475" y="47625"/>
                  <a:pt x="43434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Forma livre 63"/>
          <p:cNvSpPr/>
          <p:nvPr/>
        </p:nvSpPr>
        <p:spPr>
          <a:xfrm rot="14241367">
            <a:off x="4558319" y="4071385"/>
            <a:ext cx="798077" cy="233012"/>
          </a:xfrm>
          <a:custGeom>
            <a:avLst/>
            <a:gdLst>
              <a:gd name="connsiteX0" fmla="*/ 0 w 434340"/>
              <a:gd name="connsiteY0" fmla="*/ 114300 h 133350"/>
              <a:gd name="connsiteX1" fmla="*/ 236220 w 434340"/>
              <a:gd name="connsiteY1" fmla="*/ 114300 h 133350"/>
              <a:gd name="connsiteX2" fmla="*/ 434340 w 43434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40" h="133350">
                <a:moveTo>
                  <a:pt x="0" y="114300"/>
                </a:moveTo>
                <a:cubicBezTo>
                  <a:pt x="81915" y="123825"/>
                  <a:pt x="163830" y="133350"/>
                  <a:pt x="236220" y="114300"/>
                </a:cubicBezTo>
                <a:cubicBezTo>
                  <a:pt x="308610" y="95250"/>
                  <a:pt x="371475" y="47625"/>
                  <a:pt x="43434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Forma livre 64"/>
          <p:cNvSpPr/>
          <p:nvPr/>
        </p:nvSpPr>
        <p:spPr>
          <a:xfrm rot="15090268">
            <a:off x="5154783" y="3427483"/>
            <a:ext cx="1136966" cy="529014"/>
          </a:xfrm>
          <a:custGeom>
            <a:avLst/>
            <a:gdLst>
              <a:gd name="connsiteX0" fmla="*/ 0 w 434340"/>
              <a:gd name="connsiteY0" fmla="*/ 114300 h 133350"/>
              <a:gd name="connsiteX1" fmla="*/ 236220 w 434340"/>
              <a:gd name="connsiteY1" fmla="*/ 114300 h 133350"/>
              <a:gd name="connsiteX2" fmla="*/ 434340 w 43434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40" h="133350">
                <a:moveTo>
                  <a:pt x="0" y="114300"/>
                </a:moveTo>
                <a:cubicBezTo>
                  <a:pt x="81915" y="123825"/>
                  <a:pt x="163830" y="133350"/>
                  <a:pt x="236220" y="114300"/>
                </a:cubicBezTo>
                <a:cubicBezTo>
                  <a:pt x="308610" y="95250"/>
                  <a:pt x="371475" y="47625"/>
                  <a:pt x="43434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6012160" y="508518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V</a:t>
            </a:r>
            <a:r>
              <a:rPr lang="pt-BR" sz="2000" baseline="-25000" dirty="0" smtClean="0"/>
              <a:t>S </a:t>
            </a:r>
            <a:r>
              <a:rPr lang="pt-BR" sz="2000" dirty="0" smtClean="0"/>
              <a:t> = V</a:t>
            </a:r>
            <a:r>
              <a:rPr lang="pt-BR" sz="2000" baseline="-25000" dirty="0" smtClean="0"/>
              <a:t>R </a:t>
            </a:r>
            <a:r>
              <a:rPr lang="pt-BR" sz="2000" dirty="0" smtClean="0"/>
              <a:t> = </a:t>
            </a:r>
            <a:r>
              <a:rPr lang="pt-BR" sz="2000" dirty="0" err="1" smtClean="0"/>
              <a:t>V</a:t>
            </a:r>
            <a:r>
              <a:rPr lang="pt-BR" sz="2000" baseline="-25000" dirty="0" err="1" smtClean="0"/>
              <a:t>o</a:t>
            </a: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6300192" y="4221088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K</a:t>
            </a:r>
            <a:r>
              <a:rPr lang="pt-BR" sz="3200" baseline="-25000" dirty="0" smtClean="0"/>
              <a:t>1</a:t>
            </a:r>
            <a:endParaRPr lang="pt-BR" sz="32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5" grpId="0"/>
      <p:bldP spid="106" grpId="0"/>
      <p:bldP spid="58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5" grpId="1" animBg="1"/>
      <p:bldP spid="67" grpId="0"/>
      <p:bldP spid="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EMPILHAMENTO CRS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11560" y="980728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CRS OFFSET FINITO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Forma livre 65"/>
          <p:cNvSpPr/>
          <p:nvPr/>
        </p:nvSpPr>
        <p:spPr>
          <a:xfrm>
            <a:off x="1414727" y="4810674"/>
            <a:ext cx="5484623" cy="1620596"/>
          </a:xfrm>
          <a:custGeom>
            <a:avLst/>
            <a:gdLst>
              <a:gd name="connsiteX0" fmla="*/ 0 w 1993900"/>
              <a:gd name="connsiteY0" fmla="*/ 59267 h 833967"/>
              <a:gd name="connsiteX1" fmla="*/ 736600 w 1993900"/>
              <a:gd name="connsiteY1" fmla="*/ 110067 h 833967"/>
              <a:gd name="connsiteX2" fmla="*/ 1155700 w 1993900"/>
              <a:gd name="connsiteY2" fmla="*/ 719667 h 833967"/>
              <a:gd name="connsiteX3" fmla="*/ 1993900 w 1993900"/>
              <a:gd name="connsiteY3" fmla="*/ 795867 h 83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900" h="833967">
                <a:moveTo>
                  <a:pt x="0" y="59267"/>
                </a:moveTo>
                <a:cubicBezTo>
                  <a:pt x="271991" y="29633"/>
                  <a:pt x="543983" y="0"/>
                  <a:pt x="736600" y="110067"/>
                </a:cubicBezTo>
                <a:cubicBezTo>
                  <a:pt x="929217" y="220134"/>
                  <a:pt x="946150" y="605367"/>
                  <a:pt x="1155700" y="719667"/>
                </a:cubicBezTo>
                <a:cubicBezTo>
                  <a:pt x="1365250" y="833967"/>
                  <a:pt x="1679575" y="814917"/>
                  <a:pt x="1993900" y="795867"/>
                </a:cubicBez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611560" y="3103379"/>
            <a:ext cx="813690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96"/>
          <p:cNvGrpSpPr/>
          <p:nvPr/>
        </p:nvGrpSpPr>
        <p:grpSpPr>
          <a:xfrm>
            <a:off x="2017105" y="3103379"/>
            <a:ext cx="4819010" cy="1921182"/>
            <a:chOff x="1259632" y="1916832"/>
            <a:chExt cx="1728192" cy="789830"/>
          </a:xfrm>
        </p:grpSpPr>
        <p:cxnSp>
          <p:nvCxnSpPr>
            <p:cNvPr id="76" name="Conector reto 75"/>
            <p:cNvCxnSpPr>
              <a:endCxn id="66" idx="1"/>
            </p:cNvCxnSpPr>
            <p:nvPr/>
          </p:nvCxnSpPr>
          <p:spPr>
            <a:xfrm>
              <a:off x="1259632" y="1916832"/>
              <a:ext cx="510600" cy="789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>
              <a:stCxn id="66" idx="1"/>
            </p:cNvCxnSpPr>
            <p:nvPr/>
          </p:nvCxnSpPr>
          <p:spPr>
            <a:xfrm flipV="1">
              <a:off x="1770232" y="1916832"/>
              <a:ext cx="1217592" cy="789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Conector reto 90"/>
          <p:cNvCxnSpPr>
            <a:stCxn id="105" idx="0"/>
            <a:endCxn id="66" idx="1"/>
          </p:cNvCxnSpPr>
          <p:nvPr/>
        </p:nvCxnSpPr>
        <p:spPr>
          <a:xfrm>
            <a:off x="1746788" y="3068960"/>
            <a:ext cx="1694106" cy="1955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flipV="1">
            <a:off x="3435112" y="3140968"/>
            <a:ext cx="4377248" cy="1888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2123728" y="3068960"/>
            <a:ext cx="49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1331640" y="3068960"/>
            <a:ext cx="830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S’ 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06" name="CaixaDeTexto 105"/>
          <p:cNvSpPr txBox="1"/>
          <p:nvPr/>
        </p:nvSpPr>
        <p:spPr>
          <a:xfrm>
            <a:off x="7884368" y="3030696"/>
            <a:ext cx="48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G’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6107680" y="2708920"/>
            <a:ext cx="480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endParaRPr lang="pt-B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Forma livre 62"/>
          <p:cNvSpPr/>
          <p:nvPr/>
        </p:nvSpPr>
        <p:spPr>
          <a:xfrm rot="14241367">
            <a:off x="4168078" y="4445253"/>
            <a:ext cx="434340" cy="133350"/>
          </a:xfrm>
          <a:custGeom>
            <a:avLst/>
            <a:gdLst>
              <a:gd name="connsiteX0" fmla="*/ 0 w 434340"/>
              <a:gd name="connsiteY0" fmla="*/ 114300 h 133350"/>
              <a:gd name="connsiteX1" fmla="*/ 236220 w 434340"/>
              <a:gd name="connsiteY1" fmla="*/ 114300 h 133350"/>
              <a:gd name="connsiteX2" fmla="*/ 434340 w 43434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40" h="133350">
                <a:moveTo>
                  <a:pt x="0" y="114300"/>
                </a:moveTo>
                <a:cubicBezTo>
                  <a:pt x="81915" y="123825"/>
                  <a:pt x="163830" y="133350"/>
                  <a:pt x="236220" y="114300"/>
                </a:cubicBezTo>
                <a:cubicBezTo>
                  <a:pt x="308610" y="95250"/>
                  <a:pt x="371475" y="47625"/>
                  <a:pt x="43434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Forma livre 63"/>
          <p:cNvSpPr/>
          <p:nvPr/>
        </p:nvSpPr>
        <p:spPr>
          <a:xfrm rot="14241367">
            <a:off x="4558319" y="4071385"/>
            <a:ext cx="798077" cy="233012"/>
          </a:xfrm>
          <a:custGeom>
            <a:avLst/>
            <a:gdLst>
              <a:gd name="connsiteX0" fmla="*/ 0 w 434340"/>
              <a:gd name="connsiteY0" fmla="*/ 114300 h 133350"/>
              <a:gd name="connsiteX1" fmla="*/ 236220 w 434340"/>
              <a:gd name="connsiteY1" fmla="*/ 114300 h 133350"/>
              <a:gd name="connsiteX2" fmla="*/ 434340 w 43434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40" h="133350">
                <a:moveTo>
                  <a:pt x="0" y="114300"/>
                </a:moveTo>
                <a:cubicBezTo>
                  <a:pt x="81915" y="123825"/>
                  <a:pt x="163830" y="133350"/>
                  <a:pt x="236220" y="114300"/>
                </a:cubicBezTo>
                <a:cubicBezTo>
                  <a:pt x="308610" y="95250"/>
                  <a:pt x="371475" y="47625"/>
                  <a:pt x="43434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Forma livre 64"/>
          <p:cNvSpPr/>
          <p:nvPr/>
        </p:nvSpPr>
        <p:spPr>
          <a:xfrm rot="15090268">
            <a:off x="5154783" y="3427483"/>
            <a:ext cx="1136966" cy="529014"/>
          </a:xfrm>
          <a:custGeom>
            <a:avLst/>
            <a:gdLst>
              <a:gd name="connsiteX0" fmla="*/ 0 w 434340"/>
              <a:gd name="connsiteY0" fmla="*/ 114300 h 133350"/>
              <a:gd name="connsiteX1" fmla="*/ 236220 w 434340"/>
              <a:gd name="connsiteY1" fmla="*/ 114300 h 133350"/>
              <a:gd name="connsiteX2" fmla="*/ 434340 w 43434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40" h="133350">
                <a:moveTo>
                  <a:pt x="0" y="114300"/>
                </a:moveTo>
                <a:cubicBezTo>
                  <a:pt x="81915" y="123825"/>
                  <a:pt x="163830" y="133350"/>
                  <a:pt x="236220" y="114300"/>
                </a:cubicBezTo>
                <a:cubicBezTo>
                  <a:pt x="308610" y="95250"/>
                  <a:pt x="371475" y="47625"/>
                  <a:pt x="43434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6012160" y="508518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V</a:t>
            </a:r>
            <a:r>
              <a:rPr lang="pt-BR" sz="2000" baseline="-25000" dirty="0" err="1" smtClean="0"/>
              <a:t>s</a:t>
            </a:r>
            <a:r>
              <a:rPr lang="pt-BR" sz="2000" dirty="0" smtClean="0"/>
              <a:t> = V</a:t>
            </a:r>
            <a:r>
              <a:rPr lang="pt-BR" sz="2000" baseline="-25000" dirty="0" smtClean="0"/>
              <a:t>R </a:t>
            </a:r>
            <a:r>
              <a:rPr lang="pt-BR" sz="2000" dirty="0" smtClean="0"/>
              <a:t> = </a:t>
            </a:r>
            <a:r>
              <a:rPr lang="pt-BR" sz="2000" dirty="0" err="1" smtClean="0"/>
              <a:t>V</a:t>
            </a:r>
            <a:r>
              <a:rPr lang="pt-BR" sz="2000" baseline="-25000" dirty="0" err="1" smtClean="0"/>
              <a:t>o</a:t>
            </a: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6300192" y="4221088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K</a:t>
            </a:r>
            <a:r>
              <a:rPr lang="pt-BR" sz="3200" baseline="-25000" dirty="0" smtClean="0"/>
              <a:t>3</a:t>
            </a:r>
            <a:endParaRPr lang="pt-BR" sz="3200" dirty="0"/>
          </a:p>
        </p:txBody>
      </p:sp>
      <p:sp>
        <p:nvSpPr>
          <p:cNvPr id="50" name="Forma livre 49"/>
          <p:cNvSpPr/>
          <p:nvPr/>
        </p:nvSpPr>
        <p:spPr>
          <a:xfrm rot="9470090">
            <a:off x="2996931" y="4658135"/>
            <a:ext cx="434340" cy="133350"/>
          </a:xfrm>
          <a:custGeom>
            <a:avLst/>
            <a:gdLst>
              <a:gd name="connsiteX0" fmla="*/ 0 w 434340"/>
              <a:gd name="connsiteY0" fmla="*/ 114300 h 133350"/>
              <a:gd name="connsiteX1" fmla="*/ 236220 w 434340"/>
              <a:gd name="connsiteY1" fmla="*/ 114300 h 133350"/>
              <a:gd name="connsiteX2" fmla="*/ 434340 w 43434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40" h="133350">
                <a:moveTo>
                  <a:pt x="0" y="114300"/>
                </a:moveTo>
                <a:cubicBezTo>
                  <a:pt x="81915" y="123825"/>
                  <a:pt x="163830" y="133350"/>
                  <a:pt x="236220" y="114300"/>
                </a:cubicBezTo>
                <a:cubicBezTo>
                  <a:pt x="308610" y="95250"/>
                  <a:pt x="371475" y="47625"/>
                  <a:pt x="43434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Forma livre 50"/>
          <p:cNvSpPr/>
          <p:nvPr/>
        </p:nvSpPr>
        <p:spPr>
          <a:xfrm rot="9470090">
            <a:off x="2426226" y="4074994"/>
            <a:ext cx="798077" cy="233012"/>
          </a:xfrm>
          <a:custGeom>
            <a:avLst/>
            <a:gdLst>
              <a:gd name="connsiteX0" fmla="*/ 0 w 434340"/>
              <a:gd name="connsiteY0" fmla="*/ 114300 h 133350"/>
              <a:gd name="connsiteX1" fmla="*/ 236220 w 434340"/>
              <a:gd name="connsiteY1" fmla="*/ 114300 h 133350"/>
              <a:gd name="connsiteX2" fmla="*/ 434340 w 43434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40" h="133350">
                <a:moveTo>
                  <a:pt x="0" y="114300"/>
                </a:moveTo>
                <a:cubicBezTo>
                  <a:pt x="81915" y="123825"/>
                  <a:pt x="163830" y="133350"/>
                  <a:pt x="236220" y="114300"/>
                </a:cubicBezTo>
                <a:cubicBezTo>
                  <a:pt x="308610" y="95250"/>
                  <a:pt x="371475" y="47625"/>
                  <a:pt x="43434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 rot="10318991">
            <a:off x="1867030" y="3433690"/>
            <a:ext cx="1136966" cy="529014"/>
          </a:xfrm>
          <a:custGeom>
            <a:avLst/>
            <a:gdLst>
              <a:gd name="connsiteX0" fmla="*/ 0 w 434340"/>
              <a:gd name="connsiteY0" fmla="*/ 114300 h 133350"/>
              <a:gd name="connsiteX1" fmla="*/ 236220 w 434340"/>
              <a:gd name="connsiteY1" fmla="*/ 114300 h 133350"/>
              <a:gd name="connsiteX2" fmla="*/ 434340 w 43434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40" h="133350">
                <a:moveTo>
                  <a:pt x="0" y="114300"/>
                </a:moveTo>
                <a:cubicBezTo>
                  <a:pt x="81915" y="123825"/>
                  <a:pt x="163830" y="133350"/>
                  <a:pt x="236220" y="114300"/>
                </a:cubicBezTo>
                <a:cubicBezTo>
                  <a:pt x="308610" y="95250"/>
                  <a:pt x="371475" y="47625"/>
                  <a:pt x="43434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2987824" y="3356992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K</a:t>
            </a:r>
            <a:r>
              <a:rPr lang="pt-BR" sz="3200" baseline="-25000" dirty="0" smtClean="0"/>
              <a:t>2</a:t>
            </a:r>
            <a:endParaRPr lang="pt-BR" sz="32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5" grpId="0"/>
      <p:bldP spid="106" grpId="0"/>
      <p:bldP spid="58" grpId="0"/>
      <p:bldP spid="63" grpId="0" animBg="1"/>
      <p:bldP spid="64" grpId="0" animBg="1"/>
      <p:bldP spid="65" grpId="0" animBg="1"/>
      <p:bldP spid="67" grpId="0"/>
      <p:bldP spid="74" grpId="0"/>
      <p:bldP spid="50" grpId="0" animBg="1"/>
      <p:bldP spid="51" grpId="0" animBg="1"/>
      <p:bldP spid="52" grpId="0" animBg="1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EMPILHAMENTO CRS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11560" y="980728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CRS OFFSET FINITO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338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772816"/>
            <a:ext cx="6984776" cy="298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38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5085184"/>
            <a:ext cx="187520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38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9" y="5589240"/>
            <a:ext cx="1368152" cy="328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38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43808" y="5085184"/>
            <a:ext cx="1725387" cy="33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38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15816" y="5589240"/>
            <a:ext cx="1656184" cy="29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Elipse 53"/>
          <p:cNvSpPr/>
          <p:nvPr/>
        </p:nvSpPr>
        <p:spPr>
          <a:xfrm>
            <a:off x="4427984" y="2090652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5536240" y="2722988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4716016" y="3429000"/>
            <a:ext cx="50405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932040" y="4221088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6660232" y="2060848"/>
            <a:ext cx="50405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5292080" y="4221088"/>
            <a:ext cx="50405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EMPILHAMENTO CRS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11560" y="980728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CRS OFFSET FINITO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8" name="Picture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115616" y="1556792"/>
            <a:ext cx="648072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EMPILHAMENTO CRS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11560" y="980728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CRS OFFSET FINITO – TIRO COMUM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9793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80528" y="2204864"/>
            <a:ext cx="6212455" cy="720080"/>
          </a:xfrm>
          <a:prstGeom prst="rect">
            <a:avLst/>
          </a:prstGeom>
          <a:noFill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340768"/>
            <a:ext cx="6984776" cy="298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9795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14784" y="2204864"/>
            <a:ext cx="1129216" cy="360040"/>
          </a:xfrm>
          <a:prstGeom prst="rect">
            <a:avLst/>
          </a:prstGeom>
          <a:noFill/>
        </p:spPr>
      </p:pic>
      <p:pic>
        <p:nvPicPr>
          <p:cNvPr id="28" name="Imagem 27" descr="CS-section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9632" y="3629496"/>
            <a:ext cx="6696744" cy="3228504"/>
          </a:xfrm>
          <a:prstGeom prst="rect">
            <a:avLst/>
          </a:prstGeom>
        </p:spPr>
      </p:pic>
      <p:sp>
        <p:nvSpPr>
          <p:cNvPr id="35" name="Forma livre 34"/>
          <p:cNvSpPr/>
          <p:nvPr/>
        </p:nvSpPr>
        <p:spPr>
          <a:xfrm>
            <a:off x="2589684" y="4030464"/>
            <a:ext cx="4358640" cy="678180"/>
          </a:xfrm>
          <a:custGeom>
            <a:avLst/>
            <a:gdLst>
              <a:gd name="connsiteX0" fmla="*/ 0 w 4358640"/>
              <a:gd name="connsiteY0" fmla="*/ 0 h 678180"/>
              <a:gd name="connsiteX1" fmla="*/ 2141220 w 4358640"/>
              <a:gd name="connsiteY1" fmla="*/ 281940 h 678180"/>
              <a:gd name="connsiteX2" fmla="*/ 4358640 w 435864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8640" h="678180">
                <a:moveTo>
                  <a:pt x="0" y="0"/>
                </a:moveTo>
                <a:cubicBezTo>
                  <a:pt x="707390" y="84455"/>
                  <a:pt x="1414780" y="168910"/>
                  <a:pt x="2141220" y="281940"/>
                </a:cubicBezTo>
                <a:cubicBezTo>
                  <a:pt x="2867660" y="394970"/>
                  <a:pt x="3613150" y="536575"/>
                  <a:pt x="4358640" y="67818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EMPILHAMENTO CRS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11560" y="980728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CRS OFFSET FINITO – OFFSET COMUM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556792"/>
            <a:ext cx="6984776" cy="298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4" name="Imagem 33" descr="co-section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3212976"/>
            <a:ext cx="6948264" cy="3349762"/>
          </a:xfrm>
          <a:prstGeom prst="rect">
            <a:avLst/>
          </a:prstGeom>
        </p:spPr>
      </p:pic>
      <p:sp>
        <p:nvSpPr>
          <p:cNvPr id="36" name="Forma livre 35"/>
          <p:cNvSpPr/>
          <p:nvPr/>
        </p:nvSpPr>
        <p:spPr>
          <a:xfrm>
            <a:off x="1873250" y="5140325"/>
            <a:ext cx="5060950" cy="149225"/>
          </a:xfrm>
          <a:custGeom>
            <a:avLst/>
            <a:gdLst>
              <a:gd name="connsiteX0" fmla="*/ 0 w 5060950"/>
              <a:gd name="connsiteY0" fmla="*/ 98425 h 149225"/>
              <a:gd name="connsiteX1" fmla="*/ 844550 w 5060950"/>
              <a:gd name="connsiteY1" fmla="*/ 41275 h 149225"/>
              <a:gd name="connsiteX2" fmla="*/ 2667000 w 5060950"/>
              <a:gd name="connsiteY2" fmla="*/ 9525 h 149225"/>
              <a:gd name="connsiteX3" fmla="*/ 4552950 w 5060950"/>
              <a:gd name="connsiteY3" fmla="*/ 98425 h 149225"/>
              <a:gd name="connsiteX4" fmla="*/ 5060950 w 5060950"/>
              <a:gd name="connsiteY4" fmla="*/ 149225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0950" h="149225">
                <a:moveTo>
                  <a:pt x="0" y="98425"/>
                </a:moveTo>
                <a:cubicBezTo>
                  <a:pt x="200025" y="77258"/>
                  <a:pt x="400050" y="56092"/>
                  <a:pt x="844550" y="41275"/>
                </a:cubicBezTo>
                <a:cubicBezTo>
                  <a:pt x="1289050" y="26458"/>
                  <a:pt x="2048933" y="0"/>
                  <a:pt x="2667000" y="9525"/>
                </a:cubicBezTo>
                <a:cubicBezTo>
                  <a:pt x="3285067" y="19050"/>
                  <a:pt x="4153958" y="75142"/>
                  <a:pt x="4552950" y="98425"/>
                </a:cubicBezTo>
                <a:cubicBezTo>
                  <a:pt x="4951942" y="121708"/>
                  <a:pt x="5006446" y="135466"/>
                  <a:pt x="5060950" y="149225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20515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1" y="2636912"/>
            <a:ext cx="785542" cy="360040"/>
          </a:xfrm>
          <a:prstGeom prst="rect">
            <a:avLst/>
          </a:prstGeom>
          <a:noFill/>
        </p:spPr>
      </p:pic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20517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1916832"/>
            <a:ext cx="8058415" cy="1368152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EMPILHAMENTO CRS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11560" y="980728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CRS OFFSET FINITO – CMP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412776"/>
            <a:ext cx="6984776" cy="298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2154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9" y="2852936"/>
            <a:ext cx="965561" cy="360040"/>
          </a:xfrm>
          <a:prstGeom prst="rect">
            <a:avLst/>
          </a:prstGeom>
          <a:noFill/>
        </p:spPr>
      </p:pic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21544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1484784"/>
            <a:ext cx="7384350" cy="720080"/>
          </a:xfrm>
          <a:prstGeom prst="rect">
            <a:avLst/>
          </a:prstGeom>
          <a:noFill/>
        </p:spPr>
      </p:pic>
      <p:pic>
        <p:nvPicPr>
          <p:cNvPr id="32154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1680" y="2276872"/>
            <a:ext cx="4248472" cy="4360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Forma livre 45"/>
          <p:cNvSpPr/>
          <p:nvPr/>
        </p:nvSpPr>
        <p:spPr>
          <a:xfrm>
            <a:off x="2374900" y="3968750"/>
            <a:ext cx="3219450" cy="1798108"/>
          </a:xfrm>
          <a:custGeom>
            <a:avLst/>
            <a:gdLst>
              <a:gd name="connsiteX0" fmla="*/ 3219450 w 3219450"/>
              <a:gd name="connsiteY0" fmla="*/ 0 h 1798108"/>
              <a:gd name="connsiteX1" fmla="*/ 2178050 w 3219450"/>
              <a:gd name="connsiteY1" fmla="*/ 863600 h 1798108"/>
              <a:gd name="connsiteX2" fmla="*/ 1123950 w 3219450"/>
              <a:gd name="connsiteY2" fmla="*/ 1492250 h 1798108"/>
              <a:gd name="connsiteX3" fmla="*/ 273050 w 3219450"/>
              <a:gd name="connsiteY3" fmla="*/ 1752600 h 1798108"/>
              <a:gd name="connsiteX4" fmla="*/ 0 w 3219450"/>
              <a:gd name="connsiteY4" fmla="*/ 1765300 h 179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1798108">
                <a:moveTo>
                  <a:pt x="3219450" y="0"/>
                </a:moveTo>
                <a:cubicBezTo>
                  <a:pt x="2873375" y="307446"/>
                  <a:pt x="2527300" y="614892"/>
                  <a:pt x="2178050" y="863600"/>
                </a:cubicBezTo>
                <a:cubicBezTo>
                  <a:pt x="1828800" y="1112308"/>
                  <a:pt x="1441450" y="1344083"/>
                  <a:pt x="1123950" y="1492250"/>
                </a:cubicBezTo>
                <a:cubicBezTo>
                  <a:pt x="806450" y="1640417"/>
                  <a:pt x="460375" y="1707092"/>
                  <a:pt x="273050" y="1752600"/>
                </a:cubicBezTo>
                <a:cubicBezTo>
                  <a:pt x="85725" y="1798108"/>
                  <a:pt x="42862" y="1781704"/>
                  <a:pt x="0" y="176530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EMPILHAMENTO CRS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11560" y="1196752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VERY FAST SIMULATED ANNEALING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262632" y="2204864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Baseado no algoritmo de </a:t>
            </a:r>
            <a:r>
              <a:rPr lang="pt-BR" sz="2500" dirty="0" err="1" smtClean="0">
                <a:latin typeface="Arial" pitchFamily="34" charset="0"/>
                <a:cs typeface="Arial" pitchFamily="34" charset="0"/>
              </a:rPr>
              <a:t>simulated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500" dirty="0" err="1" smtClean="0">
                <a:latin typeface="Arial" pitchFamily="34" charset="0"/>
                <a:cs typeface="Arial" pitchFamily="34" charset="0"/>
              </a:rPr>
              <a:t>annealing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Espaço Reservado para Conteúdo 2"/>
          <p:cNvSpPr txBox="1">
            <a:spLocks/>
          </p:cNvSpPr>
          <p:nvPr/>
        </p:nvSpPr>
        <p:spPr>
          <a:xfrm>
            <a:off x="190624" y="3933056"/>
            <a:ext cx="7956376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Simulação da evolução de um sistema físico até a cristalização pelo resfriamento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Espaço Reservado para Conteúdo 2"/>
          <p:cNvSpPr txBox="1">
            <a:spLocks/>
          </p:cNvSpPr>
          <p:nvPr/>
        </p:nvSpPr>
        <p:spPr>
          <a:xfrm>
            <a:off x="262632" y="2780928"/>
            <a:ext cx="7956376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Faz um paralelo entre otimização de parâmetros e o processo de </a:t>
            </a:r>
            <a:r>
              <a:rPr lang="pt-BR" sz="2500" dirty="0" err="1" smtClean="0">
                <a:latin typeface="Arial" pitchFamily="34" charset="0"/>
                <a:cs typeface="Arial" pitchFamily="34" charset="0"/>
              </a:rPr>
              <a:t>annealing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Espaço Reservado para Conteúdo 2"/>
          <p:cNvSpPr txBox="1">
            <a:spLocks/>
          </p:cNvSpPr>
          <p:nvPr/>
        </p:nvSpPr>
        <p:spPr>
          <a:xfrm>
            <a:off x="152400" y="4941168"/>
            <a:ext cx="7956376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A cada temperatura o sólido chega num equilíbrio térmico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9" grpId="0"/>
      <p:bldP spid="41" grpId="0"/>
      <p:bldP spid="42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EMPILHAMENTO CRS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11560" y="980728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VERY FAST SIMULATED ANNEALING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0" name="Imagem 99" descr="VFSA-section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779221"/>
            <a:ext cx="8820472" cy="4252353"/>
          </a:xfrm>
          <a:prstGeom prst="rect">
            <a:avLst/>
          </a:prstGeom>
        </p:spPr>
      </p:pic>
      <p:sp>
        <p:nvSpPr>
          <p:cNvPr id="102" name="Forma livre 101"/>
          <p:cNvSpPr/>
          <p:nvPr/>
        </p:nvSpPr>
        <p:spPr>
          <a:xfrm>
            <a:off x="1365250" y="4146550"/>
            <a:ext cx="6413500" cy="285750"/>
          </a:xfrm>
          <a:custGeom>
            <a:avLst/>
            <a:gdLst>
              <a:gd name="connsiteX0" fmla="*/ 0 w 6413500"/>
              <a:gd name="connsiteY0" fmla="*/ 0 h 285750"/>
              <a:gd name="connsiteX1" fmla="*/ 2482850 w 6413500"/>
              <a:gd name="connsiteY1" fmla="*/ 88900 h 285750"/>
              <a:gd name="connsiteX2" fmla="*/ 4965700 w 6413500"/>
              <a:gd name="connsiteY2" fmla="*/ 190500 h 285750"/>
              <a:gd name="connsiteX3" fmla="*/ 6413500 w 6413500"/>
              <a:gd name="connsiteY3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3500" h="285750">
                <a:moveTo>
                  <a:pt x="0" y="0"/>
                </a:moveTo>
                <a:lnTo>
                  <a:pt x="2482850" y="88900"/>
                </a:lnTo>
                <a:lnTo>
                  <a:pt x="4965700" y="190500"/>
                </a:lnTo>
                <a:cubicBezTo>
                  <a:pt x="5620808" y="223308"/>
                  <a:pt x="6017154" y="254529"/>
                  <a:pt x="6413500" y="285750"/>
                </a:cubicBezTo>
              </a:path>
            </a:pathLst>
          </a:cu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2" name="Grupo 111"/>
          <p:cNvGrpSpPr/>
          <p:nvPr/>
        </p:nvGrpSpPr>
        <p:grpSpPr>
          <a:xfrm>
            <a:off x="323528" y="1556792"/>
            <a:ext cx="5832648" cy="1526395"/>
            <a:chOff x="323528" y="1556792"/>
            <a:chExt cx="5832648" cy="1526395"/>
          </a:xfrm>
        </p:grpSpPr>
        <p:pic>
          <p:nvPicPr>
            <p:cNvPr id="28877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3528" y="1556792"/>
              <a:ext cx="5832648" cy="1526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" name="Retângulo 108"/>
            <p:cNvSpPr/>
            <p:nvPr/>
          </p:nvSpPr>
          <p:spPr>
            <a:xfrm>
              <a:off x="923975" y="2195339"/>
              <a:ext cx="207851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300" dirty="0" smtClean="0"/>
                <a:t>V</a:t>
              </a:r>
              <a:r>
                <a:rPr lang="pt-BR" sz="1300" baseline="-25000" dirty="0" smtClean="0"/>
                <a:t>P</a:t>
              </a:r>
              <a:r>
                <a:rPr lang="pt-BR" sz="1300" dirty="0" smtClean="0"/>
                <a:t> = 1600m/s     </a:t>
              </a:r>
              <a:r>
                <a:rPr lang="pt-BR" sz="1300" dirty="0" err="1" smtClean="0"/>
                <a:t>Vs</a:t>
              </a:r>
              <a:r>
                <a:rPr lang="pt-BR" sz="1300" dirty="0" smtClean="0"/>
                <a:t>=920m/s </a:t>
              </a:r>
              <a:endParaRPr lang="pt-BR" sz="1300" dirty="0"/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971600" y="2632556"/>
              <a:ext cx="216347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300" dirty="0" smtClean="0">
                  <a:solidFill>
                    <a:schemeClr val="bg1"/>
                  </a:solidFill>
                </a:rPr>
                <a:t>V</a:t>
              </a:r>
              <a:r>
                <a:rPr lang="pt-BR" sz="1300" baseline="-25000" dirty="0" smtClean="0">
                  <a:solidFill>
                    <a:schemeClr val="bg1"/>
                  </a:solidFill>
                </a:rPr>
                <a:t>P</a:t>
              </a:r>
              <a:r>
                <a:rPr lang="pt-BR" sz="1300" dirty="0" smtClean="0">
                  <a:solidFill>
                    <a:schemeClr val="bg1"/>
                  </a:solidFill>
                </a:rPr>
                <a:t> = 2000m/s     </a:t>
              </a:r>
              <a:r>
                <a:rPr lang="pt-BR" sz="1300" dirty="0" err="1" smtClean="0">
                  <a:solidFill>
                    <a:schemeClr val="bg1"/>
                  </a:solidFill>
                </a:rPr>
                <a:t>Vs</a:t>
              </a:r>
              <a:r>
                <a:rPr lang="pt-BR" sz="1300" dirty="0" smtClean="0">
                  <a:solidFill>
                    <a:schemeClr val="bg1"/>
                  </a:solidFill>
                </a:rPr>
                <a:t>=1395m/s </a:t>
              </a:r>
              <a:endParaRPr lang="pt-BR" sz="1300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EMPILHAMENTO CRS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11560" y="980728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VERY FAST SIMULATED ANNEALING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0" name="Imagem 99" descr="VFSA-section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779221"/>
            <a:ext cx="8820472" cy="4252353"/>
          </a:xfrm>
          <a:prstGeom prst="rect">
            <a:avLst/>
          </a:prstGeom>
        </p:spPr>
      </p:pic>
      <p:sp>
        <p:nvSpPr>
          <p:cNvPr id="106" name="Forma livre 105"/>
          <p:cNvSpPr/>
          <p:nvPr/>
        </p:nvSpPr>
        <p:spPr>
          <a:xfrm>
            <a:off x="1466850" y="4578350"/>
            <a:ext cx="6310842" cy="342900"/>
          </a:xfrm>
          <a:custGeom>
            <a:avLst/>
            <a:gdLst>
              <a:gd name="connsiteX0" fmla="*/ 0 w 6310842"/>
              <a:gd name="connsiteY0" fmla="*/ 0 h 342900"/>
              <a:gd name="connsiteX1" fmla="*/ 1746250 w 6310842"/>
              <a:gd name="connsiteY1" fmla="*/ 44450 h 342900"/>
              <a:gd name="connsiteX2" fmla="*/ 3454400 w 6310842"/>
              <a:gd name="connsiteY2" fmla="*/ 133350 h 342900"/>
              <a:gd name="connsiteX3" fmla="*/ 5842000 w 6310842"/>
              <a:gd name="connsiteY3" fmla="*/ 298450 h 342900"/>
              <a:gd name="connsiteX4" fmla="*/ 6267450 w 6310842"/>
              <a:gd name="connsiteY4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842" h="342900">
                <a:moveTo>
                  <a:pt x="0" y="0"/>
                </a:moveTo>
                <a:lnTo>
                  <a:pt x="1746250" y="44450"/>
                </a:lnTo>
                <a:cubicBezTo>
                  <a:pt x="2321983" y="66675"/>
                  <a:pt x="3454400" y="133350"/>
                  <a:pt x="3454400" y="133350"/>
                </a:cubicBezTo>
                <a:lnTo>
                  <a:pt x="5842000" y="298450"/>
                </a:lnTo>
                <a:cubicBezTo>
                  <a:pt x="6310842" y="333375"/>
                  <a:pt x="6289146" y="338137"/>
                  <a:pt x="6267450" y="342900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111"/>
          <p:cNvGrpSpPr/>
          <p:nvPr/>
        </p:nvGrpSpPr>
        <p:grpSpPr>
          <a:xfrm>
            <a:off x="323528" y="1556792"/>
            <a:ext cx="5832648" cy="1526395"/>
            <a:chOff x="323528" y="1556792"/>
            <a:chExt cx="5832648" cy="1526395"/>
          </a:xfrm>
        </p:grpSpPr>
        <p:pic>
          <p:nvPicPr>
            <p:cNvPr id="28877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3528" y="1556792"/>
              <a:ext cx="5832648" cy="1526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" name="Retângulo 108"/>
            <p:cNvSpPr/>
            <p:nvPr/>
          </p:nvSpPr>
          <p:spPr>
            <a:xfrm>
              <a:off x="923975" y="2195339"/>
              <a:ext cx="207851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300" dirty="0" smtClean="0"/>
                <a:t>V</a:t>
              </a:r>
              <a:r>
                <a:rPr lang="pt-BR" sz="1300" baseline="-25000" dirty="0" smtClean="0"/>
                <a:t>P</a:t>
              </a:r>
              <a:r>
                <a:rPr lang="pt-BR" sz="1300" dirty="0" smtClean="0"/>
                <a:t> = 1600m/s     </a:t>
              </a:r>
              <a:r>
                <a:rPr lang="pt-BR" sz="1300" dirty="0" err="1" smtClean="0"/>
                <a:t>Vs</a:t>
              </a:r>
              <a:r>
                <a:rPr lang="pt-BR" sz="1300" dirty="0" smtClean="0"/>
                <a:t>=920m/s </a:t>
              </a:r>
              <a:endParaRPr lang="pt-BR" sz="1300" dirty="0"/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971600" y="2632556"/>
              <a:ext cx="216347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300" dirty="0" smtClean="0">
                  <a:solidFill>
                    <a:schemeClr val="bg1"/>
                  </a:solidFill>
                </a:rPr>
                <a:t>V</a:t>
              </a:r>
              <a:r>
                <a:rPr lang="pt-BR" sz="1300" baseline="-25000" dirty="0" smtClean="0">
                  <a:solidFill>
                    <a:schemeClr val="bg1"/>
                  </a:solidFill>
                </a:rPr>
                <a:t>P</a:t>
              </a:r>
              <a:r>
                <a:rPr lang="pt-BR" sz="1300" dirty="0" smtClean="0">
                  <a:solidFill>
                    <a:schemeClr val="bg1"/>
                  </a:solidFill>
                </a:rPr>
                <a:t> = 2000m/s     </a:t>
              </a:r>
              <a:r>
                <a:rPr lang="pt-BR" sz="1300" dirty="0" err="1" smtClean="0">
                  <a:solidFill>
                    <a:schemeClr val="bg1"/>
                  </a:solidFill>
                </a:rPr>
                <a:t>Vs</a:t>
              </a:r>
              <a:r>
                <a:rPr lang="pt-BR" sz="1300" dirty="0" smtClean="0">
                  <a:solidFill>
                    <a:schemeClr val="bg1"/>
                  </a:solidFill>
                </a:rPr>
                <a:t>=1395m/s </a:t>
              </a:r>
              <a:endParaRPr lang="pt-BR" sz="1300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39" descr="Tijolo na horizontal"/>
          <p:cNvSpPr>
            <a:spLocks/>
          </p:cNvSpPr>
          <p:nvPr/>
        </p:nvSpPr>
        <p:spPr bwMode="auto">
          <a:xfrm>
            <a:off x="683568" y="3569568"/>
            <a:ext cx="8208912" cy="1371600"/>
          </a:xfrm>
          <a:custGeom>
            <a:avLst/>
            <a:gdLst>
              <a:gd name="T0" fmla="*/ 2147483647 w 4932"/>
              <a:gd name="T1" fmla="*/ 2147483647 h 864"/>
              <a:gd name="T2" fmla="*/ 2147483647 w 4932"/>
              <a:gd name="T3" fmla="*/ 2147483647 h 864"/>
              <a:gd name="T4" fmla="*/ 2147483647 w 4932"/>
              <a:gd name="T5" fmla="*/ 2147483647 h 864"/>
              <a:gd name="T6" fmla="*/ 2147483647 w 4932"/>
              <a:gd name="T7" fmla="*/ 2147483647 h 864"/>
              <a:gd name="T8" fmla="*/ 2147483647 w 4932"/>
              <a:gd name="T9" fmla="*/ 2147483647 h 864"/>
              <a:gd name="T10" fmla="*/ 2147483647 w 4932"/>
              <a:gd name="T11" fmla="*/ 2147483647 h 864"/>
              <a:gd name="T12" fmla="*/ 2147483647 w 4932"/>
              <a:gd name="T13" fmla="*/ 2147483647 h 864"/>
              <a:gd name="T14" fmla="*/ 2147483647 w 4932"/>
              <a:gd name="T15" fmla="*/ 2147483647 h 864"/>
              <a:gd name="T16" fmla="*/ 2147483647 w 4932"/>
              <a:gd name="T17" fmla="*/ 2147483647 h 864"/>
              <a:gd name="T18" fmla="*/ 2147483647 w 4932"/>
              <a:gd name="T19" fmla="*/ 2147483647 h 864"/>
              <a:gd name="T20" fmla="*/ 2147483647 w 4932"/>
              <a:gd name="T21" fmla="*/ 0 h 864"/>
              <a:gd name="T22" fmla="*/ 2147483647 w 4932"/>
              <a:gd name="T23" fmla="*/ 2147483647 h 864"/>
              <a:gd name="T24" fmla="*/ 2147483647 w 4932"/>
              <a:gd name="T25" fmla="*/ 2147483647 h 864"/>
              <a:gd name="T26" fmla="*/ 2147483647 w 4932"/>
              <a:gd name="T27" fmla="*/ 2147483647 h 864"/>
              <a:gd name="T28" fmla="*/ 2147483647 w 4932"/>
              <a:gd name="T29" fmla="*/ 2147483647 h 864"/>
              <a:gd name="T30" fmla="*/ 2147483647 w 4932"/>
              <a:gd name="T31" fmla="*/ 2147483647 h 864"/>
              <a:gd name="T32" fmla="*/ 2147483647 w 4932"/>
              <a:gd name="T33" fmla="*/ 2147483647 h 864"/>
              <a:gd name="T34" fmla="*/ 2147483647 w 4932"/>
              <a:gd name="T35" fmla="*/ 2147483647 h 864"/>
              <a:gd name="T36" fmla="*/ 2147483647 w 4932"/>
              <a:gd name="T37" fmla="*/ 2147483647 h 864"/>
              <a:gd name="T38" fmla="*/ 2147483647 w 4932"/>
              <a:gd name="T39" fmla="*/ 2147483647 h 864"/>
              <a:gd name="T40" fmla="*/ 2147483647 w 4932"/>
              <a:gd name="T41" fmla="*/ 2147483647 h 864"/>
              <a:gd name="T42" fmla="*/ 0 w 4932"/>
              <a:gd name="T43" fmla="*/ 2147483647 h 864"/>
              <a:gd name="T44" fmla="*/ 0 w 4932"/>
              <a:gd name="T45" fmla="*/ 2147483647 h 864"/>
              <a:gd name="T46" fmla="*/ 2147483647 w 4932"/>
              <a:gd name="T47" fmla="*/ 2147483647 h 8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932"/>
              <a:gd name="T73" fmla="*/ 0 h 864"/>
              <a:gd name="T74" fmla="*/ 4932 w 4932"/>
              <a:gd name="T75" fmla="*/ 864 h 86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932" h="864">
                <a:moveTo>
                  <a:pt x="36" y="66"/>
                </a:moveTo>
                <a:cubicBezTo>
                  <a:pt x="103" y="44"/>
                  <a:pt x="170" y="37"/>
                  <a:pt x="240" y="30"/>
                </a:cubicBezTo>
                <a:cubicBezTo>
                  <a:pt x="378" y="35"/>
                  <a:pt x="516" y="35"/>
                  <a:pt x="654" y="42"/>
                </a:cubicBezTo>
                <a:cubicBezTo>
                  <a:pt x="715" y="45"/>
                  <a:pt x="779" y="61"/>
                  <a:pt x="840" y="66"/>
                </a:cubicBezTo>
                <a:cubicBezTo>
                  <a:pt x="960" y="63"/>
                  <a:pt x="1147" y="74"/>
                  <a:pt x="1278" y="48"/>
                </a:cubicBezTo>
                <a:cubicBezTo>
                  <a:pt x="1397" y="52"/>
                  <a:pt x="1514" y="60"/>
                  <a:pt x="1632" y="66"/>
                </a:cubicBezTo>
                <a:cubicBezTo>
                  <a:pt x="1659" y="84"/>
                  <a:pt x="1766" y="104"/>
                  <a:pt x="1806" y="114"/>
                </a:cubicBezTo>
                <a:cubicBezTo>
                  <a:pt x="1945" y="108"/>
                  <a:pt x="2081" y="86"/>
                  <a:pt x="2220" y="78"/>
                </a:cubicBezTo>
                <a:cubicBezTo>
                  <a:pt x="2532" y="85"/>
                  <a:pt x="2833" y="64"/>
                  <a:pt x="3144" y="54"/>
                </a:cubicBezTo>
                <a:cubicBezTo>
                  <a:pt x="3170" y="50"/>
                  <a:pt x="3196" y="39"/>
                  <a:pt x="3222" y="36"/>
                </a:cubicBezTo>
                <a:cubicBezTo>
                  <a:pt x="3312" y="25"/>
                  <a:pt x="3403" y="18"/>
                  <a:pt x="3492" y="0"/>
                </a:cubicBezTo>
                <a:cubicBezTo>
                  <a:pt x="3691" y="13"/>
                  <a:pt x="3892" y="22"/>
                  <a:pt x="4092" y="30"/>
                </a:cubicBezTo>
                <a:cubicBezTo>
                  <a:pt x="4301" y="18"/>
                  <a:pt x="4506" y="25"/>
                  <a:pt x="4716" y="30"/>
                </a:cubicBezTo>
                <a:cubicBezTo>
                  <a:pt x="4740" y="38"/>
                  <a:pt x="4763" y="43"/>
                  <a:pt x="4788" y="48"/>
                </a:cubicBezTo>
                <a:cubicBezTo>
                  <a:pt x="4822" y="65"/>
                  <a:pt x="4838" y="67"/>
                  <a:pt x="4878" y="72"/>
                </a:cubicBezTo>
                <a:cubicBezTo>
                  <a:pt x="4892" y="77"/>
                  <a:pt x="4910" y="74"/>
                  <a:pt x="4920" y="84"/>
                </a:cubicBezTo>
                <a:cubicBezTo>
                  <a:pt x="4926" y="90"/>
                  <a:pt x="4924" y="100"/>
                  <a:pt x="4926" y="108"/>
                </a:cubicBezTo>
                <a:cubicBezTo>
                  <a:pt x="4928" y="114"/>
                  <a:pt x="4932" y="126"/>
                  <a:pt x="4932" y="126"/>
                </a:cubicBezTo>
                <a:lnTo>
                  <a:pt x="4926" y="864"/>
                </a:lnTo>
                <a:lnTo>
                  <a:pt x="2262" y="828"/>
                </a:lnTo>
                <a:lnTo>
                  <a:pt x="180" y="792"/>
                </a:lnTo>
                <a:lnTo>
                  <a:pt x="0" y="768"/>
                </a:lnTo>
                <a:lnTo>
                  <a:pt x="0" y="72"/>
                </a:lnTo>
                <a:lnTo>
                  <a:pt x="36" y="66"/>
                </a:lnTo>
                <a:close/>
              </a:path>
            </a:pathLst>
          </a:custGeom>
          <a:pattFill prst="horzBrick">
            <a:fgClr>
              <a:srgbClr val="000099"/>
            </a:fgClr>
            <a:bgClr>
              <a:srgbClr val="C0C0C0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6" name="Forma livre 35"/>
          <p:cNvSpPr/>
          <p:nvPr/>
        </p:nvSpPr>
        <p:spPr>
          <a:xfrm>
            <a:off x="683568" y="2295164"/>
            <a:ext cx="8208912" cy="1565884"/>
          </a:xfrm>
          <a:custGeom>
            <a:avLst/>
            <a:gdLst>
              <a:gd name="connsiteX0" fmla="*/ 0 w 8208912"/>
              <a:gd name="connsiteY0" fmla="*/ 0 h 1152128"/>
              <a:gd name="connsiteX1" fmla="*/ 8208912 w 8208912"/>
              <a:gd name="connsiteY1" fmla="*/ 0 h 1152128"/>
              <a:gd name="connsiteX2" fmla="*/ 8208912 w 8208912"/>
              <a:gd name="connsiteY2" fmla="*/ 1152128 h 1152128"/>
              <a:gd name="connsiteX3" fmla="*/ 0 w 8208912"/>
              <a:gd name="connsiteY3" fmla="*/ 1152128 h 1152128"/>
              <a:gd name="connsiteX4" fmla="*/ 0 w 8208912"/>
              <a:gd name="connsiteY4" fmla="*/ 0 h 1152128"/>
              <a:gd name="connsiteX0" fmla="*/ 0 w 8208912"/>
              <a:gd name="connsiteY0" fmla="*/ 0 h 1152128"/>
              <a:gd name="connsiteX1" fmla="*/ 720080 w 8208912"/>
              <a:gd name="connsiteY1" fmla="*/ 144016 h 1152128"/>
              <a:gd name="connsiteX2" fmla="*/ 8208912 w 8208912"/>
              <a:gd name="connsiteY2" fmla="*/ 0 h 1152128"/>
              <a:gd name="connsiteX3" fmla="*/ 8208912 w 8208912"/>
              <a:gd name="connsiteY3" fmla="*/ 1152128 h 1152128"/>
              <a:gd name="connsiteX4" fmla="*/ 0 w 8208912"/>
              <a:gd name="connsiteY4" fmla="*/ 1152128 h 1152128"/>
              <a:gd name="connsiteX5" fmla="*/ 0 w 8208912"/>
              <a:gd name="connsiteY5" fmla="*/ 0 h 1152128"/>
              <a:gd name="connsiteX0" fmla="*/ 0 w 8208912"/>
              <a:gd name="connsiteY0" fmla="*/ 0 h 1152128"/>
              <a:gd name="connsiteX1" fmla="*/ 720080 w 8208912"/>
              <a:gd name="connsiteY1" fmla="*/ 144016 h 1152128"/>
              <a:gd name="connsiteX2" fmla="*/ 1152128 w 8208912"/>
              <a:gd name="connsiteY2" fmla="*/ 288032 h 1152128"/>
              <a:gd name="connsiteX3" fmla="*/ 8208912 w 8208912"/>
              <a:gd name="connsiteY3" fmla="*/ 0 h 1152128"/>
              <a:gd name="connsiteX4" fmla="*/ 8208912 w 8208912"/>
              <a:gd name="connsiteY4" fmla="*/ 1152128 h 1152128"/>
              <a:gd name="connsiteX5" fmla="*/ 0 w 8208912"/>
              <a:gd name="connsiteY5" fmla="*/ 1152128 h 1152128"/>
              <a:gd name="connsiteX6" fmla="*/ 0 w 8208912"/>
              <a:gd name="connsiteY6" fmla="*/ 0 h 1152128"/>
              <a:gd name="connsiteX0" fmla="*/ 0 w 8208912"/>
              <a:gd name="connsiteY0" fmla="*/ 0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8208912 w 8208912"/>
              <a:gd name="connsiteY4" fmla="*/ 0 h 1152128"/>
              <a:gd name="connsiteX5" fmla="*/ 8208912 w 8208912"/>
              <a:gd name="connsiteY5" fmla="*/ 1152128 h 1152128"/>
              <a:gd name="connsiteX6" fmla="*/ 0 w 8208912"/>
              <a:gd name="connsiteY6" fmla="*/ 1152128 h 1152128"/>
              <a:gd name="connsiteX7" fmla="*/ 0 w 8208912"/>
              <a:gd name="connsiteY7" fmla="*/ 0 h 1152128"/>
              <a:gd name="connsiteX0" fmla="*/ 72008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8208912 w 8208912"/>
              <a:gd name="connsiteY4" fmla="*/ 0 h 1152128"/>
              <a:gd name="connsiteX5" fmla="*/ 8208912 w 8208912"/>
              <a:gd name="connsiteY5" fmla="*/ 1152128 h 1152128"/>
              <a:gd name="connsiteX6" fmla="*/ 0 w 8208912"/>
              <a:gd name="connsiteY6" fmla="*/ 1152128 h 1152128"/>
              <a:gd name="connsiteX7" fmla="*/ 72008 w 8208912"/>
              <a:gd name="connsiteY7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8208912 w 8208912"/>
              <a:gd name="connsiteY4" fmla="*/ 0 h 1152128"/>
              <a:gd name="connsiteX5" fmla="*/ 8208912 w 8208912"/>
              <a:gd name="connsiteY5" fmla="*/ 1152128 h 1152128"/>
              <a:gd name="connsiteX6" fmla="*/ 0 w 8208912"/>
              <a:gd name="connsiteY6" fmla="*/ 1152128 h 1152128"/>
              <a:gd name="connsiteX7" fmla="*/ 0 w 8208912"/>
              <a:gd name="connsiteY7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8208912 w 8208912"/>
              <a:gd name="connsiteY5" fmla="*/ 0 h 1152128"/>
              <a:gd name="connsiteX6" fmla="*/ 8208912 w 8208912"/>
              <a:gd name="connsiteY6" fmla="*/ 1152128 h 1152128"/>
              <a:gd name="connsiteX7" fmla="*/ 0 w 8208912"/>
              <a:gd name="connsiteY7" fmla="*/ 1152128 h 1152128"/>
              <a:gd name="connsiteX8" fmla="*/ 0 w 8208912"/>
              <a:gd name="connsiteY8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8208912 w 8208912"/>
              <a:gd name="connsiteY6" fmla="*/ 0 h 1152128"/>
              <a:gd name="connsiteX7" fmla="*/ 8208912 w 8208912"/>
              <a:gd name="connsiteY7" fmla="*/ 1152128 h 1152128"/>
              <a:gd name="connsiteX8" fmla="*/ 0 w 8208912"/>
              <a:gd name="connsiteY8" fmla="*/ 1152128 h 1152128"/>
              <a:gd name="connsiteX9" fmla="*/ 0 w 8208912"/>
              <a:gd name="connsiteY9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2952328 w 8208912"/>
              <a:gd name="connsiteY6" fmla="*/ 360040 h 1152128"/>
              <a:gd name="connsiteX7" fmla="*/ 8208912 w 8208912"/>
              <a:gd name="connsiteY7" fmla="*/ 0 h 1152128"/>
              <a:gd name="connsiteX8" fmla="*/ 8208912 w 8208912"/>
              <a:gd name="connsiteY8" fmla="*/ 1152128 h 1152128"/>
              <a:gd name="connsiteX9" fmla="*/ 0 w 8208912"/>
              <a:gd name="connsiteY9" fmla="*/ 1152128 h 1152128"/>
              <a:gd name="connsiteX10" fmla="*/ 0 w 8208912"/>
              <a:gd name="connsiteY10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2952328 w 8208912"/>
              <a:gd name="connsiteY6" fmla="*/ 360040 h 1152128"/>
              <a:gd name="connsiteX7" fmla="*/ 4248472 w 8208912"/>
              <a:gd name="connsiteY7" fmla="*/ 288032 h 1152128"/>
              <a:gd name="connsiteX8" fmla="*/ 8208912 w 8208912"/>
              <a:gd name="connsiteY8" fmla="*/ 0 h 1152128"/>
              <a:gd name="connsiteX9" fmla="*/ 8208912 w 8208912"/>
              <a:gd name="connsiteY9" fmla="*/ 1152128 h 1152128"/>
              <a:gd name="connsiteX10" fmla="*/ 0 w 8208912"/>
              <a:gd name="connsiteY10" fmla="*/ 1152128 h 1152128"/>
              <a:gd name="connsiteX11" fmla="*/ 0 w 8208912"/>
              <a:gd name="connsiteY11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2952328 w 8208912"/>
              <a:gd name="connsiteY6" fmla="*/ 360040 h 1152128"/>
              <a:gd name="connsiteX7" fmla="*/ 4248472 w 8208912"/>
              <a:gd name="connsiteY7" fmla="*/ 288032 h 1152128"/>
              <a:gd name="connsiteX8" fmla="*/ 8208912 w 8208912"/>
              <a:gd name="connsiteY8" fmla="*/ 0 h 1152128"/>
              <a:gd name="connsiteX9" fmla="*/ 8208912 w 8208912"/>
              <a:gd name="connsiteY9" fmla="*/ 1152128 h 1152128"/>
              <a:gd name="connsiteX10" fmla="*/ 0 w 8208912"/>
              <a:gd name="connsiteY10" fmla="*/ 1152128 h 1152128"/>
              <a:gd name="connsiteX11" fmla="*/ 0 w 8208912"/>
              <a:gd name="connsiteY11" fmla="*/ 144016 h 1152128"/>
              <a:gd name="connsiteX0" fmla="*/ 0 w 8208912"/>
              <a:gd name="connsiteY0" fmla="*/ 310495 h 1318607"/>
              <a:gd name="connsiteX1" fmla="*/ 360040 w 8208912"/>
              <a:gd name="connsiteY1" fmla="*/ 310495 h 1318607"/>
              <a:gd name="connsiteX2" fmla="*/ 720080 w 8208912"/>
              <a:gd name="connsiteY2" fmla="*/ 310495 h 1318607"/>
              <a:gd name="connsiteX3" fmla="*/ 1152128 w 8208912"/>
              <a:gd name="connsiteY3" fmla="*/ 454511 h 1318607"/>
              <a:gd name="connsiteX4" fmla="*/ 1872208 w 8208912"/>
              <a:gd name="connsiteY4" fmla="*/ 598527 h 1318607"/>
              <a:gd name="connsiteX5" fmla="*/ 2376264 w 8208912"/>
              <a:gd name="connsiteY5" fmla="*/ 670535 h 1318607"/>
              <a:gd name="connsiteX6" fmla="*/ 2952328 w 8208912"/>
              <a:gd name="connsiteY6" fmla="*/ 526519 h 1318607"/>
              <a:gd name="connsiteX7" fmla="*/ 4248472 w 8208912"/>
              <a:gd name="connsiteY7" fmla="*/ 454511 h 1318607"/>
              <a:gd name="connsiteX8" fmla="*/ 6408712 w 8208912"/>
              <a:gd name="connsiteY8" fmla="*/ 454511 h 1318607"/>
              <a:gd name="connsiteX9" fmla="*/ 8208912 w 8208912"/>
              <a:gd name="connsiteY9" fmla="*/ 166479 h 1318607"/>
              <a:gd name="connsiteX10" fmla="*/ 8208912 w 8208912"/>
              <a:gd name="connsiteY10" fmla="*/ 1318607 h 1318607"/>
              <a:gd name="connsiteX11" fmla="*/ 0 w 8208912"/>
              <a:gd name="connsiteY11" fmla="*/ 1318607 h 1318607"/>
              <a:gd name="connsiteX12" fmla="*/ 0 w 8208912"/>
              <a:gd name="connsiteY12" fmla="*/ 310495 h 1318607"/>
              <a:gd name="connsiteX0" fmla="*/ 0 w 8208912"/>
              <a:gd name="connsiteY0" fmla="*/ 319874 h 1327986"/>
              <a:gd name="connsiteX1" fmla="*/ 360040 w 8208912"/>
              <a:gd name="connsiteY1" fmla="*/ 319874 h 1327986"/>
              <a:gd name="connsiteX2" fmla="*/ 720080 w 8208912"/>
              <a:gd name="connsiteY2" fmla="*/ 319874 h 1327986"/>
              <a:gd name="connsiteX3" fmla="*/ 1152128 w 8208912"/>
              <a:gd name="connsiteY3" fmla="*/ 463890 h 1327986"/>
              <a:gd name="connsiteX4" fmla="*/ 1872208 w 8208912"/>
              <a:gd name="connsiteY4" fmla="*/ 607906 h 1327986"/>
              <a:gd name="connsiteX5" fmla="*/ 2376264 w 8208912"/>
              <a:gd name="connsiteY5" fmla="*/ 679914 h 1327986"/>
              <a:gd name="connsiteX6" fmla="*/ 2952328 w 8208912"/>
              <a:gd name="connsiteY6" fmla="*/ 535898 h 1327986"/>
              <a:gd name="connsiteX7" fmla="*/ 4248472 w 8208912"/>
              <a:gd name="connsiteY7" fmla="*/ 463890 h 1327986"/>
              <a:gd name="connsiteX8" fmla="*/ 6408712 w 8208912"/>
              <a:gd name="connsiteY8" fmla="*/ 463890 h 1327986"/>
              <a:gd name="connsiteX9" fmla="*/ 7416824 w 8208912"/>
              <a:gd name="connsiteY9" fmla="*/ 463891 h 1327986"/>
              <a:gd name="connsiteX10" fmla="*/ 8208912 w 8208912"/>
              <a:gd name="connsiteY10" fmla="*/ 175858 h 1327986"/>
              <a:gd name="connsiteX11" fmla="*/ 8208912 w 8208912"/>
              <a:gd name="connsiteY11" fmla="*/ 1327986 h 1327986"/>
              <a:gd name="connsiteX12" fmla="*/ 0 w 8208912"/>
              <a:gd name="connsiteY12" fmla="*/ 1327986 h 1327986"/>
              <a:gd name="connsiteX13" fmla="*/ 0 w 8208912"/>
              <a:gd name="connsiteY13" fmla="*/ 319874 h 1327986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2952328 w 8208912"/>
              <a:gd name="connsiteY6" fmla="*/ 552310 h 1344398"/>
              <a:gd name="connsiteX7" fmla="*/ 4248472 w 8208912"/>
              <a:gd name="connsiteY7" fmla="*/ 480302 h 1344398"/>
              <a:gd name="connsiteX8" fmla="*/ 6408712 w 8208912"/>
              <a:gd name="connsiteY8" fmla="*/ 480302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248472 w 8208912"/>
              <a:gd name="connsiteY7" fmla="*/ 480302 h 1344398"/>
              <a:gd name="connsiteX8" fmla="*/ 6408712 w 8208912"/>
              <a:gd name="connsiteY8" fmla="*/ 480302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104456 w 8208912"/>
              <a:gd name="connsiteY7" fmla="*/ 741737 h 1344398"/>
              <a:gd name="connsiteX8" fmla="*/ 6408712 w 8208912"/>
              <a:gd name="connsiteY8" fmla="*/ 480302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104456 w 8208912"/>
              <a:gd name="connsiteY7" fmla="*/ 741737 h 1344398"/>
              <a:gd name="connsiteX8" fmla="*/ 5832648 w 8208912"/>
              <a:gd name="connsiteY8" fmla="*/ 741737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104456 w 8208912"/>
              <a:gd name="connsiteY7" fmla="*/ 741737 h 1344398"/>
              <a:gd name="connsiteX8" fmla="*/ 5832648 w 8208912"/>
              <a:gd name="connsiteY8" fmla="*/ 741737 h 1344398"/>
              <a:gd name="connsiteX9" fmla="*/ 7344816 w 8208912"/>
              <a:gd name="connsiteY9" fmla="*/ 695378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79733 h 1087845"/>
              <a:gd name="connsiteX1" fmla="*/ 360040 w 8208912"/>
              <a:gd name="connsiteY1" fmla="*/ 79733 h 1087845"/>
              <a:gd name="connsiteX2" fmla="*/ 720080 w 8208912"/>
              <a:gd name="connsiteY2" fmla="*/ 79733 h 1087845"/>
              <a:gd name="connsiteX3" fmla="*/ 1152128 w 8208912"/>
              <a:gd name="connsiteY3" fmla="*/ 223749 h 1087845"/>
              <a:gd name="connsiteX4" fmla="*/ 1872208 w 8208912"/>
              <a:gd name="connsiteY4" fmla="*/ 367765 h 1087845"/>
              <a:gd name="connsiteX5" fmla="*/ 2376264 w 8208912"/>
              <a:gd name="connsiteY5" fmla="*/ 439773 h 1087845"/>
              <a:gd name="connsiteX6" fmla="*/ 3312368 w 8208912"/>
              <a:gd name="connsiteY6" fmla="*/ 438825 h 1087845"/>
              <a:gd name="connsiteX7" fmla="*/ 4104456 w 8208912"/>
              <a:gd name="connsiteY7" fmla="*/ 485184 h 1087845"/>
              <a:gd name="connsiteX8" fmla="*/ 5832648 w 8208912"/>
              <a:gd name="connsiteY8" fmla="*/ 485184 h 1087845"/>
              <a:gd name="connsiteX9" fmla="*/ 7344816 w 8208912"/>
              <a:gd name="connsiteY9" fmla="*/ 438825 h 1087845"/>
              <a:gd name="connsiteX10" fmla="*/ 8064896 w 8208912"/>
              <a:gd name="connsiteY10" fmla="*/ 7726 h 1087845"/>
              <a:gd name="connsiteX11" fmla="*/ 8208912 w 8208912"/>
              <a:gd name="connsiteY11" fmla="*/ 392467 h 1087845"/>
              <a:gd name="connsiteX12" fmla="*/ 8208912 w 8208912"/>
              <a:gd name="connsiteY12" fmla="*/ 1087845 h 1087845"/>
              <a:gd name="connsiteX13" fmla="*/ 0 w 8208912"/>
              <a:gd name="connsiteY13" fmla="*/ 1087845 h 1087845"/>
              <a:gd name="connsiteX14" fmla="*/ 0 w 8208912"/>
              <a:gd name="connsiteY14" fmla="*/ 79733 h 1087845"/>
              <a:gd name="connsiteX0" fmla="*/ 0 w 8208912"/>
              <a:gd name="connsiteY0" fmla="*/ 0 h 1008112"/>
              <a:gd name="connsiteX1" fmla="*/ 360040 w 8208912"/>
              <a:gd name="connsiteY1" fmla="*/ 0 h 1008112"/>
              <a:gd name="connsiteX2" fmla="*/ 720080 w 8208912"/>
              <a:gd name="connsiteY2" fmla="*/ 0 h 1008112"/>
              <a:gd name="connsiteX3" fmla="*/ 1152128 w 8208912"/>
              <a:gd name="connsiteY3" fmla="*/ 144016 h 1008112"/>
              <a:gd name="connsiteX4" fmla="*/ 1872208 w 8208912"/>
              <a:gd name="connsiteY4" fmla="*/ 288032 h 1008112"/>
              <a:gd name="connsiteX5" fmla="*/ 2376264 w 8208912"/>
              <a:gd name="connsiteY5" fmla="*/ 360040 h 1008112"/>
              <a:gd name="connsiteX6" fmla="*/ 3312368 w 8208912"/>
              <a:gd name="connsiteY6" fmla="*/ 359092 h 1008112"/>
              <a:gd name="connsiteX7" fmla="*/ 4104456 w 8208912"/>
              <a:gd name="connsiteY7" fmla="*/ 405451 h 1008112"/>
              <a:gd name="connsiteX8" fmla="*/ 5832648 w 8208912"/>
              <a:gd name="connsiteY8" fmla="*/ 405451 h 1008112"/>
              <a:gd name="connsiteX9" fmla="*/ 7344816 w 8208912"/>
              <a:gd name="connsiteY9" fmla="*/ 359092 h 1008112"/>
              <a:gd name="connsiteX10" fmla="*/ 7920880 w 8208912"/>
              <a:gd name="connsiteY10" fmla="*/ 312734 h 1008112"/>
              <a:gd name="connsiteX11" fmla="*/ 8208912 w 8208912"/>
              <a:gd name="connsiteY11" fmla="*/ 312734 h 1008112"/>
              <a:gd name="connsiteX12" fmla="*/ 8208912 w 8208912"/>
              <a:gd name="connsiteY12" fmla="*/ 1008112 h 1008112"/>
              <a:gd name="connsiteX13" fmla="*/ 0 w 8208912"/>
              <a:gd name="connsiteY13" fmla="*/ 1008112 h 1008112"/>
              <a:gd name="connsiteX14" fmla="*/ 0 w 8208912"/>
              <a:gd name="connsiteY14" fmla="*/ 0 h 1008112"/>
              <a:gd name="connsiteX0" fmla="*/ 0 w 8208912"/>
              <a:gd name="connsiteY0" fmla="*/ 0 h 1008112"/>
              <a:gd name="connsiteX1" fmla="*/ 360040 w 8208912"/>
              <a:gd name="connsiteY1" fmla="*/ 0 h 1008112"/>
              <a:gd name="connsiteX2" fmla="*/ 720080 w 8208912"/>
              <a:gd name="connsiteY2" fmla="*/ 0 h 1008112"/>
              <a:gd name="connsiteX3" fmla="*/ 1152128 w 8208912"/>
              <a:gd name="connsiteY3" fmla="*/ 144016 h 1008112"/>
              <a:gd name="connsiteX4" fmla="*/ 1872208 w 8208912"/>
              <a:gd name="connsiteY4" fmla="*/ 288032 h 1008112"/>
              <a:gd name="connsiteX5" fmla="*/ 2376264 w 8208912"/>
              <a:gd name="connsiteY5" fmla="*/ 360040 h 1008112"/>
              <a:gd name="connsiteX6" fmla="*/ 3312368 w 8208912"/>
              <a:gd name="connsiteY6" fmla="*/ 359092 h 1008112"/>
              <a:gd name="connsiteX7" fmla="*/ 4104456 w 8208912"/>
              <a:gd name="connsiteY7" fmla="*/ 405451 h 1008112"/>
              <a:gd name="connsiteX8" fmla="*/ 5832648 w 8208912"/>
              <a:gd name="connsiteY8" fmla="*/ 405451 h 1008112"/>
              <a:gd name="connsiteX9" fmla="*/ 7344816 w 8208912"/>
              <a:gd name="connsiteY9" fmla="*/ 359092 h 1008112"/>
              <a:gd name="connsiteX10" fmla="*/ 7920880 w 8208912"/>
              <a:gd name="connsiteY10" fmla="*/ 312734 h 1008112"/>
              <a:gd name="connsiteX11" fmla="*/ 8064896 w 8208912"/>
              <a:gd name="connsiteY11" fmla="*/ 312734 h 1008112"/>
              <a:gd name="connsiteX12" fmla="*/ 8208912 w 8208912"/>
              <a:gd name="connsiteY12" fmla="*/ 312734 h 1008112"/>
              <a:gd name="connsiteX13" fmla="*/ 8208912 w 8208912"/>
              <a:gd name="connsiteY13" fmla="*/ 1008112 h 1008112"/>
              <a:gd name="connsiteX14" fmla="*/ 0 w 8208912"/>
              <a:gd name="connsiteY14" fmla="*/ 1008112 h 1008112"/>
              <a:gd name="connsiteX15" fmla="*/ 0 w 8208912"/>
              <a:gd name="connsiteY15" fmla="*/ 0 h 1008112"/>
              <a:gd name="connsiteX0" fmla="*/ 0 w 8208912"/>
              <a:gd name="connsiteY0" fmla="*/ 21217 h 1029329"/>
              <a:gd name="connsiteX1" fmla="*/ 360040 w 8208912"/>
              <a:gd name="connsiteY1" fmla="*/ 21217 h 1029329"/>
              <a:gd name="connsiteX2" fmla="*/ 648072 w 8208912"/>
              <a:gd name="connsiteY2" fmla="*/ 148516 h 1029329"/>
              <a:gd name="connsiteX3" fmla="*/ 1152128 w 8208912"/>
              <a:gd name="connsiteY3" fmla="*/ 165233 h 1029329"/>
              <a:gd name="connsiteX4" fmla="*/ 1872208 w 8208912"/>
              <a:gd name="connsiteY4" fmla="*/ 309249 h 1029329"/>
              <a:gd name="connsiteX5" fmla="*/ 2376264 w 8208912"/>
              <a:gd name="connsiteY5" fmla="*/ 381257 h 1029329"/>
              <a:gd name="connsiteX6" fmla="*/ 3312368 w 8208912"/>
              <a:gd name="connsiteY6" fmla="*/ 380309 h 1029329"/>
              <a:gd name="connsiteX7" fmla="*/ 4104456 w 8208912"/>
              <a:gd name="connsiteY7" fmla="*/ 426668 h 1029329"/>
              <a:gd name="connsiteX8" fmla="*/ 5832648 w 8208912"/>
              <a:gd name="connsiteY8" fmla="*/ 426668 h 1029329"/>
              <a:gd name="connsiteX9" fmla="*/ 7344816 w 8208912"/>
              <a:gd name="connsiteY9" fmla="*/ 380309 h 1029329"/>
              <a:gd name="connsiteX10" fmla="*/ 7920880 w 8208912"/>
              <a:gd name="connsiteY10" fmla="*/ 333951 h 1029329"/>
              <a:gd name="connsiteX11" fmla="*/ 8064896 w 8208912"/>
              <a:gd name="connsiteY11" fmla="*/ 333951 h 1029329"/>
              <a:gd name="connsiteX12" fmla="*/ 8208912 w 8208912"/>
              <a:gd name="connsiteY12" fmla="*/ 333951 h 1029329"/>
              <a:gd name="connsiteX13" fmla="*/ 8208912 w 8208912"/>
              <a:gd name="connsiteY13" fmla="*/ 1029329 h 1029329"/>
              <a:gd name="connsiteX14" fmla="*/ 0 w 8208912"/>
              <a:gd name="connsiteY14" fmla="*/ 1029329 h 1029329"/>
              <a:gd name="connsiteX15" fmla="*/ 0 w 8208912"/>
              <a:gd name="connsiteY15" fmla="*/ 21217 h 1029329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872208 w 8208912"/>
              <a:gd name="connsiteY4" fmla="*/ 288032 h 1008112"/>
              <a:gd name="connsiteX5" fmla="*/ 2376264 w 8208912"/>
              <a:gd name="connsiteY5" fmla="*/ 360040 h 1008112"/>
              <a:gd name="connsiteX6" fmla="*/ 3312368 w 8208912"/>
              <a:gd name="connsiteY6" fmla="*/ 359092 h 1008112"/>
              <a:gd name="connsiteX7" fmla="*/ 4104456 w 8208912"/>
              <a:gd name="connsiteY7" fmla="*/ 405451 h 1008112"/>
              <a:gd name="connsiteX8" fmla="*/ 5832648 w 8208912"/>
              <a:gd name="connsiteY8" fmla="*/ 405451 h 1008112"/>
              <a:gd name="connsiteX9" fmla="*/ 7344816 w 8208912"/>
              <a:gd name="connsiteY9" fmla="*/ 359092 h 1008112"/>
              <a:gd name="connsiteX10" fmla="*/ 7920880 w 8208912"/>
              <a:gd name="connsiteY10" fmla="*/ 312734 h 1008112"/>
              <a:gd name="connsiteX11" fmla="*/ 8064896 w 8208912"/>
              <a:gd name="connsiteY11" fmla="*/ 312734 h 1008112"/>
              <a:gd name="connsiteX12" fmla="*/ 8208912 w 8208912"/>
              <a:gd name="connsiteY12" fmla="*/ 312734 h 1008112"/>
              <a:gd name="connsiteX13" fmla="*/ 8208912 w 8208912"/>
              <a:gd name="connsiteY13" fmla="*/ 1008112 h 1008112"/>
              <a:gd name="connsiteX14" fmla="*/ 0 w 8208912"/>
              <a:gd name="connsiteY14" fmla="*/ 1008112 h 1008112"/>
              <a:gd name="connsiteX15" fmla="*/ 0 w 8208912"/>
              <a:gd name="connsiteY15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3312368 w 8208912"/>
              <a:gd name="connsiteY7" fmla="*/ 359092 h 1008112"/>
              <a:gd name="connsiteX8" fmla="*/ 4104456 w 8208912"/>
              <a:gd name="connsiteY8" fmla="*/ 405451 h 1008112"/>
              <a:gd name="connsiteX9" fmla="*/ 5832648 w 8208912"/>
              <a:gd name="connsiteY9" fmla="*/ 405451 h 1008112"/>
              <a:gd name="connsiteX10" fmla="*/ 7344816 w 8208912"/>
              <a:gd name="connsiteY10" fmla="*/ 359092 h 1008112"/>
              <a:gd name="connsiteX11" fmla="*/ 7920880 w 8208912"/>
              <a:gd name="connsiteY11" fmla="*/ 312734 h 1008112"/>
              <a:gd name="connsiteX12" fmla="*/ 8064896 w 8208912"/>
              <a:gd name="connsiteY12" fmla="*/ 312734 h 1008112"/>
              <a:gd name="connsiteX13" fmla="*/ 8208912 w 8208912"/>
              <a:gd name="connsiteY13" fmla="*/ 312734 h 1008112"/>
              <a:gd name="connsiteX14" fmla="*/ 8208912 w 8208912"/>
              <a:gd name="connsiteY14" fmla="*/ 1008112 h 1008112"/>
              <a:gd name="connsiteX15" fmla="*/ 0 w 8208912"/>
              <a:gd name="connsiteY15" fmla="*/ 1008112 h 1008112"/>
              <a:gd name="connsiteX16" fmla="*/ 0 w 8208912"/>
              <a:gd name="connsiteY16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4104456 w 8208912"/>
              <a:gd name="connsiteY9" fmla="*/ 405451 h 1008112"/>
              <a:gd name="connsiteX10" fmla="*/ 5832648 w 8208912"/>
              <a:gd name="connsiteY10" fmla="*/ 405451 h 1008112"/>
              <a:gd name="connsiteX11" fmla="*/ 7344816 w 8208912"/>
              <a:gd name="connsiteY11" fmla="*/ 359092 h 1008112"/>
              <a:gd name="connsiteX12" fmla="*/ 7920880 w 8208912"/>
              <a:gd name="connsiteY12" fmla="*/ 312734 h 1008112"/>
              <a:gd name="connsiteX13" fmla="*/ 8064896 w 8208912"/>
              <a:gd name="connsiteY13" fmla="*/ 312734 h 1008112"/>
              <a:gd name="connsiteX14" fmla="*/ 8208912 w 8208912"/>
              <a:gd name="connsiteY14" fmla="*/ 312734 h 1008112"/>
              <a:gd name="connsiteX15" fmla="*/ 8208912 w 8208912"/>
              <a:gd name="connsiteY15" fmla="*/ 1008112 h 1008112"/>
              <a:gd name="connsiteX16" fmla="*/ 0 w 8208912"/>
              <a:gd name="connsiteY16" fmla="*/ 1008112 h 1008112"/>
              <a:gd name="connsiteX17" fmla="*/ 0 w 8208912"/>
              <a:gd name="connsiteY17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3744416 w 8208912"/>
              <a:gd name="connsiteY9" fmla="*/ 405451 h 1008112"/>
              <a:gd name="connsiteX10" fmla="*/ 4104456 w 8208912"/>
              <a:gd name="connsiteY10" fmla="*/ 405451 h 1008112"/>
              <a:gd name="connsiteX11" fmla="*/ 5832648 w 8208912"/>
              <a:gd name="connsiteY11" fmla="*/ 405451 h 1008112"/>
              <a:gd name="connsiteX12" fmla="*/ 7344816 w 8208912"/>
              <a:gd name="connsiteY12" fmla="*/ 359092 h 1008112"/>
              <a:gd name="connsiteX13" fmla="*/ 7920880 w 8208912"/>
              <a:gd name="connsiteY13" fmla="*/ 312734 h 1008112"/>
              <a:gd name="connsiteX14" fmla="*/ 8064896 w 8208912"/>
              <a:gd name="connsiteY14" fmla="*/ 312734 h 1008112"/>
              <a:gd name="connsiteX15" fmla="*/ 8208912 w 8208912"/>
              <a:gd name="connsiteY15" fmla="*/ 312734 h 1008112"/>
              <a:gd name="connsiteX16" fmla="*/ 8208912 w 8208912"/>
              <a:gd name="connsiteY16" fmla="*/ 1008112 h 1008112"/>
              <a:gd name="connsiteX17" fmla="*/ 0 w 8208912"/>
              <a:gd name="connsiteY17" fmla="*/ 1008112 h 1008112"/>
              <a:gd name="connsiteX18" fmla="*/ 0 w 8208912"/>
              <a:gd name="connsiteY18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3744416 w 8208912"/>
              <a:gd name="connsiteY9" fmla="*/ 405451 h 1008112"/>
              <a:gd name="connsiteX10" fmla="*/ 4104456 w 8208912"/>
              <a:gd name="connsiteY10" fmla="*/ 405451 h 1008112"/>
              <a:gd name="connsiteX11" fmla="*/ 5040560 w 8208912"/>
              <a:gd name="connsiteY11" fmla="*/ 359092 h 1008112"/>
              <a:gd name="connsiteX12" fmla="*/ 5832648 w 8208912"/>
              <a:gd name="connsiteY12" fmla="*/ 405451 h 1008112"/>
              <a:gd name="connsiteX13" fmla="*/ 7344816 w 8208912"/>
              <a:gd name="connsiteY13" fmla="*/ 359092 h 1008112"/>
              <a:gd name="connsiteX14" fmla="*/ 7920880 w 8208912"/>
              <a:gd name="connsiteY14" fmla="*/ 312734 h 1008112"/>
              <a:gd name="connsiteX15" fmla="*/ 8064896 w 8208912"/>
              <a:gd name="connsiteY15" fmla="*/ 312734 h 1008112"/>
              <a:gd name="connsiteX16" fmla="*/ 8208912 w 8208912"/>
              <a:gd name="connsiteY16" fmla="*/ 312734 h 1008112"/>
              <a:gd name="connsiteX17" fmla="*/ 8208912 w 8208912"/>
              <a:gd name="connsiteY17" fmla="*/ 1008112 h 1008112"/>
              <a:gd name="connsiteX18" fmla="*/ 0 w 8208912"/>
              <a:gd name="connsiteY18" fmla="*/ 1008112 h 1008112"/>
              <a:gd name="connsiteX19" fmla="*/ 0 w 8208912"/>
              <a:gd name="connsiteY19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3744416 w 8208912"/>
              <a:gd name="connsiteY9" fmla="*/ 405451 h 1008112"/>
              <a:gd name="connsiteX10" fmla="*/ 4104456 w 8208912"/>
              <a:gd name="connsiteY10" fmla="*/ 405451 h 1008112"/>
              <a:gd name="connsiteX11" fmla="*/ 5040560 w 8208912"/>
              <a:gd name="connsiteY11" fmla="*/ 359092 h 1008112"/>
              <a:gd name="connsiteX12" fmla="*/ 5832648 w 8208912"/>
              <a:gd name="connsiteY12" fmla="*/ 405451 h 1008112"/>
              <a:gd name="connsiteX13" fmla="*/ 6408712 w 8208912"/>
              <a:gd name="connsiteY13" fmla="*/ 359092 h 1008112"/>
              <a:gd name="connsiteX14" fmla="*/ 7344816 w 8208912"/>
              <a:gd name="connsiteY14" fmla="*/ 359092 h 1008112"/>
              <a:gd name="connsiteX15" fmla="*/ 7920880 w 8208912"/>
              <a:gd name="connsiteY15" fmla="*/ 312734 h 1008112"/>
              <a:gd name="connsiteX16" fmla="*/ 8064896 w 8208912"/>
              <a:gd name="connsiteY16" fmla="*/ 312734 h 1008112"/>
              <a:gd name="connsiteX17" fmla="*/ 8208912 w 8208912"/>
              <a:gd name="connsiteY17" fmla="*/ 312734 h 1008112"/>
              <a:gd name="connsiteX18" fmla="*/ 8208912 w 8208912"/>
              <a:gd name="connsiteY18" fmla="*/ 1008112 h 1008112"/>
              <a:gd name="connsiteX19" fmla="*/ 0 w 8208912"/>
              <a:gd name="connsiteY19" fmla="*/ 1008112 h 1008112"/>
              <a:gd name="connsiteX20" fmla="*/ 0 w 8208912"/>
              <a:gd name="connsiteY20" fmla="*/ 0 h 10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208912" h="1008112">
                <a:moveTo>
                  <a:pt x="0" y="0"/>
                </a:moveTo>
                <a:cubicBezTo>
                  <a:pt x="120013" y="0"/>
                  <a:pt x="180020" y="59724"/>
                  <a:pt x="288032" y="80941"/>
                </a:cubicBezTo>
                <a:cubicBezTo>
                  <a:pt x="396044" y="102158"/>
                  <a:pt x="552061" y="84866"/>
                  <a:pt x="648072" y="127299"/>
                </a:cubicBezTo>
                <a:lnTo>
                  <a:pt x="1152128" y="144016"/>
                </a:lnTo>
                <a:lnTo>
                  <a:pt x="1584176" y="173658"/>
                </a:lnTo>
                <a:lnTo>
                  <a:pt x="1872208" y="288032"/>
                </a:lnTo>
                <a:lnTo>
                  <a:pt x="2376264" y="360040"/>
                </a:lnTo>
                <a:lnTo>
                  <a:pt x="2808312" y="312734"/>
                </a:lnTo>
                <a:lnTo>
                  <a:pt x="3312368" y="359092"/>
                </a:lnTo>
                <a:lnTo>
                  <a:pt x="3744416" y="405451"/>
                </a:lnTo>
                <a:lnTo>
                  <a:pt x="4104456" y="405451"/>
                </a:lnTo>
                <a:lnTo>
                  <a:pt x="5040560" y="359092"/>
                </a:lnTo>
                <a:lnTo>
                  <a:pt x="5832648" y="405451"/>
                </a:lnTo>
                <a:lnTo>
                  <a:pt x="6408712" y="359092"/>
                </a:lnTo>
                <a:lnTo>
                  <a:pt x="7344816" y="359092"/>
                </a:lnTo>
                <a:cubicBezTo>
                  <a:pt x="7611742" y="310838"/>
                  <a:pt x="7776864" y="320460"/>
                  <a:pt x="7920880" y="312734"/>
                </a:cubicBezTo>
                <a:cubicBezTo>
                  <a:pt x="8057579" y="291007"/>
                  <a:pt x="8016891" y="312734"/>
                  <a:pt x="8064896" y="312734"/>
                </a:cubicBezTo>
                <a:cubicBezTo>
                  <a:pt x="8112901" y="312734"/>
                  <a:pt x="8201595" y="182837"/>
                  <a:pt x="8208912" y="312734"/>
                </a:cubicBezTo>
                <a:lnTo>
                  <a:pt x="8208912" y="1008112"/>
                </a:lnTo>
                <a:lnTo>
                  <a:pt x="0" y="1008112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 idx="4294967295"/>
          </p:nvPr>
        </p:nvSpPr>
        <p:spPr>
          <a:xfrm>
            <a:off x="1371600" y="404813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656530" y="1628800"/>
            <a:ext cx="0" cy="4598987"/>
          </a:xfrm>
          <a:prstGeom prst="line">
            <a:avLst/>
          </a:prstGeom>
          <a:noFill/>
          <a:ln w="50800">
            <a:solidFill>
              <a:srgbClr val="FF6D6D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683568" y="5229200"/>
            <a:ext cx="8208912" cy="72008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83568" y="4581128"/>
            <a:ext cx="8208912" cy="720080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92228" y="1681758"/>
            <a:ext cx="8239392" cy="1247378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Line 30"/>
          <p:cNvSpPr>
            <a:spLocks noChangeShapeType="1"/>
          </p:cNvSpPr>
          <p:nvPr/>
        </p:nvSpPr>
        <p:spPr bwMode="auto">
          <a:xfrm flipV="1">
            <a:off x="654943" y="1634815"/>
            <a:ext cx="8237537" cy="11112"/>
          </a:xfrm>
          <a:prstGeom prst="line">
            <a:avLst/>
          </a:prstGeom>
          <a:noFill/>
          <a:ln w="50800">
            <a:solidFill>
              <a:srgbClr val="FF6D6D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animBg="1"/>
      <p:bldP spid="36" grpId="0" animBg="1"/>
      <p:bldP spid="15" grpId="0" animBg="1"/>
      <p:bldP spid="23" grpId="0" animBg="1"/>
      <p:bldP spid="24" grpId="0" animBg="1"/>
      <p:bldP spid="37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EMPILHAMENTO CRS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11560" y="980728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VERY FAST SIMULATED ANNEALING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3" name="Tabela 52"/>
          <p:cNvGraphicFramePr>
            <a:graphicFrameLocks noGrp="1"/>
          </p:cNvGraphicFramePr>
          <p:nvPr/>
        </p:nvGraphicFramePr>
        <p:xfrm>
          <a:off x="755576" y="1700808"/>
          <a:ext cx="7025456" cy="4559504"/>
        </p:xfrm>
        <a:graphic>
          <a:graphicData uri="http://schemas.openxmlformats.org/drawingml/2006/table">
            <a:tbl>
              <a:tblPr/>
              <a:tblGrid>
                <a:gridCol w="1756364"/>
                <a:gridCol w="1756364"/>
                <a:gridCol w="1756364"/>
                <a:gridCol w="1756364"/>
              </a:tblGrid>
              <a:tr h="6382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Parâmetros P-P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Real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Estimado sem ruído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Estimado com ruído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022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K</a:t>
                      </a:r>
                      <a:r>
                        <a:rPr lang="pt-BR" sz="1500" b="1" baseline="-250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1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495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0,46838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0,4524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0,4462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5441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  <a:sym typeface="Symbol"/>
                        </a:rPr>
                        <a:t></a:t>
                      </a:r>
                      <a:r>
                        <a:rPr lang="pt-BR" sz="1500" b="1" baseline="-250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G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0,414723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0,4055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0,4037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441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b="1" i="1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Semblance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0,834</a:t>
                      </a:r>
                      <a:endParaRPr lang="pt-BR" sz="15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0,7042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0,665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532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Parâmetros P-S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Real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Estimado sem ruído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Estimado com ruído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32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K</a:t>
                      </a:r>
                      <a:r>
                        <a:rPr lang="pt-BR" sz="1500" b="1" baseline="-250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1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0,33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0,303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0,30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532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  <a:sym typeface="Symbol"/>
                        </a:rPr>
                        <a:t></a:t>
                      </a:r>
                      <a:r>
                        <a:rPr lang="pt-BR" sz="1500" b="1" baseline="-250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G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0,30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0,2987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0,2493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32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b="1" i="1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Semblance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0,789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0,6761</a:t>
                      </a:r>
                      <a:endParaRPr lang="pt-BR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0,5477</a:t>
                      </a:r>
                      <a:endParaRPr lang="pt-BR" sz="15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SEPARAÇÃO P-P E P-S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11560" y="980728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MÉTODO CRS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179512" y="2132856"/>
            <a:ext cx="7956376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Utilização das seções sísmicas de deslocamentos horizontais e verticais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Espaço Reservado para Conteúdo 2"/>
          <p:cNvSpPr txBox="1">
            <a:spLocks/>
          </p:cNvSpPr>
          <p:nvPr/>
        </p:nvSpPr>
        <p:spPr>
          <a:xfrm>
            <a:off x="395536" y="3492624"/>
            <a:ext cx="7956376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Espaço Reservado para Conteúdo 2"/>
          <p:cNvSpPr txBox="1">
            <a:spLocks/>
          </p:cNvSpPr>
          <p:nvPr/>
        </p:nvSpPr>
        <p:spPr>
          <a:xfrm>
            <a:off x="144016" y="3717032"/>
            <a:ext cx="7956376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pt-BR" sz="2500" dirty="0" smtClean="0">
                <a:latin typeface="Arial" pitchFamily="34" charset="0"/>
                <a:cs typeface="Arial" pitchFamily="34" charset="0"/>
              </a:rPr>
              <a:t>Necessita da diferença </a:t>
            </a:r>
            <a:r>
              <a:rPr lang="pt-BR" sz="2500" dirty="0" smtClean="0">
                <a:latin typeface="Arial" pitchFamily="34" charset="0"/>
                <a:cs typeface="Arial" pitchFamily="34" charset="0"/>
                <a:sym typeface="Symbol"/>
              </a:rPr>
              <a:t>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 entre os ângulos de polarização medida </a:t>
            </a:r>
            <a:r>
              <a:rPr lang="pt-BR" sz="2500" dirty="0" smtClean="0"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 e o ângulo de incidência </a:t>
            </a:r>
            <a:r>
              <a:rPr lang="pt-BR" sz="2500" dirty="0" smtClean="0">
                <a:latin typeface="Arial" pitchFamily="34" charset="0"/>
                <a:cs typeface="Arial" pitchFamily="34" charset="0"/>
                <a:sym typeface="Symbol"/>
              </a:rPr>
              <a:t></a:t>
            </a:r>
            <a:r>
              <a:rPr lang="pt-BR" sz="2500" baseline="-25000" dirty="0" smtClean="0">
                <a:latin typeface="Arial" pitchFamily="34" charset="0"/>
                <a:cs typeface="Arial" pitchFamily="34" charset="0"/>
                <a:sym typeface="Symbol"/>
              </a:rPr>
              <a:t>G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  calculado da inversão CRS</a:t>
            </a:r>
            <a:endParaRPr lang="pt-BR" sz="2500" noProof="0" dirty="0" smtClean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ector de seta reta 79"/>
          <p:cNvCxnSpPr/>
          <p:nvPr/>
        </p:nvCxnSpPr>
        <p:spPr>
          <a:xfrm flipV="1">
            <a:off x="3419872" y="2852936"/>
            <a:ext cx="3168352" cy="223224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SEPARAÇÃO P-P E P-S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500" dirty="0" smtClean="0">
                <a:latin typeface="Arial" pitchFamily="34" charset="0"/>
                <a:cs typeface="Arial" pitchFamily="34" charset="0"/>
              </a:rPr>
              <a:t>MÉTODO CRS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11560" y="980728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2483768" y="4005064"/>
            <a:ext cx="51125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4936232" y="2276872"/>
            <a:ext cx="0" cy="3384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6084168" y="2996952"/>
            <a:ext cx="288032" cy="21602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4250060" y="3068960"/>
            <a:ext cx="1296144" cy="1800200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orma livre 74"/>
          <p:cNvSpPr/>
          <p:nvPr/>
        </p:nvSpPr>
        <p:spPr>
          <a:xfrm>
            <a:off x="4457948" y="4371206"/>
            <a:ext cx="482600" cy="227542"/>
          </a:xfrm>
          <a:custGeom>
            <a:avLst/>
            <a:gdLst>
              <a:gd name="connsiteX0" fmla="*/ 0 w 482600"/>
              <a:gd name="connsiteY0" fmla="*/ 0 h 227542"/>
              <a:gd name="connsiteX1" fmla="*/ 152400 w 482600"/>
              <a:gd name="connsiteY1" fmla="*/ 196850 h 227542"/>
              <a:gd name="connsiteX2" fmla="*/ 482600 w 482600"/>
              <a:gd name="connsiteY2" fmla="*/ 184150 h 22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227542">
                <a:moveTo>
                  <a:pt x="0" y="0"/>
                </a:moveTo>
                <a:cubicBezTo>
                  <a:pt x="35983" y="83079"/>
                  <a:pt x="71967" y="166158"/>
                  <a:pt x="152400" y="196850"/>
                </a:cubicBezTo>
                <a:cubicBezTo>
                  <a:pt x="232833" y="227542"/>
                  <a:pt x="357716" y="205846"/>
                  <a:pt x="482600" y="1841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4427984" y="458112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  <a:sym typeface="Symbol"/>
              </a:rPr>
              <a:t></a:t>
            </a:r>
            <a:r>
              <a:rPr lang="pt-BR" baseline="-25000" dirty="0" smtClean="0">
                <a:solidFill>
                  <a:srgbClr val="0070C0"/>
                </a:solidFill>
                <a:sym typeface="Symbol"/>
              </a:rPr>
              <a:t>G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7" name="Forma livre 76"/>
          <p:cNvSpPr/>
          <p:nvPr/>
        </p:nvSpPr>
        <p:spPr>
          <a:xfrm>
            <a:off x="3727698" y="3298056"/>
            <a:ext cx="1204342" cy="1715120"/>
          </a:xfrm>
          <a:custGeom>
            <a:avLst/>
            <a:gdLst>
              <a:gd name="connsiteX0" fmla="*/ 1206500 w 1206500"/>
              <a:gd name="connsiteY0" fmla="*/ 1682750 h 1692275"/>
              <a:gd name="connsiteX1" fmla="*/ 552450 w 1206500"/>
              <a:gd name="connsiteY1" fmla="*/ 1600200 h 1692275"/>
              <a:gd name="connsiteX2" fmla="*/ 76200 w 1206500"/>
              <a:gd name="connsiteY2" fmla="*/ 1130300 h 1692275"/>
              <a:gd name="connsiteX3" fmla="*/ 95250 w 1206500"/>
              <a:gd name="connsiteY3" fmla="*/ 457200 h 1692275"/>
              <a:gd name="connsiteX4" fmla="*/ 641350 w 1206500"/>
              <a:gd name="connsiteY4" fmla="*/ 0 h 169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500" h="1692275">
                <a:moveTo>
                  <a:pt x="1206500" y="1682750"/>
                </a:moveTo>
                <a:cubicBezTo>
                  <a:pt x="973666" y="1687512"/>
                  <a:pt x="740833" y="1692275"/>
                  <a:pt x="552450" y="1600200"/>
                </a:cubicBezTo>
                <a:cubicBezTo>
                  <a:pt x="364067" y="1508125"/>
                  <a:pt x="152400" y="1320800"/>
                  <a:pt x="76200" y="1130300"/>
                </a:cubicBezTo>
                <a:cubicBezTo>
                  <a:pt x="0" y="939800"/>
                  <a:pt x="1058" y="645583"/>
                  <a:pt x="95250" y="457200"/>
                </a:cubicBezTo>
                <a:cubicBezTo>
                  <a:pt x="189442" y="268817"/>
                  <a:pt x="415396" y="134408"/>
                  <a:pt x="641350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CaixaDeTexto 77"/>
          <p:cNvSpPr txBox="1"/>
          <p:nvPr/>
        </p:nvSpPr>
        <p:spPr>
          <a:xfrm>
            <a:off x="2555776" y="4221088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  <a:sym typeface="Symbol"/>
              </a:rPr>
              <a:t></a:t>
            </a:r>
            <a:r>
              <a:rPr lang="pt-BR" baseline="-25000" dirty="0" smtClean="0">
                <a:solidFill>
                  <a:srgbClr val="00B050"/>
                </a:solidFill>
                <a:sym typeface="Symbol"/>
              </a:rPr>
              <a:t>S</a:t>
            </a:r>
            <a:r>
              <a:rPr lang="pt-BR" dirty="0" smtClean="0">
                <a:solidFill>
                  <a:srgbClr val="00B050"/>
                </a:solidFill>
                <a:sym typeface="Symbol"/>
              </a:rPr>
              <a:t>=/2 + </a:t>
            </a:r>
            <a:r>
              <a:rPr lang="pt-BR" baseline="-25000" dirty="0" smtClean="0">
                <a:solidFill>
                  <a:srgbClr val="00B050"/>
                </a:solidFill>
                <a:sym typeface="Symbol"/>
              </a:rPr>
              <a:t>G 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6372200" y="31409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5580112" y="46531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S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1835696" y="148478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Seção na componente Vertical 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092280" y="285293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 </a:t>
            </a:r>
            <a:r>
              <a:rPr lang="pt-BR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G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 -</a:t>
            </a:r>
            <a:r>
              <a:rPr lang="pt-BR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G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899592" y="4869160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pitchFamily="18" charset="2"/>
              <a:buChar char="g"/>
            </a:pPr>
            <a:r>
              <a:rPr lang="pt-BR" dirty="0" smtClean="0">
                <a:solidFill>
                  <a:srgbClr val="00B050"/>
                </a:solidFill>
                <a:sym typeface="Symbol"/>
              </a:rPr>
              <a:t>=</a:t>
            </a:r>
            <a:r>
              <a:rPr lang="pt-BR" baseline="-25000" dirty="0" smtClean="0">
                <a:solidFill>
                  <a:srgbClr val="00B050"/>
                </a:solidFill>
                <a:sym typeface="Symbol"/>
              </a:rPr>
              <a:t>S</a:t>
            </a:r>
            <a:r>
              <a:rPr lang="pt-BR" dirty="0" smtClean="0">
                <a:solidFill>
                  <a:srgbClr val="00B050"/>
                </a:solidFill>
                <a:sym typeface="Symbol"/>
              </a:rPr>
              <a:t>- </a:t>
            </a:r>
            <a:r>
              <a:rPr lang="pt-BR" baseline="-25000" dirty="0" smtClean="0">
                <a:solidFill>
                  <a:srgbClr val="00B050"/>
                </a:solidFill>
                <a:sym typeface="Symbol"/>
              </a:rPr>
              <a:t>G</a:t>
            </a:r>
            <a:endParaRPr lang="pt-BR" dirty="0" smtClean="0">
              <a:solidFill>
                <a:srgbClr val="00B050"/>
              </a:solidFill>
              <a:sym typeface="Symbol"/>
            </a:endParaRPr>
          </a:p>
          <a:p>
            <a:pPr>
              <a:buFont typeface="Symbol" pitchFamily="18" charset="2"/>
              <a:buChar char="g"/>
            </a:pPr>
            <a:r>
              <a:rPr lang="pt-BR" dirty="0" smtClean="0">
                <a:solidFill>
                  <a:srgbClr val="00B050"/>
                </a:solidFill>
                <a:sym typeface="Symbol"/>
              </a:rPr>
              <a:t>/2 + </a:t>
            </a:r>
            <a:r>
              <a:rPr lang="pt-BR" baseline="-25000" dirty="0" smtClean="0">
                <a:solidFill>
                  <a:srgbClr val="00B050"/>
                </a:solidFill>
                <a:sym typeface="Symbol"/>
              </a:rPr>
              <a:t>G </a:t>
            </a:r>
            <a:r>
              <a:rPr lang="pt-BR" dirty="0" smtClean="0">
                <a:solidFill>
                  <a:srgbClr val="00B050"/>
                </a:solidFill>
              </a:rPr>
              <a:t>-</a:t>
            </a:r>
            <a:r>
              <a:rPr lang="pt-BR" dirty="0" smtClean="0">
                <a:solidFill>
                  <a:srgbClr val="00B050"/>
                </a:solidFill>
                <a:sym typeface="Symbol"/>
              </a:rPr>
              <a:t> </a:t>
            </a:r>
            <a:r>
              <a:rPr lang="pt-BR" baseline="-25000" dirty="0" smtClean="0">
                <a:solidFill>
                  <a:srgbClr val="00B050"/>
                </a:solidFill>
                <a:sym typeface="Symbol"/>
              </a:rPr>
              <a:t>G </a:t>
            </a:r>
            <a:endParaRPr lang="pt-BR" dirty="0" smtClean="0">
              <a:solidFill>
                <a:srgbClr val="00B050"/>
              </a:solidFill>
            </a:endParaRPr>
          </a:p>
          <a:p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899592" y="537495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pitchFamily="18" charset="2"/>
              <a:buChar char="g"/>
            </a:pPr>
            <a:r>
              <a:rPr lang="pt-BR" dirty="0" smtClean="0">
                <a:solidFill>
                  <a:srgbClr val="00B050"/>
                </a:solidFill>
                <a:sym typeface="Symbol"/>
              </a:rPr>
              <a:t>/2 </a:t>
            </a:r>
            <a:r>
              <a:rPr lang="pt-BR" baseline="-25000" dirty="0" smtClean="0">
                <a:solidFill>
                  <a:srgbClr val="00B050"/>
                </a:solidFill>
                <a:sym typeface="Symbol"/>
              </a:rPr>
              <a:t> </a:t>
            </a:r>
            <a:endParaRPr lang="pt-BR" dirty="0" smtClean="0">
              <a:solidFill>
                <a:srgbClr val="00B050"/>
              </a:solidFill>
            </a:endParaRPr>
          </a:p>
          <a:p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7164288" y="321297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 0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7092280" y="249289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 </a:t>
            </a:r>
            <a:r>
              <a:rPr lang="pt-BR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P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 -</a:t>
            </a:r>
            <a:r>
              <a:rPr lang="pt-BR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G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7164288" y="213285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</a:t>
            </a:r>
            <a:r>
              <a:rPr lang="pt-BR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P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 =</a:t>
            </a:r>
            <a:r>
              <a:rPr lang="pt-BR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G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4580384" y="414908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</a:t>
            </a:r>
            <a:r>
              <a:rPr lang="pt-BR" baseline="-25000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P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Forma livre 66"/>
          <p:cNvSpPr/>
          <p:nvPr/>
        </p:nvSpPr>
        <p:spPr>
          <a:xfrm>
            <a:off x="4461892" y="4358754"/>
            <a:ext cx="482600" cy="227542"/>
          </a:xfrm>
          <a:custGeom>
            <a:avLst/>
            <a:gdLst>
              <a:gd name="connsiteX0" fmla="*/ 0 w 482600"/>
              <a:gd name="connsiteY0" fmla="*/ 0 h 227542"/>
              <a:gd name="connsiteX1" fmla="*/ 152400 w 482600"/>
              <a:gd name="connsiteY1" fmla="*/ 196850 h 227542"/>
              <a:gd name="connsiteX2" fmla="*/ 482600 w 482600"/>
              <a:gd name="connsiteY2" fmla="*/ 184150 h 22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227542">
                <a:moveTo>
                  <a:pt x="0" y="0"/>
                </a:moveTo>
                <a:cubicBezTo>
                  <a:pt x="35983" y="83079"/>
                  <a:pt x="71967" y="166158"/>
                  <a:pt x="152400" y="196850"/>
                </a:cubicBezTo>
                <a:cubicBezTo>
                  <a:pt x="232833" y="227542"/>
                  <a:pt x="357716" y="205846"/>
                  <a:pt x="482600" y="18415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  <p:bldP spid="77" grpId="0" animBg="1"/>
      <p:bldP spid="78" grpId="1"/>
      <p:bldP spid="81" grpId="0"/>
      <p:bldP spid="82" grpId="0"/>
      <p:bldP spid="90" grpId="0"/>
      <p:bldP spid="91" grpId="0"/>
      <p:bldP spid="92" grpId="0"/>
      <p:bldP spid="93" grpId="0"/>
      <p:bldP spid="62" grpId="0"/>
      <p:bldP spid="63" grpId="0"/>
      <p:bldP spid="64" grpId="0"/>
      <p:bldP spid="6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ector de seta reta 79"/>
          <p:cNvCxnSpPr/>
          <p:nvPr/>
        </p:nvCxnSpPr>
        <p:spPr>
          <a:xfrm flipV="1">
            <a:off x="3419872" y="2852936"/>
            <a:ext cx="3168352" cy="223224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SEPARAÇÃO P-P E P-S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500" dirty="0" smtClean="0">
                <a:latin typeface="Arial" pitchFamily="34" charset="0"/>
                <a:cs typeface="Arial" pitchFamily="34" charset="0"/>
              </a:rPr>
              <a:t>MÉTODO CRS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11560" y="980728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2483768" y="4005064"/>
            <a:ext cx="51125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4936232" y="2276872"/>
            <a:ext cx="0" cy="3384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6084168" y="2996952"/>
            <a:ext cx="288032" cy="21602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4250060" y="3068960"/>
            <a:ext cx="1296144" cy="1800200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orma livre 74"/>
          <p:cNvSpPr/>
          <p:nvPr/>
        </p:nvSpPr>
        <p:spPr>
          <a:xfrm>
            <a:off x="4457948" y="4371206"/>
            <a:ext cx="482600" cy="227542"/>
          </a:xfrm>
          <a:custGeom>
            <a:avLst/>
            <a:gdLst>
              <a:gd name="connsiteX0" fmla="*/ 0 w 482600"/>
              <a:gd name="connsiteY0" fmla="*/ 0 h 227542"/>
              <a:gd name="connsiteX1" fmla="*/ 152400 w 482600"/>
              <a:gd name="connsiteY1" fmla="*/ 196850 h 227542"/>
              <a:gd name="connsiteX2" fmla="*/ 482600 w 482600"/>
              <a:gd name="connsiteY2" fmla="*/ 184150 h 22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227542">
                <a:moveTo>
                  <a:pt x="0" y="0"/>
                </a:moveTo>
                <a:cubicBezTo>
                  <a:pt x="35983" y="83079"/>
                  <a:pt x="71967" y="166158"/>
                  <a:pt x="152400" y="196850"/>
                </a:cubicBezTo>
                <a:cubicBezTo>
                  <a:pt x="232833" y="227542"/>
                  <a:pt x="357716" y="205846"/>
                  <a:pt x="482600" y="1841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4427984" y="458112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ym typeface="Symbol"/>
              </a:rPr>
              <a:t></a:t>
            </a:r>
            <a:r>
              <a:rPr lang="pt-BR" baseline="-25000" dirty="0" smtClean="0">
                <a:sym typeface="Symbol"/>
              </a:rPr>
              <a:t>G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635896" y="2276872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</a:t>
            </a:r>
            <a:r>
              <a:rPr lang="pt-BR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P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=/2 + </a:t>
            </a:r>
            <a:r>
              <a:rPr lang="pt-BR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G 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6372200" y="31409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5580112" y="46531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S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1835696" y="148478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Seção na componente Horizontal </a:t>
            </a:r>
          </a:p>
        </p:txBody>
      </p:sp>
      <p:sp>
        <p:nvSpPr>
          <p:cNvPr id="60" name="Forma livre 59"/>
          <p:cNvSpPr/>
          <p:nvPr/>
        </p:nvSpPr>
        <p:spPr>
          <a:xfrm rot="6140093">
            <a:off x="4205361" y="3700229"/>
            <a:ext cx="482600" cy="227542"/>
          </a:xfrm>
          <a:custGeom>
            <a:avLst/>
            <a:gdLst>
              <a:gd name="connsiteX0" fmla="*/ 0 w 482600"/>
              <a:gd name="connsiteY0" fmla="*/ 0 h 227542"/>
              <a:gd name="connsiteX1" fmla="*/ 152400 w 482600"/>
              <a:gd name="connsiteY1" fmla="*/ 196850 h 227542"/>
              <a:gd name="connsiteX2" fmla="*/ 482600 w 482600"/>
              <a:gd name="connsiteY2" fmla="*/ 184150 h 22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227542">
                <a:moveTo>
                  <a:pt x="0" y="0"/>
                </a:moveTo>
                <a:cubicBezTo>
                  <a:pt x="35983" y="83079"/>
                  <a:pt x="71967" y="166158"/>
                  <a:pt x="152400" y="196850"/>
                </a:cubicBezTo>
                <a:cubicBezTo>
                  <a:pt x="232833" y="227542"/>
                  <a:pt x="357716" y="205846"/>
                  <a:pt x="482600" y="18415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3923928" y="3429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ym typeface="Symbol"/>
              </a:rPr>
              <a:t></a:t>
            </a:r>
            <a:r>
              <a:rPr lang="pt-BR" baseline="-25000" dirty="0" smtClean="0">
                <a:sym typeface="Symbol"/>
              </a:rPr>
              <a:t>G</a:t>
            </a:r>
            <a:endParaRPr lang="pt-BR" dirty="0"/>
          </a:p>
        </p:txBody>
      </p:sp>
      <p:sp>
        <p:nvSpPr>
          <p:cNvPr id="62" name="Forma livre 61"/>
          <p:cNvSpPr/>
          <p:nvPr/>
        </p:nvSpPr>
        <p:spPr>
          <a:xfrm>
            <a:off x="3707904" y="2636912"/>
            <a:ext cx="2277988" cy="1370384"/>
          </a:xfrm>
          <a:custGeom>
            <a:avLst/>
            <a:gdLst>
              <a:gd name="connsiteX0" fmla="*/ 0 w 2171700"/>
              <a:gd name="connsiteY0" fmla="*/ 1246187 h 1246187"/>
              <a:gd name="connsiteX1" fmla="*/ 114300 w 2171700"/>
              <a:gd name="connsiteY1" fmla="*/ 541337 h 1246187"/>
              <a:gd name="connsiteX2" fmla="*/ 581025 w 2171700"/>
              <a:gd name="connsiteY2" fmla="*/ 150812 h 1246187"/>
              <a:gd name="connsiteX3" fmla="*/ 1228725 w 2171700"/>
              <a:gd name="connsiteY3" fmla="*/ 17462 h 1246187"/>
              <a:gd name="connsiteX4" fmla="*/ 1866900 w 2171700"/>
              <a:gd name="connsiteY4" fmla="*/ 255587 h 1246187"/>
              <a:gd name="connsiteX5" fmla="*/ 2171700 w 2171700"/>
              <a:gd name="connsiteY5" fmla="*/ 550862 h 124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1700" h="1246187">
                <a:moveTo>
                  <a:pt x="0" y="1246187"/>
                </a:moveTo>
                <a:cubicBezTo>
                  <a:pt x="8731" y="985043"/>
                  <a:pt x="17463" y="723899"/>
                  <a:pt x="114300" y="541337"/>
                </a:cubicBezTo>
                <a:cubicBezTo>
                  <a:pt x="211137" y="358775"/>
                  <a:pt x="395288" y="238125"/>
                  <a:pt x="581025" y="150812"/>
                </a:cubicBezTo>
                <a:cubicBezTo>
                  <a:pt x="766763" y="63500"/>
                  <a:pt x="1014413" y="0"/>
                  <a:pt x="1228725" y="17462"/>
                </a:cubicBezTo>
                <a:cubicBezTo>
                  <a:pt x="1443038" y="34925"/>
                  <a:pt x="1709738" y="166687"/>
                  <a:pt x="1866900" y="255587"/>
                </a:cubicBezTo>
                <a:cubicBezTo>
                  <a:pt x="2024063" y="344487"/>
                  <a:pt x="2097881" y="447674"/>
                  <a:pt x="2171700" y="55086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7092280" y="285293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  <a:sym typeface="Symbol"/>
              </a:rPr>
              <a:t> </a:t>
            </a:r>
            <a:r>
              <a:rPr lang="pt-BR" baseline="-25000" dirty="0" smtClean="0">
                <a:solidFill>
                  <a:srgbClr val="00B050"/>
                </a:solidFill>
                <a:sym typeface="Symbol"/>
              </a:rPr>
              <a:t>G</a:t>
            </a:r>
            <a:r>
              <a:rPr lang="pt-BR" dirty="0" smtClean="0">
                <a:solidFill>
                  <a:srgbClr val="00B050"/>
                </a:solidFill>
                <a:sym typeface="Symbol"/>
              </a:rPr>
              <a:t> -</a:t>
            </a:r>
            <a:r>
              <a:rPr lang="pt-BR" baseline="-25000" dirty="0" smtClean="0">
                <a:solidFill>
                  <a:srgbClr val="00B050"/>
                </a:solidFill>
                <a:sym typeface="Symbol"/>
              </a:rPr>
              <a:t>G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1187624" y="465313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pitchFamily="18" charset="2"/>
              <a:buChar char="g"/>
            </a:pPr>
            <a:r>
              <a:rPr lang="pt-BR" dirty="0" smtClean="0">
                <a:solidFill>
                  <a:srgbClr val="0070C0"/>
                </a:solidFill>
                <a:sym typeface="Symbol"/>
              </a:rPr>
              <a:t>=</a:t>
            </a:r>
            <a:r>
              <a:rPr lang="pt-BR" baseline="-25000" dirty="0" smtClean="0">
                <a:solidFill>
                  <a:srgbClr val="0070C0"/>
                </a:solidFill>
                <a:sym typeface="Symbol"/>
              </a:rPr>
              <a:t>P</a:t>
            </a:r>
            <a:r>
              <a:rPr lang="pt-BR" dirty="0" smtClean="0">
                <a:solidFill>
                  <a:srgbClr val="0070C0"/>
                </a:solidFill>
                <a:sym typeface="Symbol"/>
              </a:rPr>
              <a:t>- </a:t>
            </a:r>
            <a:r>
              <a:rPr lang="pt-BR" baseline="-25000" dirty="0" smtClean="0">
                <a:solidFill>
                  <a:srgbClr val="0070C0"/>
                </a:solidFill>
                <a:sym typeface="Symbol"/>
              </a:rPr>
              <a:t>G</a:t>
            </a:r>
            <a:endParaRPr lang="pt-BR" dirty="0" smtClean="0">
              <a:solidFill>
                <a:srgbClr val="0070C0"/>
              </a:solidFill>
              <a:sym typeface="Symbol"/>
            </a:endParaRPr>
          </a:p>
          <a:p>
            <a:pPr>
              <a:buFont typeface="Symbol" pitchFamily="18" charset="2"/>
              <a:buChar char="g"/>
            </a:pPr>
            <a:r>
              <a:rPr lang="pt-BR" dirty="0" smtClean="0">
                <a:solidFill>
                  <a:srgbClr val="0070C0"/>
                </a:solidFill>
                <a:sym typeface="Symbol"/>
              </a:rPr>
              <a:t>/2 + </a:t>
            </a:r>
            <a:r>
              <a:rPr lang="pt-BR" baseline="-25000" dirty="0" smtClean="0">
                <a:solidFill>
                  <a:srgbClr val="0070C0"/>
                </a:solidFill>
                <a:sym typeface="Symbol"/>
              </a:rPr>
              <a:t>G </a:t>
            </a:r>
            <a:r>
              <a:rPr lang="pt-BR" dirty="0" smtClean="0">
                <a:solidFill>
                  <a:srgbClr val="0070C0"/>
                </a:solidFill>
              </a:rPr>
              <a:t>-</a:t>
            </a:r>
            <a:r>
              <a:rPr lang="pt-BR" dirty="0" smtClean="0">
                <a:solidFill>
                  <a:srgbClr val="0070C0"/>
                </a:solidFill>
                <a:sym typeface="Symbol"/>
              </a:rPr>
              <a:t> </a:t>
            </a:r>
            <a:r>
              <a:rPr lang="pt-BR" baseline="-25000" dirty="0" smtClean="0">
                <a:solidFill>
                  <a:srgbClr val="0070C0"/>
                </a:solidFill>
                <a:sym typeface="Symbol"/>
              </a:rPr>
              <a:t>G </a:t>
            </a:r>
            <a:endParaRPr lang="pt-BR" dirty="0" smtClean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1187624" y="515719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pitchFamily="18" charset="2"/>
              <a:buChar char="g"/>
            </a:pPr>
            <a:r>
              <a:rPr lang="pt-BR" dirty="0" smtClean="0">
                <a:solidFill>
                  <a:srgbClr val="0070C0"/>
                </a:solidFill>
                <a:sym typeface="Symbol"/>
              </a:rPr>
              <a:t>/2 </a:t>
            </a:r>
            <a:r>
              <a:rPr lang="pt-BR" baseline="-25000" dirty="0" smtClean="0">
                <a:solidFill>
                  <a:srgbClr val="0070C0"/>
                </a:solidFill>
                <a:sym typeface="Symbol"/>
              </a:rPr>
              <a:t> </a:t>
            </a:r>
            <a:endParaRPr lang="pt-BR" dirty="0" smtClean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7164288" y="321297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  <a:sym typeface="Symbol"/>
              </a:rPr>
              <a:t> 0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7092280" y="249289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  <a:sym typeface="Symbol"/>
              </a:rPr>
              <a:t> </a:t>
            </a:r>
            <a:r>
              <a:rPr lang="pt-BR" baseline="-25000" dirty="0" smtClean="0">
                <a:solidFill>
                  <a:srgbClr val="00B050"/>
                </a:solidFill>
                <a:sym typeface="Symbol"/>
              </a:rPr>
              <a:t>S</a:t>
            </a:r>
            <a:r>
              <a:rPr lang="pt-BR" dirty="0" smtClean="0">
                <a:solidFill>
                  <a:srgbClr val="00B050"/>
                </a:solidFill>
                <a:sym typeface="Symbol"/>
              </a:rPr>
              <a:t> -</a:t>
            </a:r>
            <a:r>
              <a:rPr lang="pt-BR" baseline="-25000" dirty="0" smtClean="0">
                <a:solidFill>
                  <a:srgbClr val="00B050"/>
                </a:solidFill>
                <a:sym typeface="Symbol"/>
              </a:rPr>
              <a:t>G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7164288" y="213285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  <a:sym typeface="Symbol"/>
              </a:rPr>
              <a:t></a:t>
            </a:r>
            <a:r>
              <a:rPr lang="pt-BR" baseline="-25000" dirty="0" smtClean="0">
                <a:solidFill>
                  <a:srgbClr val="00B050"/>
                </a:solidFill>
                <a:sym typeface="Symbol"/>
              </a:rPr>
              <a:t>S</a:t>
            </a:r>
            <a:r>
              <a:rPr lang="pt-BR" dirty="0" smtClean="0">
                <a:solidFill>
                  <a:srgbClr val="00B050"/>
                </a:solidFill>
                <a:sym typeface="Symbol"/>
              </a:rPr>
              <a:t> =</a:t>
            </a:r>
            <a:r>
              <a:rPr lang="pt-BR" baseline="-25000" dirty="0" smtClean="0">
                <a:solidFill>
                  <a:srgbClr val="00B050"/>
                </a:solidFill>
                <a:sym typeface="Symbol"/>
              </a:rPr>
              <a:t>G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95" name="Forma livre 94"/>
          <p:cNvSpPr/>
          <p:nvPr/>
        </p:nvSpPr>
        <p:spPr>
          <a:xfrm rot="6140093">
            <a:off x="4218061" y="3700230"/>
            <a:ext cx="482600" cy="227542"/>
          </a:xfrm>
          <a:custGeom>
            <a:avLst/>
            <a:gdLst>
              <a:gd name="connsiteX0" fmla="*/ 0 w 482600"/>
              <a:gd name="connsiteY0" fmla="*/ 0 h 227542"/>
              <a:gd name="connsiteX1" fmla="*/ 152400 w 482600"/>
              <a:gd name="connsiteY1" fmla="*/ 196850 h 227542"/>
              <a:gd name="connsiteX2" fmla="*/ 482600 w 482600"/>
              <a:gd name="connsiteY2" fmla="*/ 184150 h 22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227542">
                <a:moveTo>
                  <a:pt x="0" y="0"/>
                </a:moveTo>
                <a:cubicBezTo>
                  <a:pt x="35983" y="83079"/>
                  <a:pt x="71967" y="166158"/>
                  <a:pt x="152400" y="196850"/>
                </a:cubicBezTo>
                <a:cubicBezTo>
                  <a:pt x="232833" y="227542"/>
                  <a:pt x="357716" y="205846"/>
                  <a:pt x="482600" y="18415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4355976" y="357301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  <a:sym typeface="Symbol"/>
              </a:rPr>
              <a:t></a:t>
            </a:r>
            <a:r>
              <a:rPr lang="pt-BR" baseline="-25000" dirty="0" smtClean="0">
                <a:solidFill>
                  <a:srgbClr val="00B050"/>
                </a:solidFill>
                <a:sym typeface="Symbol"/>
              </a:rPr>
              <a:t>S</a:t>
            </a:r>
            <a:endParaRPr lang="pt-BR" dirty="0">
              <a:solidFill>
                <a:srgbClr val="00B05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  <p:bldP spid="78" grpId="0"/>
      <p:bldP spid="81" grpId="0"/>
      <p:bldP spid="82" grpId="0"/>
      <p:bldP spid="60" grpId="0" animBg="1"/>
      <p:bldP spid="61" grpId="0"/>
      <p:bldP spid="62" grpId="0" animBg="1"/>
      <p:bldP spid="84" grpId="0"/>
      <p:bldP spid="85" grpId="0"/>
      <p:bldP spid="86" grpId="0"/>
      <p:bldP spid="87" grpId="0"/>
      <p:bldP spid="88" grpId="0"/>
      <p:bldP spid="92" grpId="0"/>
      <p:bldP spid="95" grpId="0" animBg="1"/>
      <p:bldP spid="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SEPARAÇÃO P-P E P-S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500" dirty="0" smtClean="0">
                <a:latin typeface="Arial" pitchFamily="34" charset="0"/>
                <a:cs typeface="Arial" pitchFamily="34" charset="0"/>
              </a:rPr>
              <a:t>MÉTODO CRS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11560" y="980728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1835696" y="13407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Seção na componente Vertical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5780" y="1772816"/>
            <a:ext cx="4508220" cy="41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700808"/>
            <a:ext cx="4644008" cy="414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CaixaDeTexto 67"/>
          <p:cNvSpPr txBox="1"/>
          <p:nvPr/>
        </p:nvSpPr>
        <p:spPr>
          <a:xfrm>
            <a:off x="899592" y="587727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W = cos</a:t>
            </a:r>
            <a:r>
              <a:rPr lang="pt-BR" baseline="30000" dirty="0" smtClean="0">
                <a:solidFill>
                  <a:srgbClr val="0070C0"/>
                </a:solidFill>
              </a:rPr>
              <a:t>2n+1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  <a:sym typeface="Symbol"/>
              </a:rPr>
              <a:t>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  <a:sym typeface="Symbol"/>
              </a:rPr>
              <a:t></a:t>
            </a:r>
            <a:r>
              <a:rPr lang="pt-BR" dirty="0" smtClean="0">
                <a:solidFill>
                  <a:srgbClr val="0070C0"/>
                </a:solidFill>
              </a:rPr>
              <a:t> cos</a:t>
            </a:r>
            <a:r>
              <a:rPr lang="pt-BR" baseline="30000" dirty="0" smtClean="0">
                <a:solidFill>
                  <a:srgbClr val="0070C0"/>
                </a:solidFill>
              </a:rPr>
              <a:t>2n+1</a:t>
            </a:r>
            <a:r>
              <a:rPr lang="pt-BR" dirty="0" smtClean="0">
                <a:solidFill>
                  <a:srgbClr val="0070C0"/>
                </a:solidFill>
              </a:rPr>
              <a:t>  0 </a:t>
            </a:r>
            <a:r>
              <a:rPr lang="pt-BR" dirty="0" smtClean="0">
                <a:solidFill>
                  <a:srgbClr val="0070C0"/>
                </a:solidFill>
                <a:sym typeface="Symbol"/>
              </a:rPr>
              <a:t></a:t>
            </a:r>
            <a:r>
              <a:rPr lang="pt-BR" dirty="0" smtClean="0">
                <a:solidFill>
                  <a:srgbClr val="0070C0"/>
                </a:solidFill>
              </a:rPr>
              <a:t> 1.         P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899592" y="62373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W = cos</a:t>
            </a:r>
            <a:r>
              <a:rPr lang="pt-BR" baseline="30000" dirty="0" smtClean="0">
                <a:solidFill>
                  <a:srgbClr val="00B050"/>
                </a:solidFill>
              </a:rPr>
              <a:t>2n+1</a:t>
            </a:r>
            <a:r>
              <a:rPr lang="pt-BR" dirty="0" smtClean="0">
                <a:solidFill>
                  <a:srgbClr val="00B05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  <a:sym typeface="Symbol"/>
              </a:rPr>
              <a:t>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  <a:sym typeface="Symbol"/>
              </a:rPr>
              <a:t></a:t>
            </a:r>
            <a:r>
              <a:rPr lang="pt-BR" dirty="0" smtClean="0">
                <a:solidFill>
                  <a:srgbClr val="00B050"/>
                </a:solidFill>
              </a:rPr>
              <a:t> cos</a:t>
            </a:r>
            <a:r>
              <a:rPr lang="pt-BR" baseline="30000" dirty="0" smtClean="0">
                <a:solidFill>
                  <a:srgbClr val="00B050"/>
                </a:solidFill>
              </a:rPr>
              <a:t>2n+1</a:t>
            </a:r>
            <a:r>
              <a:rPr lang="pt-BR" dirty="0" smtClean="0">
                <a:solidFill>
                  <a:srgbClr val="00B05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  <a:sym typeface="Symbol"/>
              </a:rPr>
              <a:t>/2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  <a:sym typeface="Symbol"/>
              </a:rPr>
              <a:t> 0</a:t>
            </a:r>
            <a:r>
              <a:rPr lang="pt-BR" dirty="0" smtClean="0">
                <a:solidFill>
                  <a:srgbClr val="00B050"/>
                </a:solidFill>
              </a:rPr>
              <a:t>.    S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4283968" y="3789040"/>
            <a:ext cx="20882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/>
              <a:t>x  cos</a:t>
            </a:r>
            <a:r>
              <a:rPr lang="pt-BR" sz="2500" baseline="30000" dirty="0" smtClean="0"/>
              <a:t>2n+1 </a:t>
            </a:r>
            <a:r>
              <a:rPr lang="pt-BR" sz="2500" dirty="0" smtClean="0">
                <a:sym typeface="Symbol"/>
              </a:rPr>
              <a:t></a:t>
            </a:r>
            <a:endParaRPr lang="pt-BR" sz="2500" dirty="0"/>
          </a:p>
        </p:txBody>
      </p:sp>
      <p:sp>
        <p:nvSpPr>
          <p:cNvPr id="52" name="Elipse 51"/>
          <p:cNvSpPr/>
          <p:nvPr/>
        </p:nvSpPr>
        <p:spPr>
          <a:xfrm>
            <a:off x="4644008" y="3645024"/>
            <a:ext cx="1080120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4860032" y="3068960"/>
            <a:ext cx="20882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/>
              <a:t>W</a:t>
            </a:r>
            <a:endParaRPr lang="pt-BR" sz="25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68" grpId="0"/>
      <p:bldP spid="69" grpId="0"/>
      <p:bldP spid="51" grpId="0"/>
      <p:bldP spid="51" grpId="1"/>
      <p:bldP spid="51" grpId="2"/>
      <p:bldP spid="52" grpId="0" animBg="1"/>
      <p:bldP spid="52" grpId="1" animBg="1"/>
      <p:bldP spid="52" grpId="2" animBg="1"/>
      <p:bldP spid="53" grpId="0"/>
      <p:bldP spid="53" grpId="1"/>
      <p:bldP spid="53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SEPARAÇÃO P-P E P-S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500" dirty="0" smtClean="0">
                <a:latin typeface="Arial" pitchFamily="34" charset="0"/>
                <a:cs typeface="Arial" pitchFamily="34" charset="0"/>
              </a:rPr>
              <a:t>MÉTODO CRS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11560" y="980728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1835696" y="13407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Seção na componente Horizontal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72816"/>
            <a:ext cx="4644008" cy="414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4825" y="1844824"/>
            <a:ext cx="4579175" cy="401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CaixaDeTexto 70"/>
          <p:cNvSpPr txBox="1"/>
          <p:nvPr/>
        </p:nvSpPr>
        <p:spPr>
          <a:xfrm>
            <a:off x="899592" y="587727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W = cos</a:t>
            </a:r>
            <a:r>
              <a:rPr lang="pt-BR" baseline="30000" dirty="0" smtClean="0">
                <a:solidFill>
                  <a:srgbClr val="00B050"/>
                </a:solidFill>
              </a:rPr>
              <a:t>2n+1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  <a:sym typeface="Symbol"/>
              </a:rPr>
              <a:t>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  <a:sym typeface="Symbol"/>
              </a:rPr>
              <a:t></a:t>
            </a:r>
            <a:r>
              <a:rPr lang="pt-BR" dirty="0" smtClean="0">
                <a:solidFill>
                  <a:srgbClr val="00B050"/>
                </a:solidFill>
              </a:rPr>
              <a:t> cos</a:t>
            </a:r>
            <a:r>
              <a:rPr lang="pt-BR" baseline="30000" dirty="0" smtClean="0">
                <a:solidFill>
                  <a:srgbClr val="00B050"/>
                </a:solidFill>
              </a:rPr>
              <a:t>2n+1</a:t>
            </a:r>
            <a:r>
              <a:rPr lang="pt-BR" dirty="0" smtClean="0">
                <a:solidFill>
                  <a:srgbClr val="00B050"/>
                </a:solidFill>
              </a:rPr>
              <a:t>  0 </a:t>
            </a:r>
            <a:r>
              <a:rPr lang="pt-BR" dirty="0" smtClean="0">
                <a:solidFill>
                  <a:srgbClr val="00B050"/>
                </a:solidFill>
                <a:sym typeface="Symbol"/>
              </a:rPr>
              <a:t></a:t>
            </a:r>
            <a:r>
              <a:rPr lang="pt-BR" dirty="0" smtClean="0">
                <a:solidFill>
                  <a:srgbClr val="00B050"/>
                </a:solidFill>
              </a:rPr>
              <a:t> 1.          S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899592" y="623731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W = cos</a:t>
            </a:r>
            <a:r>
              <a:rPr lang="pt-BR" baseline="30000" dirty="0" smtClean="0">
                <a:solidFill>
                  <a:srgbClr val="0070C0"/>
                </a:solidFill>
              </a:rPr>
              <a:t>2n+1</a:t>
            </a: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70C0"/>
                </a:solidFill>
                <a:sym typeface="Symbol"/>
              </a:rPr>
              <a:t>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  <a:sym typeface="Symbol"/>
              </a:rPr>
              <a:t></a:t>
            </a:r>
            <a:r>
              <a:rPr lang="pt-BR" dirty="0" smtClean="0">
                <a:solidFill>
                  <a:srgbClr val="0070C0"/>
                </a:solidFill>
              </a:rPr>
              <a:t> cos</a:t>
            </a:r>
            <a:r>
              <a:rPr lang="pt-BR" baseline="30000" dirty="0" smtClean="0">
                <a:solidFill>
                  <a:srgbClr val="0070C0"/>
                </a:solidFill>
              </a:rPr>
              <a:t>2n+1</a:t>
            </a: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70C0"/>
                </a:solidFill>
                <a:sym typeface="Symbol"/>
              </a:rPr>
              <a:t>/2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  <a:sym typeface="Symbol"/>
              </a:rPr>
              <a:t> 0</a:t>
            </a:r>
            <a:r>
              <a:rPr lang="pt-BR" dirty="0" smtClean="0">
                <a:solidFill>
                  <a:srgbClr val="0070C0"/>
                </a:solidFill>
              </a:rPr>
              <a:t>.     P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4283968" y="3789040"/>
            <a:ext cx="20882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/>
              <a:t>x  cos</a:t>
            </a:r>
            <a:r>
              <a:rPr lang="pt-BR" sz="2500" baseline="30000" dirty="0" smtClean="0"/>
              <a:t>2n+1 </a:t>
            </a:r>
            <a:r>
              <a:rPr lang="pt-BR" sz="2500" dirty="0" smtClean="0">
                <a:sym typeface="Symbol"/>
              </a:rPr>
              <a:t></a:t>
            </a:r>
            <a:endParaRPr lang="pt-BR" sz="2500" dirty="0"/>
          </a:p>
        </p:txBody>
      </p:sp>
      <p:sp>
        <p:nvSpPr>
          <p:cNvPr id="74" name="Elipse 73"/>
          <p:cNvSpPr/>
          <p:nvPr/>
        </p:nvSpPr>
        <p:spPr>
          <a:xfrm>
            <a:off x="4644008" y="3645024"/>
            <a:ext cx="1080120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/>
          <p:cNvSpPr txBox="1"/>
          <p:nvPr/>
        </p:nvSpPr>
        <p:spPr>
          <a:xfrm>
            <a:off x="4860032" y="3068960"/>
            <a:ext cx="20882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/>
              <a:t>W</a:t>
            </a:r>
            <a:endParaRPr lang="pt-BR" sz="25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3" grpId="1"/>
      <p:bldP spid="74" grpId="0" animBg="1"/>
      <p:bldP spid="74" grpId="1" animBg="1"/>
      <p:bldP spid="79" grpId="0"/>
      <p:bldP spid="79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27584" y="332656"/>
            <a:ext cx="77724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SEPARAÇÃO P-P E P-S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2500" dirty="0" smtClean="0">
                <a:latin typeface="Arial" pitchFamily="34" charset="0"/>
                <a:cs typeface="Arial" pitchFamily="34" charset="0"/>
              </a:rPr>
              <a:t>MÉTODO CRS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11560" y="980728"/>
            <a:ext cx="7956376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pt-B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4" name="Tabela 53"/>
          <p:cNvGraphicFramePr>
            <a:graphicFrameLocks noGrp="1"/>
          </p:cNvGraphicFramePr>
          <p:nvPr/>
        </p:nvGraphicFramePr>
        <p:xfrm>
          <a:off x="1403648" y="2060848"/>
          <a:ext cx="6648400" cy="36034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62100"/>
                <a:gridCol w="831050"/>
                <a:gridCol w="831050"/>
                <a:gridCol w="1662100"/>
                <a:gridCol w="1662100"/>
              </a:tblGrid>
              <a:tr h="67733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ym typeface="Symbol"/>
                        </a:rPr>
                        <a:t>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Mantém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Rejeita</a:t>
                      </a:r>
                      <a:endParaRPr lang="pt-BR" dirty="0"/>
                    </a:p>
                  </a:txBody>
                  <a:tcPr/>
                </a:tc>
              </a:tr>
              <a:tr h="677333">
                <a:tc>
                  <a:txBody>
                    <a:bodyPr/>
                    <a:lstStyle/>
                    <a:p>
                      <a:r>
                        <a:rPr lang="pt-BR" dirty="0" smtClean="0"/>
                        <a:t>Seção Horizontal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Symbol"/>
                        </a:rPr>
                        <a:t>/2 para ondas</a:t>
                      </a:r>
                      <a:r>
                        <a:rPr lang="pt-BR" baseline="0" dirty="0" smtClean="0">
                          <a:sym typeface="Symbol"/>
                        </a:rPr>
                        <a:t> P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Symbol"/>
                        </a:rPr>
                        <a:t>0</a:t>
                      </a:r>
                      <a:r>
                        <a:rPr lang="pt-BR" baseline="0" dirty="0" smtClean="0">
                          <a:sym typeface="Symbol"/>
                        </a:rPr>
                        <a:t> </a:t>
                      </a:r>
                      <a:r>
                        <a:rPr lang="pt-BR" dirty="0" smtClean="0">
                          <a:sym typeface="Symbol"/>
                        </a:rPr>
                        <a:t>para ondas</a:t>
                      </a:r>
                      <a:r>
                        <a:rPr lang="pt-BR" baseline="0" dirty="0" smtClean="0">
                          <a:sym typeface="Symbol"/>
                        </a:rPr>
                        <a:t> S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Ondas </a:t>
                      </a:r>
                      <a:r>
                        <a:rPr lang="pt-BR" baseline="0" dirty="0" smtClean="0"/>
                        <a:t> 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Ondas</a:t>
                      </a:r>
                      <a:r>
                        <a:rPr lang="pt-BR" baseline="0" dirty="0" smtClean="0"/>
                        <a:t>  P</a:t>
                      </a:r>
                      <a:endParaRPr lang="pt-BR" dirty="0"/>
                    </a:p>
                  </a:txBody>
                  <a:tcPr/>
                </a:tc>
              </a:tr>
              <a:tr h="677333">
                <a:tc>
                  <a:txBody>
                    <a:bodyPr/>
                    <a:lstStyle/>
                    <a:p>
                      <a:r>
                        <a:rPr lang="pt-BR" dirty="0" smtClean="0"/>
                        <a:t>Seção Vertical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Symbol"/>
                        </a:rPr>
                        <a:t>/2 para ondas</a:t>
                      </a:r>
                      <a:r>
                        <a:rPr lang="pt-BR" baseline="0" dirty="0" smtClean="0">
                          <a:sym typeface="Symbol"/>
                        </a:rPr>
                        <a:t> S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Symbol"/>
                        </a:rPr>
                        <a:t>0 para ondas</a:t>
                      </a:r>
                      <a:r>
                        <a:rPr lang="pt-BR" baseline="0" dirty="0" smtClean="0">
                          <a:sym typeface="Symbol"/>
                        </a:rPr>
                        <a:t> P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Ondas 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Ondas 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371600" y="404813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PERSPECTIVAS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259632" y="4221088"/>
            <a:ext cx="7498080" cy="6130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pt-BR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899592" y="2132856"/>
            <a:ext cx="7498080" cy="613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2600" b="1" dirty="0" smtClean="0">
                <a:latin typeface="Arial" pitchFamily="34" charset="0"/>
                <a:cs typeface="Arial" pitchFamily="34" charset="0"/>
              </a:rPr>
              <a:t>Utilização de dois métodos de separação de ondas P e S</a:t>
            </a:r>
            <a:endParaRPr kumimoji="0" lang="pt-B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7584" y="3717032"/>
            <a:ext cx="7498080" cy="613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Utilização do operador CRS para a regularização de dados já separados</a:t>
            </a:r>
            <a:endParaRPr kumimoji="0" lang="pt-BR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99592" y="2852936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OBRIGADO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259632" y="4221088"/>
            <a:ext cx="7498080" cy="6130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pt-BR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39" descr="Tijolo na horizontal"/>
          <p:cNvSpPr>
            <a:spLocks/>
          </p:cNvSpPr>
          <p:nvPr/>
        </p:nvSpPr>
        <p:spPr bwMode="auto">
          <a:xfrm>
            <a:off x="683568" y="4005064"/>
            <a:ext cx="8208912" cy="1371600"/>
          </a:xfrm>
          <a:custGeom>
            <a:avLst/>
            <a:gdLst>
              <a:gd name="T0" fmla="*/ 2147483647 w 4932"/>
              <a:gd name="T1" fmla="*/ 2147483647 h 864"/>
              <a:gd name="T2" fmla="*/ 2147483647 w 4932"/>
              <a:gd name="T3" fmla="*/ 2147483647 h 864"/>
              <a:gd name="T4" fmla="*/ 2147483647 w 4932"/>
              <a:gd name="T5" fmla="*/ 2147483647 h 864"/>
              <a:gd name="T6" fmla="*/ 2147483647 w 4932"/>
              <a:gd name="T7" fmla="*/ 2147483647 h 864"/>
              <a:gd name="T8" fmla="*/ 2147483647 w 4932"/>
              <a:gd name="T9" fmla="*/ 2147483647 h 864"/>
              <a:gd name="T10" fmla="*/ 2147483647 w 4932"/>
              <a:gd name="T11" fmla="*/ 2147483647 h 864"/>
              <a:gd name="T12" fmla="*/ 2147483647 w 4932"/>
              <a:gd name="T13" fmla="*/ 2147483647 h 864"/>
              <a:gd name="T14" fmla="*/ 2147483647 w 4932"/>
              <a:gd name="T15" fmla="*/ 2147483647 h 864"/>
              <a:gd name="T16" fmla="*/ 2147483647 w 4932"/>
              <a:gd name="T17" fmla="*/ 2147483647 h 864"/>
              <a:gd name="T18" fmla="*/ 2147483647 w 4932"/>
              <a:gd name="T19" fmla="*/ 2147483647 h 864"/>
              <a:gd name="T20" fmla="*/ 2147483647 w 4932"/>
              <a:gd name="T21" fmla="*/ 0 h 864"/>
              <a:gd name="T22" fmla="*/ 2147483647 w 4932"/>
              <a:gd name="T23" fmla="*/ 2147483647 h 864"/>
              <a:gd name="T24" fmla="*/ 2147483647 w 4932"/>
              <a:gd name="T25" fmla="*/ 2147483647 h 864"/>
              <a:gd name="T26" fmla="*/ 2147483647 w 4932"/>
              <a:gd name="T27" fmla="*/ 2147483647 h 864"/>
              <a:gd name="T28" fmla="*/ 2147483647 w 4932"/>
              <a:gd name="T29" fmla="*/ 2147483647 h 864"/>
              <a:gd name="T30" fmla="*/ 2147483647 w 4932"/>
              <a:gd name="T31" fmla="*/ 2147483647 h 864"/>
              <a:gd name="T32" fmla="*/ 2147483647 w 4932"/>
              <a:gd name="T33" fmla="*/ 2147483647 h 864"/>
              <a:gd name="T34" fmla="*/ 2147483647 w 4932"/>
              <a:gd name="T35" fmla="*/ 2147483647 h 864"/>
              <a:gd name="T36" fmla="*/ 2147483647 w 4932"/>
              <a:gd name="T37" fmla="*/ 2147483647 h 864"/>
              <a:gd name="T38" fmla="*/ 2147483647 w 4932"/>
              <a:gd name="T39" fmla="*/ 2147483647 h 864"/>
              <a:gd name="T40" fmla="*/ 2147483647 w 4932"/>
              <a:gd name="T41" fmla="*/ 2147483647 h 864"/>
              <a:gd name="T42" fmla="*/ 0 w 4932"/>
              <a:gd name="T43" fmla="*/ 2147483647 h 864"/>
              <a:gd name="T44" fmla="*/ 0 w 4932"/>
              <a:gd name="T45" fmla="*/ 2147483647 h 864"/>
              <a:gd name="T46" fmla="*/ 2147483647 w 4932"/>
              <a:gd name="T47" fmla="*/ 2147483647 h 8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932"/>
              <a:gd name="T73" fmla="*/ 0 h 864"/>
              <a:gd name="T74" fmla="*/ 4932 w 4932"/>
              <a:gd name="T75" fmla="*/ 864 h 86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932" h="864">
                <a:moveTo>
                  <a:pt x="36" y="66"/>
                </a:moveTo>
                <a:cubicBezTo>
                  <a:pt x="103" y="44"/>
                  <a:pt x="170" y="37"/>
                  <a:pt x="240" y="30"/>
                </a:cubicBezTo>
                <a:cubicBezTo>
                  <a:pt x="378" y="35"/>
                  <a:pt x="516" y="35"/>
                  <a:pt x="654" y="42"/>
                </a:cubicBezTo>
                <a:cubicBezTo>
                  <a:pt x="715" y="45"/>
                  <a:pt x="779" y="61"/>
                  <a:pt x="840" y="66"/>
                </a:cubicBezTo>
                <a:cubicBezTo>
                  <a:pt x="960" y="63"/>
                  <a:pt x="1147" y="74"/>
                  <a:pt x="1278" y="48"/>
                </a:cubicBezTo>
                <a:cubicBezTo>
                  <a:pt x="1397" y="52"/>
                  <a:pt x="1514" y="60"/>
                  <a:pt x="1632" y="66"/>
                </a:cubicBezTo>
                <a:cubicBezTo>
                  <a:pt x="1659" y="84"/>
                  <a:pt x="1766" y="104"/>
                  <a:pt x="1806" y="114"/>
                </a:cubicBezTo>
                <a:cubicBezTo>
                  <a:pt x="1945" y="108"/>
                  <a:pt x="2081" y="86"/>
                  <a:pt x="2220" y="78"/>
                </a:cubicBezTo>
                <a:cubicBezTo>
                  <a:pt x="2532" y="85"/>
                  <a:pt x="2833" y="64"/>
                  <a:pt x="3144" y="54"/>
                </a:cubicBezTo>
                <a:cubicBezTo>
                  <a:pt x="3170" y="50"/>
                  <a:pt x="3196" y="39"/>
                  <a:pt x="3222" y="36"/>
                </a:cubicBezTo>
                <a:cubicBezTo>
                  <a:pt x="3312" y="25"/>
                  <a:pt x="3403" y="18"/>
                  <a:pt x="3492" y="0"/>
                </a:cubicBezTo>
                <a:cubicBezTo>
                  <a:pt x="3691" y="13"/>
                  <a:pt x="3892" y="22"/>
                  <a:pt x="4092" y="30"/>
                </a:cubicBezTo>
                <a:cubicBezTo>
                  <a:pt x="4301" y="18"/>
                  <a:pt x="4506" y="25"/>
                  <a:pt x="4716" y="30"/>
                </a:cubicBezTo>
                <a:cubicBezTo>
                  <a:pt x="4740" y="38"/>
                  <a:pt x="4763" y="43"/>
                  <a:pt x="4788" y="48"/>
                </a:cubicBezTo>
                <a:cubicBezTo>
                  <a:pt x="4822" y="65"/>
                  <a:pt x="4838" y="67"/>
                  <a:pt x="4878" y="72"/>
                </a:cubicBezTo>
                <a:cubicBezTo>
                  <a:pt x="4892" y="77"/>
                  <a:pt x="4910" y="74"/>
                  <a:pt x="4920" y="84"/>
                </a:cubicBezTo>
                <a:cubicBezTo>
                  <a:pt x="4926" y="90"/>
                  <a:pt x="4924" y="100"/>
                  <a:pt x="4926" y="108"/>
                </a:cubicBezTo>
                <a:cubicBezTo>
                  <a:pt x="4928" y="114"/>
                  <a:pt x="4932" y="126"/>
                  <a:pt x="4932" y="126"/>
                </a:cubicBezTo>
                <a:lnTo>
                  <a:pt x="4926" y="864"/>
                </a:lnTo>
                <a:lnTo>
                  <a:pt x="2262" y="828"/>
                </a:lnTo>
                <a:lnTo>
                  <a:pt x="180" y="792"/>
                </a:lnTo>
                <a:lnTo>
                  <a:pt x="0" y="768"/>
                </a:lnTo>
                <a:lnTo>
                  <a:pt x="0" y="72"/>
                </a:lnTo>
                <a:lnTo>
                  <a:pt x="36" y="66"/>
                </a:lnTo>
                <a:close/>
              </a:path>
            </a:pathLst>
          </a:custGeom>
          <a:pattFill prst="horzBrick">
            <a:fgClr>
              <a:srgbClr val="000099"/>
            </a:fgClr>
            <a:bgClr>
              <a:srgbClr val="C0C0C0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53088" y="1628800"/>
            <a:ext cx="8239392" cy="1872208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>
            <a:off x="683568" y="2655204"/>
            <a:ext cx="8208912" cy="1565884"/>
          </a:xfrm>
          <a:custGeom>
            <a:avLst/>
            <a:gdLst>
              <a:gd name="connsiteX0" fmla="*/ 0 w 8208912"/>
              <a:gd name="connsiteY0" fmla="*/ 0 h 1152128"/>
              <a:gd name="connsiteX1" fmla="*/ 8208912 w 8208912"/>
              <a:gd name="connsiteY1" fmla="*/ 0 h 1152128"/>
              <a:gd name="connsiteX2" fmla="*/ 8208912 w 8208912"/>
              <a:gd name="connsiteY2" fmla="*/ 1152128 h 1152128"/>
              <a:gd name="connsiteX3" fmla="*/ 0 w 8208912"/>
              <a:gd name="connsiteY3" fmla="*/ 1152128 h 1152128"/>
              <a:gd name="connsiteX4" fmla="*/ 0 w 8208912"/>
              <a:gd name="connsiteY4" fmla="*/ 0 h 1152128"/>
              <a:gd name="connsiteX0" fmla="*/ 0 w 8208912"/>
              <a:gd name="connsiteY0" fmla="*/ 0 h 1152128"/>
              <a:gd name="connsiteX1" fmla="*/ 720080 w 8208912"/>
              <a:gd name="connsiteY1" fmla="*/ 144016 h 1152128"/>
              <a:gd name="connsiteX2" fmla="*/ 8208912 w 8208912"/>
              <a:gd name="connsiteY2" fmla="*/ 0 h 1152128"/>
              <a:gd name="connsiteX3" fmla="*/ 8208912 w 8208912"/>
              <a:gd name="connsiteY3" fmla="*/ 1152128 h 1152128"/>
              <a:gd name="connsiteX4" fmla="*/ 0 w 8208912"/>
              <a:gd name="connsiteY4" fmla="*/ 1152128 h 1152128"/>
              <a:gd name="connsiteX5" fmla="*/ 0 w 8208912"/>
              <a:gd name="connsiteY5" fmla="*/ 0 h 1152128"/>
              <a:gd name="connsiteX0" fmla="*/ 0 w 8208912"/>
              <a:gd name="connsiteY0" fmla="*/ 0 h 1152128"/>
              <a:gd name="connsiteX1" fmla="*/ 720080 w 8208912"/>
              <a:gd name="connsiteY1" fmla="*/ 144016 h 1152128"/>
              <a:gd name="connsiteX2" fmla="*/ 1152128 w 8208912"/>
              <a:gd name="connsiteY2" fmla="*/ 288032 h 1152128"/>
              <a:gd name="connsiteX3" fmla="*/ 8208912 w 8208912"/>
              <a:gd name="connsiteY3" fmla="*/ 0 h 1152128"/>
              <a:gd name="connsiteX4" fmla="*/ 8208912 w 8208912"/>
              <a:gd name="connsiteY4" fmla="*/ 1152128 h 1152128"/>
              <a:gd name="connsiteX5" fmla="*/ 0 w 8208912"/>
              <a:gd name="connsiteY5" fmla="*/ 1152128 h 1152128"/>
              <a:gd name="connsiteX6" fmla="*/ 0 w 8208912"/>
              <a:gd name="connsiteY6" fmla="*/ 0 h 1152128"/>
              <a:gd name="connsiteX0" fmla="*/ 0 w 8208912"/>
              <a:gd name="connsiteY0" fmla="*/ 0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8208912 w 8208912"/>
              <a:gd name="connsiteY4" fmla="*/ 0 h 1152128"/>
              <a:gd name="connsiteX5" fmla="*/ 8208912 w 8208912"/>
              <a:gd name="connsiteY5" fmla="*/ 1152128 h 1152128"/>
              <a:gd name="connsiteX6" fmla="*/ 0 w 8208912"/>
              <a:gd name="connsiteY6" fmla="*/ 1152128 h 1152128"/>
              <a:gd name="connsiteX7" fmla="*/ 0 w 8208912"/>
              <a:gd name="connsiteY7" fmla="*/ 0 h 1152128"/>
              <a:gd name="connsiteX0" fmla="*/ 72008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8208912 w 8208912"/>
              <a:gd name="connsiteY4" fmla="*/ 0 h 1152128"/>
              <a:gd name="connsiteX5" fmla="*/ 8208912 w 8208912"/>
              <a:gd name="connsiteY5" fmla="*/ 1152128 h 1152128"/>
              <a:gd name="connsiteX6" fmla="*/ 0 w 8208912"/>
              <a:gd name="connsiteY6" fmla="*/ 1152128 h 1152128"/>
              <a:gd name="connsiteX7" fmla="*/ 72008 w 8208912"/>
              <a:gd name="connsiteY7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8208912 w 8208912"/>
              <a:gd name="connsiteY4" fmla="*/ 0 h 1152128"/>
              <a:gd name="connsiteX5" fmla="*/ 8208912 w 8208912"/>
              <a:gd name="connsiteY5" fmla="*/ 1152128 h 1152128"/>
              <a:gd name="connsiteX6" fmla="*/ 0 w 8208912"/>
              <a:gd name="connsiteY6" fmla="*/ 1152128 h 1152128"/>
              <a:gd name="connsiteX7" fmla="*/ 0 w 8208912"/>
              <a:gd name="connsiteY7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8208912 w 8208912"/>
              <a:gd name="connsiteY5" fmla="*/ 0 h 1152128"/>
              <a:gd name="connsiteX6" fmla="*/ 8208912 w 8208912"/>
              <a:gd name="connsiteY6" fmla="*/ 1152128 h 1152128"/>
              <a:gd name="connsiteX7" fmla="*/ 0 w 8208912"/>
              <a:gd name="connsiteY7" fmla="*/ 1152128 h 1152128"/>
              <a:gd name="connsiteX8" fmla="*/ 0 w 8208912"/>
              <a:gd name="connsiteY8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8208912 w 8208912"/>
              <a:gd name="connsiteY6" fmla="*/ 0 h 1152128"/>
              <a:gd name="connsiteX7" fmla="*/ 8208912 w 8208912"/>
              <a:gd name="connsiteY7" fmla="*/ 1152128 h 1152128"/>
              <a:gd name="connsiteX8" fmla="*/ 0 w 8208912"/>
              <a:gd name="connsiteY8" fmla="*/ 1152128 h 1152128"/>
              <a:gd name="connsiteX9" fmla="*/ 0 w 8208912"/>
              <a:gd name="connsiteY9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2952328 w 8208912"/>
              <a:gd name="connsiteY6" fmla="*/ 360040 h 1152128"/>
              <a:gd name="connsiteX7" fmla="*/ 8208912 w 8208912"/>
              <a:gd name="connsiteY7" fmla="*/ 0 h 1152128"/>
              <a:gd name="connsiteX8" fmla="*/ 8208912 w 8208912"/>
              <a:gd name="connsiteY8" fmla="*/ 1152128 h 1152128"/>
              <a:gd name="connsiteX9" fmla="*/ 0 w 8208912"/>
              <a:gd name="connsiteY9" fmla="*/ 1152128 h 1152128"/>
              <a:gd name="connsiteX10" fmla="*/ 0 w 8208912"/>
              <a:gd name="connsiteY10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2952328 w 8208912"/>
              <a:gd name="connsiteY6" fmla="*/ 360040 h 1152128"/>
              <a:gd name="connsiteX7" fmla="*/ 4248472 w 8208912"/>
              <a:gd name="connsiteY7" fmla="*/ 288032 h 1152128"/>
              <a:gd name="connsiteX8" fmla="*/ 8208912 w 8208912"/>
              <a:gd name="connsiteY8" fmla="*/ 0 h 1152128"/>
              <a:gd name="connsiteX9" fmla="*/ 8208912 w 8208912"/>
              <a:gd name="connsiteY9" fmla="*/ 1152128 h 1152128"/>
              <a:gd name="connsiteX10" fmla="*/ 0 w 8208912"/>
              <a:gd name="connsiteY10" fmla="*/ 1152128 h 1152128"/>
              <a:gd name="connsiteX11" fmla="*/ 0 w 8208912"/>
              <a:gd name="connsiteY11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2952328 w 8208912"/>
              <a:gd name="connsiteY6" fmla="*/ 360040 h 1152128"/>
              <a:gd name="connsiteX7" fmla="*/ 4248472 w 8208912"/>
              <a:gd name="connsiteY7" fmla="*/ 288032 h 1152128"/>
              <a:gd name="connsiteX8" fmla="*/ 8208912 w 8208912"/>
              <a:gd name="connsiteY8" fmla="*/ 0 h 1152128"/>
              <a:gd name="connsiteX9" fmla="*/ 8208912 w 8208912"/>
              <a:gd name="connsiteY9" fmla="*/ 1152128 h 1152128"/>
              <a:gd name="connsiteX10" fmla="*/ 0 w 8208912"/>
              <a:gd name="connsiteY10" fmla="*/ 1152128 h 1152128"/>
              <a:gd name="connsiteX11" fmla="*/ 0 w 8208912"/>
              <a:gd name="connsiteY11" fmla="*/ 144016 h 1152128"/>
              <a:gd name="connsiteX0" fmla="*/ 0 w 8208912"/>
              <a:gd name="connsiteY0" fmla="*/ 310495 h 1318607"/>
              <a:gd name="connsiteX1" fmla="*/ 360040 w 8208912"/>
              <a:gd name="connsiteY1" fmla="*/ 310495 h 1318607"/>
              <a:gd name="connsiteX2" fmla="*/ 720080 w 8208912"/>
              <a:gd name="connsiteY2" fmla="*/ 310495 h 1318607"/>
              <a:gd name="connsiteX3" fmla="*/ 1152128 w 8208912"/>
              <a:gd name="connsiteY3" fmla="*/ 454511 h 1318607"/>
              <a:gd name="connsiteX4" fmla="*/ 1872208 w 8208912"/>
              <a:gd name="connsiteY4" fmla="*/ 598527 h 1318607"/>
              <a:gd name="connsiteX5" fmla="*/ 2376264 w 8208912"/>
              <a:gd name="connsiteY5" fmla="*/ 670535 h 1318607"/>
              <a:gd name="connsiteX6" fmla="*/ 2952328 w 8208912"/>
              <a:gd name="connsiteY6" fmla="*/ 526519 h 1318607"/>
              <a:gd name="connsiteX7" fmla="*/ 4248472 w 8208912"/>
              <a:gd name="connsiteY7" fmla="*/ 454511 h 1318607"/>
              <a:gd name="connsiteX8" fmla="*/ 6408712 w 8208912"/>
              <a:gd name="connsiteY8" fmla="*/ 454511 h 1318607"/>
              <a:gd name="connsiteX9" fmla="*/ 8208912 w 8208912"/>
              <a:gd name="connsiteY9" fmla="*/ 166479 h 1318607"/>
              <a:gd name="connsiteX10" fmla="*/ 8208912 w 8208912"/>
              <a:gd name="connsiteY10" fmla="*/ 1318607 h 1318607"/>
              <a:gd name="connsiteX11" fmla="*/ 0 w 8208912"/>
              <a:gd name="connsiteY11" fmla="*/ 1318607 h 1318607"/>
              <a:gd name="connsiteX12" fmla="*/ 0 w 8208912"/>
              <a:gd name="connsiteY12" fmla="*/ 310495 h 1318607"/>
              <a:gd name="connsiteX0" fmla="*/ 0 w 8208912"/>
              <a:gd name="connsiteY0" fmla="*/ 319874 h 1327986"/>
              <a:gd name="connsiteX1" fmla="*/ 360040 w 8208912"/>
              <a:gd name="connsiteY1" fmla="*/ 319874 h 1327986"/>
              <a:gd name="connsiteX2" fmla="*/ 720080 w 8208912"/>
              <a:gd name="connsiteY2" fmla="*/ 319874 h 1327986"/>
              <a:gd name="connsiteX3" fmla="*/ 1152128 w 8208912"/>
              <a:gd name="connsiteY3" fmla="*/ 463890 h 1327986"/>
              <a:gd name="connsiteX4" fmla="*/ 1872208 w 8208912"/>
              <a:gd name="connsiteY4" fmla="*/ 607906 h 1327986"/>
              <a:gd name="connsiteX5" fmla="*/ 2376264 w 8208912"/>
              <a:gd name="connsiteY5" fmla="*/ 679914 h 1327986"/>
              <a:gd name="connsiteX6" fmla="*/ 2952328 w 8208912"/>
              <a:gd name="connsiteY6" fmla="*/ 535898 h 1327986"/>
              <a:gd name="connsiteX7" fmla="*/ 4248472 w 8208912"/>
              <a:gd name="connsiteY7" fmla="*/ 463890 h 1327986"/>
              <a:gd name="connsiteX8" fmla="*/ 6408712 w 8208912"/>
              <a:gd name="connsiteY8" fmla="*/ 463890 h 1327986"/>
              <a:gd name="connsiteX9" fmla="*/ 7416824 w 8208912"/>
              <a:gd name="connsiteY9" fmla="*/ 463891 h 1327986"/>
              <a:gd name="connsiteX10" fmla="*/ 8208912 w 8208912"/>
              <a:gd name="connsiteY10" fmla="*/ 175858 h 1327986"/>
              <a:gd name="connsiteX11" fmla="*/ 8208912 w 8208912"/>
              <a:gd name="connsiteY11" fmla="*/ 1327986 h 1327986"/>
              <a:gd name="connsiteX12" fmla="*/ 0 w 8208912"/>
              <a:gd name="connsiteY12" fmla="*/ 1327986 h 1327986"/>
              <a:gd name="connsiteX13" fmla="*/ 0 w 8208912"/>
              <a:gd name="connsiteY13" fmla="*/ 319874 h 1327986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2952328 w 8208912"/>
              <a:gd name="connsiteY6" fmla="*/ 552310 h 1344398"/>
              <a:gd name="connsiteX7" fmla="*/ 4248472 w 8208912"/>
              <a:gd name="connsiteY7" fmla="*/ 480302 h 1344398"/>
              <a:gd name="connsiteX8" fmla="*/ 6408712 w 8208912"/>
              <a:gd name="connsiteY8" fmla="*/ 480302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248472 w 8208912"/>
              <a:gd name="connsiteY7" fmla="*/ 480302 h 1344398"/>
              <a:gd name="connsiteX8" fmla="*/ 6408712 w 8208912"/>
              <a:gd name="connsiteY8" fmla="*/ 480302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104456 w 8208912"/>
              <a:gd name="connsiteY7" fmla="*/ 741737 h 1344398"/>
              <a:gd name="connsiteX8" fmla="*/ 6408712 w 8208912"/>
              <a:gd name="connsiteY8" fmla="*/ 480302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104456 w 8208912"/>
              <a:gd name="connsiteY7" fmla="*/ 741737 h 1344398"/>
              <a:gd name="connsiteX8" fmla="*/ 5832648 w 8208912"/>
              <a:gd name="connsiteY8" fmla="*/ 741737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104456 w 8208912"/>
              <a:gd name="connsiteY7" fmla="*/ 741737 h 1344398"/>
              <a:gd name="connsiteX8" fmla="*/ 5832648 w 8208912"/>
              <a:gd name="connsiteY8" fmla="*/ 741737 h 1344398"/>
              <a:gd name="connsiteX9" fmla="*/ 7344816 w 8208912"/>
              <a:gd name="connsiteY9" fmla="*/ 695378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79733 h 1087845"/>
              <a:gd name="connsiteX1" fmla="*/ 360040 w 8208912"/>
              <a:gd name="connsiteY1" fmla="*/ 79733 h 1087845"/>
              <a:gd name="connsiteX2" fmla="*/ 720080 w 8208912"/>
              <a:gd name="connsiteY2" fmla="*/ 79733 h 1087845"/>
              <a:gd name="connsiteX3" fmla="*/ 1152128 w 8208912"/>
              <a:gd name="connsiteY3" fmla="*/ 223749 h 1087845"/>
              <a:gd name="connsiteX4" fmla="*/ 1872208 w 8208912"/>
              <a:gd name="connsiteY4" fmla="*/ 367765 h 1087845"/>
              <a:gd name="connsiteX5" fmla="*/ 2376264 w 8208912"/>
              <a:gd name="connsiteY5" fmla="*/ 439773 h 1087845"/>
              <a:gd name="connsiteX6" fmla="*/ 3312368 w 8208912"/>
              <a:gd name="connsiteY6" fmla="*/ 438825 h 1087845"/>
              <a:gd name="connsiteX7" fmla="*/ 4104456 w 8208912"/>
              <a:gd name="connsiteY7" fmla="*/ 485184 h 1087845"/>
              <a:gd name="connsiteX8" fmla="*/ 5832648 w 8208912"/>
              <a:gd name="connsiteY8" fmla="*/ 485184 h 1087845"/>
              <a:gd name="connsiteX9" fmla="*/ 7344816 w 8208912"/>
              <a:gd name="connsiteY9" fmla="*/ 438825 h 1087845"/>
              <a:gd name="connsiteX10" fmla="*/ 8064896 w 8208912"/>
              <a:gd name="connsiteY10" fmla="*/ 7726 h 1087845"/>
              <a:gd name="connsiteX11" fmla="*/ 8208912 w 8208912"/>
              <a:gd name="connsiteY11" fmla="*/ 392467 h 1087845"/>
              <a:gd name="connsiteX12" fmla="*/ 8208912 w 8208912"/>
              <a:gd name="connsiteY12" fmla="*/ 1087845 h 1087845"/>
              <a:gd name="connsiteX13" fmla="*/ 0 w 8208912"/>
              <a:gd name="connsiteY13" fmla="*/ 1087845 h 1087845"/>
              <a:gd name="connsiteX14" fmla="*/ 0 w 8208912"/>
              <a:gd name="connsiteY14" fmla="*/ 79733 h 1087845"/>
              <a:gd name="connsiteX0" fmla="*/ 0 w 8208912"/>
              <a:gd name="connsiteY0" fmla="*/ 0 h 1008112"/>
              <a:gd name="connsiteX1" fmla="*/ 360040 w 8208912"/>
              <a:gd name="connsiteY1" fmla="*/ 0 h 1008112"/>
              <a:gd name="connsiteX2" fmla="*/ 720080 w 8208912"/>
              <a:gd name="connsiteY2" fmla="*/ 0 h 1008112"/>
              <a:gd name="connsiteX3" fmla="*/ 1152128 w 8208912"/>
              <a:gd name="connsiteY3" fmla="*/ 144016 h 1008112"/>
              <a:gd name="connsiteX4" fmla="*/ 1872208 w 8208912"/>
              <a:gd name="connsiteY4" fmla="*/ 288032 h 1008112"/>
              <a:gd name="connsiteX5" fmla="*/ 2376264 w 8208912"/>
              <a:gd name="connsiteY5" fmla="*/ 360040 h 1008112"/>
              <a:gd name="connsiteX6" fmla="*/ 3312368 w 8208912"/>
              <a:gd name="connsiteY6" fmla="*/ 359092 h 1008112"/>
              <a:gd name="connsiteX7" fmla="*/ 4104456 w 8208912"/>
              <a:gd name="connsiteY7" fmla="*/ 405451 h 1008112"/>
              <a:gd name="connsiteX8" fmla="*/ 5832648 w 8208912"/>
              <a:gd name="connsiteY8" fmla="*/ 405451 h 1008112"/>
              <a:gd name="connsiteX9" fmla="*/ 7344816 w 8208912"/>
              <a:gd name="connsiteY9" fmla="*/ 359092 h 1008112"/>
              <a:gd name="connsiteX10" fmla="*/ 7920880 w 8208912"/>
              <a:gd name="connsiteY10" fmla="*/ 312734 h 1008112"/>
              <a:gd name="connsiteX11" fmla="*/ 8208912 w 8208912"/>
              <a:gd name="connsiteY11" fmla="*/ 312734 h 1008112"/>
              <a:gd name="connsiteX12" fmla="*/ 8208912 w 8208912"/>
              <a:gd name="connsiteY12" fmla="*/ 1008112 h 1008112"/>
              <a:gd name="connsiteX13" fmla="*/ 0 w 8208912"/>
              <a:gd name="connsiteY13" fmla="*/ 1008112 h 1008112"/>
              <a:gd name="connsiteX14" fmla="*/ 0 w 8208912"/>
              <a:gd name="connsiteY14" fmla="*/ 0 h 1008112"/>
              <a:gd name="connsiteX0" fmla="*/ 0 w 8208912"/>
              <a:gd name="connsiteY0" fmla="*/ 0 h 1008112"/>
              <a:gd name="connsiteX1" fmla="*/ 360040 w 8208912"/>
              <a:gd name="connsiteY1" fmla="*/ 0 h 1008112"/>
              <a:gd name="connsiteX2" fmla="*/ 720080 w 8208912"/>
              <a:gd name="connsiteY2" fmla="*/ 0 h 1008112"/>
              <a:gd name="connsiteX3" fmla="*/ 1152128 w 8208912"/>
              <a:gd name="connsiteY3" fmla="*/ 144016 h 1008112"/>
              <a:gd name="connsiteX4" fmla="*/ 1872208 w 8208912"/>
              <a:gd name="connsiteY4" fmla="*/ 288032 h 1008112"/>
              <a:gd name="connsiteX5" fmla="*/ 2376264 w 8208912"/>
              <a:gd name="connsiteY5" fmla="*/ 360040 h 1008112"/>
              <a:gd name="connsiteX6" fmla="*/ 3312368 w 8208912"/>
              <a:gd name="connsiteY6" fmla="*/ 359092 h 1008112"/>
              <a:gd name="connsiteX7" fmla="*/ 4104456 w 8208912"/>
              <a:gd name="connsiteY7" fmla="*/ 405451 h 1008112"/>
              <a:gd name="connsiteX8" fmla="*/ 5832648 w 8208912"/>
              <a:gd name="connsiteY8" fmla="*/ 405451 h 1008112"/>
              <a:gd name="connsiteX9" fmla="*/ 7344816 w 8208912"/>
              <a:gd name="connsiteY9" fmla="*/ 359092 h 1008112"/>
              <a:gd name="connsiteX10" fmla="*/ 7920880 w 8208912"/>
              <a:gd name="connsiteY10" fmla="*/ 312734 h 1008112"/>
              <a:gd name="connsiteX11" fmla="*/ 8064896 w 8208912"/>
              <a:gd name="connsiteY11" fmla="*/ 312734 h 1008112"/>
              <a:gd name="connsiteX12" fmla="*/ 8208912 w 8208912"/>
              <a:gd name="connsiteY12" fmla="*/ 312734 h 1008112"/>
              <a:gd name="connsiteX13" fmla="*/ 8208912 w 8208912"/>
              <a:gd name="connsiteY13" fmla="*/ 1008112 h 1008112"/>
              <a:gd name="connsiteX14" fmla="*/ 0 w 8208912"/>
              <a:gd name="connsiteY14" fmla="*/ 1008112 h 1008112"/>
              <a:gd name="connsiteX15" fmla="*/ 0 w 8208912"/>
              <a:gd name="connsiteY15" fmla="*/ 0 h 1008112"/>
              <a:gd name="connsiteX0" fmla="*/ 0 w 8208912"/>
              <a:gd name="connsiteY0" fmla="*/ 21217 h 1029329"/>
              <a:gd name="connsiteX1" fmla="*/ 360040 w 8208912"/>
              <a:gd name="connsiteY1" fmla="*/ 21217 h 1029329"/>
              <a:gd name="connsiteX2" fmla="*/ 648072 w 8208912"/>
              <a:gd name="connsiteY2" fmla="*/ 148516 h 1029329"/>
              <a:gd name="connsiteX3" fmla="*/ 1152128 w 8208912"/>
              <a:gd name="connsiteY3" fmla="*/ 165233 h 1029329"/>
              <a:gd name="connsiteX4" fmla="*/ 1872208 w 8208912"/>
              <a:gd name="connsiteY4" fmla="*/ 309249 h 1029329"/>
              <a:gd name="connsiteX5" fmla="*/ 2376264 w 8208912"/>
              <a:gd name="connsiteY5" fmla="*/ 381257 h 1029329"/>
              <a:gd name="connsiteX6" fmla="*/ 3312368 w 8208912"/>
              <a:gd name="connsiteY6" fmla="*/ 380309 h 1029329"/>
              <a:gd name="connsiteX7" fmla="*/ 4104456 w 8208912"/>
              <a:gd name="connsiteY7" fmla="*/ 426668 h 1029329"/>
              <a:gd name="connsiteX8" fmla="*/ 5832648 w 8208912"/>
              <a:gd name="connsiteY8" fmla="*/ 426668 h 1029329"/>
              <a:gd name="connsiteX9" fmla="*/ 7344816 w 8208912"/>
              <a:gd name="connsiteY9" fmla="*/ 380309 h 1029329"/>
              <a:gd name="connsiteX10" fmla="*/ 7920880 w 8208912"/>
              <a:gd name="connsiteY10" fmla="*/ 333951 h 1029329"/>
              <a:gd name="connsiteX11" fmla="*/ 8064896 w 8208912"/>
              <a:gd name="connsiteY11" fmla="*/ 333951 h 1029329"/>
              <a:gd name="connsiteX12" fmla="*/ 8208912 w 8208912"/>
              <a:gd name="connsiteY12" fmla="*/ 333951 h 1029329"/>
              <a:gd name="connsiteX13" fmla="*/ 8208912 w 8208912"/>
              <a:gd name="connsiteY13" fmla="*/ 1029329 h 1029329"/>
              <a:gd name="connsiteX14" fmla="*/ 0 w 8208912"/>
              <a:gd name="connsiteY14" fmla="*/ 1029329 h 1029329"/>
              <a:gd name="connsiteX15" fmla="*/ 0 w 8208912"/>
              <a:gd name="connsiteY15" fmla="*/ 21217 h 1029329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872208 w 8208912"/>
              <a:gd name="connsiteY4" fmla="*/ 288032 h 1008112"/>
              <a:gd name="connsiteX5" fmla="*/ 2376264 w 8208912"/>
              <a:gd name="connsiteY5" fmla="*/ 360040 h 1008112"/>
              <a:gd name="connsiteX6" fmla="*/ 3312368 w 8208912"/>
              <a:gd name="connsiteY6" fmla="*/ 359092 h 1008112"/>
              <a:gd name="connsiteX7" fmla="*/ 4104456 w 8208912"/>
              <a:gd name="connsiteY7" fmla="*/ 405451 h 1008112"/>
              <a:gd name="connsiteX8" fmla="*/ 5832648 w 8208912"/>
              <a:gd name="connsiteY8" fmla="*/ 405451 h 1008112"/>
              <a:gd name="connsiteX9" fmla="*/ 7344816 w 8208912"/>
              <a:gd name="connsiteY9" fmla="*/ 359092 h 1008112"/>
              <a:gd name="connsiteX10" fmla="*/ 7920880 w 8208912"/>
              <a:gd name="connsiteY10" fmla="*/ 312734 h 1008112"/>
              <a:gd name="connsiteX11" fmla="*/ 8064896 w 8208912"/>
              <a:gd name="connsiteY11" fmla="*/ 312734 h 1008112"/>
              <a:gd name="connsiteX12" fmla="*/ 8208912 w 8208912"/>
              <a:gd name="connsiteY12" fmla="*/ 312734 h 1008112"/>
              <a:gd name="connsiteX13" fmla="*/ 8208912 w 8208912"/>
              <a:gd name="connsiteY13" fmla="*/ 1008112 h 1008112"/>
              <a:gd name="connsiteX14" fmla="*/ 0 w 8208912"/>
              <a:gd name="connsiteY14" fmla="*/ 1008112 h 1008112"/>
              <a:gd name="connsiteX15" fmla="*/ 0 w 8208912"/>
              <a:gd name="connsiteY15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3312368 w 8208912"/>
              <a:gd name="connsiteY7" fmla="*/ 359092 h 1008112"/>
              <a:gd name="connsiteX8" fmla="*/ 4104456 w 8208912"/>
              <a:gd name="connsiteY8" fmla="*/ 405451 h 1008112"/>
              <a:gd name="connsiteX9" fmla="*/ 5832648 w 8208912"/>
              <a:gd name="connsiteY9" fmla="*/ 405451 h 1008112"/>
              <a:gd name="connsiteX10" fmla="*/ 7344816 w 8208912"/>
              <a:gd name="connsiteY10" fmla="*/ 359092 h 1008112"/>
              <a:gd name="connsiteX11" fmla="*/ 7920880 w 8208912"/>
              <a:gd name="connsiteY11" fmla="*/ 312734 h 1008112"/>
              <a:gd name="connsiteX12" fmla="*/ 8064896 w 8208912"/>
              <a:gd name="connsiteY12" fmla="*/ 312734 h 1008112"/>
              <a:gd name="connsiteX13" fmla="*/ 8208912 w 8208912"/>
              <a:gd name="connsiteY13" fmla="*/ 312734 h 1008112"/>
              <a:gd name="connsiteX14" fmla="*/ 8208912 w 8208912"/>
              <a:gd name="connsiteY14" fmla="*/ 1008112 h 1008112"/>
              <a:gd name="connsiteX15" fmla="*/ 0 w 8208912"/>
              <a:gd name="connsiteY15" fmla="*/ 1008112 h 1008112"/>
              <a:gd name="connsiteX16" fmla="*/ 0 w 8208912"/>
              <a:gd name="connsiteY16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4104456 w 8208912"/>
              <a:gd name="connsiteY9" fmla="*/ 405451 h 1008112"/>
              <a:gd name="connsiteX10" fmla="*/ 5832648 w 8208912"/>
              <a:gd name="connsiteY10" fmla="*/ 405451 h 1008112"/>
              <a:gd name="connsiteX11" fmla="*/ 7344816 w 8208912"/>
              <a:gd name="connsiteY11" fmla="*/ 359092 h 1008112"/>
              <a:gd name="connsiteX12" fmla="*/ 7920880 w 8208912"/>
              <a:gd name="connsiteY12" fmla="*/ 312734 h 1008112"/>
              <a:gd name="connsiteX13" fmla="*/ 8064896 w 8208912"/>
              <a:gd name="connsiteY13" fmla="*/ 312734 h 1008112"/>
              <a:gd name="connsiteX14" fmla="*/ 8208912 w 8208912"/>
              <a:gd name="connsiteY14" fmla="*/ 312734 h 1008112"/>
              <a:gd name="connsiteX15" fmla="*/ 8208912 w 8208912"/>
              <a:gd name="connsiteY15" fmla="*/ 1008112 h 1008112"/>
              <a:gd name="connsiteX16" fmla="*/ 0 w 8208912"/>
              <a:gd name="connsiteY16" fmla="*/ 1008112 h 1008112"/>
              <a:gd name="connsiteX17" fmla="*/ 0 w 8208912"/>
              <a:gd name="connsiteY17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3744416 w 8208912"/>
              <a:gd name="connsiteY9" fmla="*/ 405451 h 1008112"/>
              <a:gd name="connsiteX10" fmla="*/ 4104456 w 8208912"/>
              <a:gd name="connsiteY10" fmla="*/ 405451 h 1008112"/>
              <a:gd name="connsiteX11" fmla="*/ 5832648 w 8208912"/>
              <a:gd name="connsiteY11" fmla="*/ 405451 h 1008112"/>
              <a:gd name="connsiteX12" fmla="*/ 7344816 w 8208912"/>
              <a:gd name="connsiteY12" fmla="*/ 359092 h 1008112"/>
              <a:gd name="connsiteX13" fmla="*/ 7920880 w 8208912"/>
              <a:gd name="connsiteY13" fmla="*/ 312734 h 1008112"/>
              <a:gd name="connsiteX14" fmla="*/ 8064896 w 8208912"/>
              <a:gd name="connsiteY14" fmla="*/ 312734 h 1008112"/>
              <a:gd name="connsiteX15" fmla="*/ 8208912 w 8208912"/>
              <a:gd name="connsiteY15" fmla="*/ 312734 h 1008112"/>
              <a:gd name="connsiteX16" fmla="*/ 8208912 w 8208912"/>
              <a:gd name="connsiteY16" fmla="*/ 1008112 h 1008112"/>
              <a:gd name="connsiteX17" fmla="*/ 0 w 8208912"/>
              <a:gd name="connsiteY17" fmla="*/ 1008112 h 1008112"/>
              <a:gd name="connsiteX18" fmla="*/ 0 w 8208912"/>
              <a:gd name="connsiteY18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3744416 w 8208912"/>
              <a:gd name="connsiteY9" fmla="*/ 405451 h 1008112"/>
              <a:gd name="connsiteX10" fmla="*/ 4104456 w 8208912"/>
              <a:gd name="connsiteY10" fmla="*/ 405451 h 1008112"/>
              <a:gd name="connsiteX11" fmla="*/ 5040560 w 8208912"/>
              <a:gd name="connsiteY11" fmla="*/ 359092 h 1008112"/>
              <a:gd name="connsiteX12" fmla="*/ 5832648 w 8208912"/>
              <a:gd name="connsiteY12" fmla="*/ 405451 h 1008112"/>
              <a:gd name="connsiteX13" fmla="*/ 7344816 w 8208912"/>
              <a:gd name="connsiteY13" fmla="*/ 359092 h 1008112"/>
              <a:gd name="connsiteX14" fmla="*/ 7920880 w 8208912"/>
              <a:gd name="connsiteY14" fmla="*/ 312734 h 1008112"/>
              <a:gd name="connsiteX15" fmla="*/ 8064896 w 8208912"/>
              <a:gd name="connsiteY15" fmla="*/ 312734 h 1008112"/>
              <a:gd name="connsiteX16" fmla="*/ 8208912 w 8208912"/>
              <a:gd name="connsiteY16" fmla="*/ 312734 h 1008112"/>
              <a:gd name="connsiteX17" fmla="*/ 8208912 w 8208912"/>
              <a:gd name="connsiteY17" fmla="*/ 1008112 h 1008112"/>
              <a:gd name="connsiteX18" fmla="*/ 0 w 8208912"/>
              <a:gd name="connsiteY18" fmla="*/ 1008112 h 1008112"/>
              <a:gd name="connsiteX19" fmla="*/ 0 w 8208912"/>
              <a:gd name="connsiteY19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3744416 w 8208912"/>
              <a:gd name="connsiteY9" fmla="*/ 405451 h 1008112"/>
              <a:gd name="connsiteX10" fmla="*/ 4104456 w 8208912"/>
              <a:gd name="connsiteY10" fmla="*/ 405451 h 1008112"/>
              <a:gd name="connsiteX11" fmla="*/ 5040560 w 8208912"/>
              <a:gd name="connsiteY11" fmla="*/ 359092 h 1008112"/>
              <a:gd name="connsiteX12" fmla="*/ 5832648 w 8208912"/>
              <a:gd name="connsiteY12" fmla="*/ 405451 h 1008112"/>
              <a:gd name="connsiteX13" fmla="*/ 6408712 w 8208912"/>
              <a:gd name="connsiteY13" fmla="*/ 359092 h 1008112"/>
              <a:gd name="connsiteX14" fmla="*/ 7344816 w 8208912"/>
              <a:gd name="connsiteY14" fmla="*/ 359092 h 1008112"/>
              <a:gd name="connsiteX15" fmla="*/ 7920880 w 8208912"/>
              <a:gd name="connsiteY15" fmla="*/ 312734 h 1008112"/>
              <a:gd name="connsiteX16" fmla="*/ 8064896 w 8208912"/>
              <a:gd name="connsiteY16" fmla="*/ 312734 h 1008112"/>
              <a:gd name="connsiteX17" fmla="*/ 8208912 w 8208912"/>
              <a:gd name="connsiteY17" fmla="*/ 312734 h 1008112"/>
              <a:gd name="connsiteX18" fmla="*/ 8208912 w 8208912"/>
              <a:gd name="connsiteY18" fmla="*/ 1008112 h 1008112"/>
              <a:gd name="connsiteX19" fmla="*/ 0 w 8208912"/>
              <a:gd name="connsiteY19" fmla="*/ 1008112 h 1008112"/>
              <a:gd name="connsiteX20" fmla="*/ 0 w 8208912"/>
              <a:gd name="connsiteY20" fmla="*/ 0 h 10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208912" h="1008112">
                <a:moveTo>
                  <a:pt x="0" y="0"/>
                </a:moveTo>
                <a:cubicBezTo>
                  <a:pt x="120013" y="0"/>
                  <a:pt x="180020" y="59724"/>
                  <a:pt x="288032" y="80941"/>
                </a:cubicBezTo>
                <a:cubicBezTo>
                  <a:pt x="396044" y="102158"/>
                  <a:pt x="552061" y="84866"/>
                  <a:pt x="648072" y="127299"/>
                </a:cubicBezTo>
                <a:lnTo>
                  <a:pt x="1152128" y="144016"/>
                </a:lnTo>
                <a:lnTo>
                  <a:pt x="1584176" y="173658"/>
                </a:lnTo>
                <a:lnTo>
                  <a:pt x="1872208" y="288032"/>
                </a:lnTo>
                <a:lnTo>
                  <a:pt x="2376264" y="360040"/>
                </a:lnTo>
                <a:lnTo>
                  <a:pt x="2808312" y="312734"/>
                </a:lnTo>
                <a:lnTo>
                  <a:pt x="3312368" y="359092"/>
                </a:lnTo>
                <a:lnTo>
                  <a:pt x="3744416" y="405451"/>
                </a:lnTo>
                <a:lnTo>
                  <a:pt x="4104456" y="405451"/>
                </a:lnTo>
                <a:lnTo>
                  <a:pt x="5040560" y="359092"/>
                </a:lnTo>
                <a:lnTo>
                  <a:pt x="5832648" y="405451"/>
                </a:lnTo>
                <a:lnTo>
                  <a:pt x="6408712" y="359092"/>
                </a:lnTo>
                <a:lnTo>
                  <a:pt x="7344816" y="359092"/>
                </a:lnTo>
                <a:cubicBezTo>
                  <a:pt x="7611742" y="310838"/>
                  <a:pt x="7776864" y="320460"/>
                  <a:pt x="7920880" y="312734"/>
                </a:cubicBezTo>
                <a:cubicBezTo>
                  <a:pt x="8057579" y="291007"/>
                  <a:pt x="8016891" y="312734"/>
                  <a:pt x="8064896" y="312734"/>
                </a:cubicBezTo>
                <a:cubicBezTo>
                  <a:pt x="8112901" y="312734"/>
                  <a:pt x="8201595" y="182837"/>
                  <a:pt x="8208912" y="312734"/>
                </a:cubicBezTo>
                <a:lnTo>
                  <a:pt x="8208912" y="1008112"/>
                </a:lnTo>
                <a:lnTo>
                  <a:pt x="0" y="1008112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683568" y="4293096"/>
            <a:ext cx="8208912" cy="1224136"/>
          </a:xfrm>
          <a:custGeom>
            <a:avLst/>
            <a:gdLst>
              <a:gd name="connsiteX0" fmla="*/ 0 w 8208912"/>
              <a:gd name="connsiteY0" fmla="*/ 0 h 1512168"/>
              <a:gd name="connsiteX1" fmla="*/ 8208912 w 8208912"/>
              <a:gd name="connsiteY1" fmla="*/ 0 h 1512168"/>
              <a:gd name="connsiteX2" fmla="*/ 8208912 w 8208912"/>
              <a:gd name="connsiteY2" fmla="*/ 1512168 h 1512168"/>
              <a:gd name="connsiteX3" fmla="*/ 0 w 8208912"/>
              <a:gd name="connsiteY3" fmla="*/ 1512168 h 1512168"/>
              <a:gd name="connsiteX4" fmla="*/ 0 w 8208912"/>
              <a:gd name="connsiteY4" fmla="*/ 0 h 1512168"/>
              <a:gd name="connsiteX0" fmla="*/ 0 w 8208912"/>
              <a:gd name="connsiteY0" fmla="*/ 216024 h 1728192"/>
              <a:gd name="connsiteX1" fmla="*/ 4032448 w 8208912"/>
              <a:gd name="connsiteY1" fmla="*/ 0 h 1728192"/>
              <a:gd name="connsiteX2" fmla="*/ 8208912 w 8208912"/>
              <a:gd name="connsiteY2" fmla="*/ 216024 h 1728192"/>
              <a:gd name="connsiteX3" fmla="*/ 8208912 w 8208912"/>
              <a:gd name="connsiteY3" fmla="*/ 1728192 h 1728192"/>
              <a:gd name="connsiteX4" fmla="*/ 0 w 8208912"/>
              <a:gd name="connsiteY4" fmla="*/ 1728192 h 1728192"/>
              <a:gd name="connsiteX5" fmla="*/ 0 w 8208912"/>
              <a:gd name="connsiteY5" fmla="*/ 216024 h 1728192"/>
              <a:gd name="connsiteX0" fmla="*/ 0 w 8208912"/>
              <a:gd name="connsiteY0" fmla="*/ 216024 h 1728192"/>
              <a:gd name="connsiteX1" fmla="*/ 2376264 w 8208912"/>
              <a:gd name="connsiteY1" fmla="*/ 288032 h 1728192"/>
              <a:gd name="connsiteX2" fmla="*/ 4032448 w 8208912"/>
              <a:gd name="connsiteY2" fmla="*/ 0 h 1728192"/>
              <a:gd name="connsiteX3" fmla="*/ 8208912 w 8208912"/>
              <a:gd name="connsiteY3" fmla="*/ 216024 h 1728192"/>
              <a:gd name="connsiteX4" fmla="*/ 8208912 w 8208912"/>
              <a:gd name="connsiteY4" fmla="*/ 1728192 h 1728192"/>
              <a:gd name="connsiteX5" fmla="*/ 0 w 8208912"/>
              <a:gd name="connsiteY5" fmla="*/ 1728192 h 1728192"/>
              <a:gd name="connsiteX6" fmla="*/ 0 w 8208912"/>
              <a:gd name="connsiteY6" fmla="*/ 216024 h 1728192"/>
              <a:gd name="connsiteX0" fmla="*/ 0 w 8208912"/>
              <a:gd name="connsiteY0" fmla="*/ 216024 h 1728192"/>
              <a:gd name="connsiteX1" fmla="*/ 1296144 w 8208912"/>
              <a:gd name="connsiteY1" fmla="*/ 360040 h 1728192"/>
              <a:gd name="connsiteX2" fmla="*/ 2376264 w 8208912"/>
              <a:gd name="connsiteY2" fmla="*/ 288032 h 1728192"/>
              <a:gd name="connsiteX3" fmla="*/ 4032448 w 8208912"/>
              <a:gd name="connsiteY3" fmla="*/ 0 h 1728192"/>
              <a:gd name="connsiteX4" fmla="*/ 8208912 w 8208912"/>
              <a:gd name="connsiteY4" fmla="*/ 216024 h 1728192"/>
              <a:gd name="connsiteX5" fmla="*/ 8208912 w 8208912"/>
              <a:gd name="connsiteY5" fmla="*/ 1728192 h 1728192"/>
              <a:gd name="connsiteX6" fmla="*/ 0 w 8208912"/>
              <a:gd name="connsiteY6" fmla="*/ 1728192 h 1728192"/>
              <a:gd name="connsiteX7" fmla="*/ 0 w 8208912"/>
              <a:gd name="connsiteY7" fmla="*/ 216024 h 1728192"/>
              <a:gd name="connsiteX0" fmla="*/ 0 w 8208912"/>
              <a:gd name="connsiteY0" fmla="*/ 21602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8208912 w 8208912"/>
              <a:gd name="connsiteY5" fmla="*/ 216024 h 1728192"/>
              <a:gd name="connsiteX6" fmla="*/ 8208912 w 8208912"/>
              <a:gd name="connsiteY6" fmla="*/ 1728192 h 1728192"/>
              <a:gd name="connsiteX7" fmla="*/ 0 w 8208912"/>
              <a:gd name="connsiteY7" fmla="*/ 1728192 h 1728192"/>
              <a:gd name="connsiteX8" fmla="*/ 0 w 8208912"/>
              <a:gd name="connsiteY8" fmla="*/ 216024 h 1728192"/>
              <a:gd name="connsiteX0" fmla="*/ 0 w 8208912"/>
              <a:gd name="connsiteY0" fmla="*/ 216024 h 1728192"/>
              <a:gd name="connsiteX1" fmla="*/ 144016 w 8208912"/>
              <a:gd name="connsiteY1" fmla="*/ 576064 h 1728192"/>
              <a:gd name="connsiteX2" fmla="*/ 576064 w 8208912"/>
              <a:gd name="connsiteY2" fmla="*/ 360040 h 1728192"/>
              <a:gd name="connsiteX3" fmla="*/ 1296144 w 8208912"/>
              <a:gd name="connsiteY3" fmla="*/ 360040 h 1728192"/>
              <a:gd name="connsiteX4" fmla="*/ 2376264 w 8208912"/>
              <a:gd name="connsiteY4" fmla="*/ 288032 h 1728192"/>
              <a:gd name="connsiteX5" fmla="*/ 4032448 w 8208912"/>
              <a:gd name="connsiteY5" fmla="*/ 0 h 1728192"/>
              <a:gd name="connsiteX6" fmla="*/ 8208912 w 8208912"/>
              <a:gd name="connsiteY6" fmla="*/ 216024 h 1728192"/>
              <a:gd name="connsiteX7" fmla="*/ 8208912 w 8208912"/>
              <a:gd name="connsiteY7" fmla="*/ 1728192 h 1728192"/>
              <a:gd name="connsiteX8" fmla="*/ 0 w 8208912"/>
              <a:gd name="connsiteY8" fmla="*/ 1728192 h 1728192"/>
              <a:gd name="connsiteX9" fmla="*/ 0 w 8208912"/>
              <a:gd name="connsiteY9" fmla="*/ 216024 h 1728192"/>
              <a:gd name="connsiteX0" fmla="*/ 0 w 8208912"/>
              <a:gd name="connsiteY0" fmla="*/ 576064 h 1728192"/>
              <a:gd name="connsiteX1" fmla="*/ 144016 w 8208912"/>
              <a:gd name="connsiteY1" fmla="*/ 576064 h 1728192"/>
              <a:gd name="connsiteX2" fmla="*/ 576064 w 8208912"/>
              <a:gd name="connsiteY2" fmla="*/ 360040 h 1728192"/>
              <a:gd name="connsiteX3" fmla="*/ 1296144 w 8208912"/>
              <a:gd name="connsiteY3" fmla="*/ 360040 h 1728192"/>
              <a:gd name="connsiteX4" fmla="*/ 2376264 w 8208912"/>
              <a:gd name="connsiteY4" fmla="*/ 288032 h 1728192"/>
              <a:gd name="connsiteX5" fmla="*/ 4032448 w 8208912"/>
              <a:gd name="connsiteY5" fmla="*/ 0 h 1728192"/>
              <a:gd name="connsiteX6" fmla="*/ 8208912 w 8208912"/>
              <a:gd name="connsiteY6" fmla="*/ 216024 h 1728192"/>
              <a:gd name="connsiteX7" fmla="*/ 8208912 w 8208912"/>
              <a:gd name="connsiteY7" fmla="*/ 1728192 h 1728192"/>
              <a:gd name="connsiteX8" fmla="*/ 0 w 8208912"/>
              <a:gd name="connsiteY8" fmla="*/ 1728192 h 1728192"/>
              <a:gd name="connsiteX9" fmla="*/ 0 w 8208912"/>
              <a:gd name="connsiteY9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8208912 w 8208912"/>
              <a:gd name="connsiteY5" fmla="*/ 216024 h 1728192"/>
              <a:gd name="connsiteX6" fmla="*/ 8208912 w 8208912"/>
              <a:gd name="connsiteY6" fmla="*/ 1728192 h 1728192"/>
              <a:gd name="connsiteX7" fmla="*/ 0 w 8208912"/>
              <a:gd name="connsiteY7" fmla="*/ 1728192 h 1728192"/>
              <a:gd name="connsiteX8" fmla="*/ 0 w 8208912"/>
              <a:gd name="connsiteY8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5688632 w 8208912"/>
              <a:gd name="connsiteY5" fmla="*/ 288032 h 1728192"/>
              <a:gd name="connsiteX6" fmla="*/ 8208912 w 8208912"/>
              <a:gd name="connsiteY6" fmla="*/ 216024 h 1728192"/>
              <a:gd name="connsiteX7" fmla="*/ 8208912 w 8208912"/>
              <a:gd name="connsiteY7" fmla="*/ 1728192 h 1728192"/>
              <a:gd name="connsiteX8" fmla="*/ 0 w 8208912"/>
              <a:gd name="connsiteY8" fmla="*/ 1728192 h 1728192"/>
              <a:gd name="connsiteX9" fmla="*/ 0 w 8208912"/>
              <a:gd name="connsiteY9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5688632 w 8208912"/>
              <a:gd name="connsiteY5" fmla="*/ 288032 h 1728192"/>
              <a:gd name="connsiteX6" fmla="*/ 8208912 w 8208912"/>
              <a:gd name="connsiteY6" fmla="*/ 216024 h 1728192"/>
              <a:gd name="connsiteX7" fmla="*/ 8208912 w 8208912"/>
              <a:gd name="connsiteY7" fmla="*/ 1728192 h 1728192"/>
              <a:gd name="connsiteX8" fmla="*/ 0 w 8208912"/>
              <a:gd name="connsiteY8" fmla="*/ 1728192 h 1728192"/>
              <a:gd name="connsiteX9" fmla="*/ 0 w 8208912"/>
              <a:gd name="connsiteY9" fmla="*/ 576064 h 1728192"/>
              <a:gd name="connsiteX0" fmla="*/ 0 w 8208912"/>
              <a:gd name="connsiteY0" fmla="*/ 600197 h 1752325"/>
              <a:gd name="connsiteX1" fmla="*/ 576064 w 8208912"/>
              <a:gd name="connsiteY1" fmla="*/ 384173 h 1752325"/>
              <a:gd name="connsiteX2" fmla="*/ 1296144 w 8208912"/>
              <a:gd name="connsiteY2" fmla="*/ 384173 h 1752325"/>
              <a:gd name="connsiteX3" fmla="*/ 2376264 w 8208912"/>
              <a:gd name="connsiteY3" fmla="*/ 312165 h 1752325"/>
              <a:gd name="connsiteX4" fmla="*/ 4032448 w 8208912"/>
              <a:gd name="connsiteY4" fmla="*/ 24133 h 1752325"/>
              <a:gd name="connsiteX5" fmla="*/ 5688632 w 8208912"/>
              <a:gd name="connsiteY5" fmla="*/ 312165 h 1752325"/>
              <a:gd name="connsiteX6" fmla="*/ 7056784 w 8208912"/>
              <a:gd name="connsiteY6" fmla="*/ 456181 h 1752325"/>
              <a:gd name="connsiteX7" fmla="*/ 8208912 w 8208912"/>
              <a:gd name="connsiteY7" fmla="*/ 240157 h 1752325"/>
              <a:gd name="connsiteX8" fmla="*/ 8208912 w 8208912"/>
              <a:gd name="connsiteY8" fmla="*/ 1752325 h 1752325"/>
              <a:gd name="connsiteX9" fmla="*/ 0 w 8208912"/>
              <a:gd name="connsiteY9" fmla="*/ 1752325 h 1752325"/>
              <a:gd name="connsiteX10" fmla="*/ 0 w 8208912"/>
              <a:gd name="connsiteY10" fmla="*/ 600197 h 1752325"/>
              <a:gd name="connsiteX0" fmla="*/ 0 w 8208912"/>
              <a:gd name="connsiteY0" fmla="*/ 618953 h 1771081"/>
              <a:gd name="connsiteX1" fmla="*/ 576064 w 8208912"/>
              <a:gd name="connsiteY1" fmla="*/ 402929 h 1771081"/>
              <a:gd name="connsiteX2" fmla="*/ 1296144 w 8208912"/>
              <a:gd name="connsiteY2" fmla="*/ 402929 h 1771081"/>
              <a:gd name="connsiteX3" fmla="*/ 2376264 w 8208912"/>
              <a:gd name="connsiteY3" fmla="*/ 330921 h 1771081"/>
              <a:gd name="connsiteX4" fmla="*/ 4032448 w 8208912"/>
              <a:gd name="connsiteY4" fmla="*/ 42889 h 1771081"/>
              <a:gd name="connsiteX5" fmla="*/ 5688632 w 8208912"/>
              <a:gd name="connsiteY5" fmla="*/ 330921 h 1771081"/>
              <a:gd name="connsiteX6" fmla="*/ 7056784 w 8208912"/>
              <a:gd name="connsiteY6" fmla="*/ 474937 h 1771081"/>
              <a:gd name="connsiteX7" fmla="*/ 7920880 w 8208912"/>
              <a:gd name="connsiteY7" fmla="*/ 402930 h 1771081"/>
              <a:gd name="connsiteX8" fmla="*/ 8208912 w 8208912"/>
              <a:gd name="connsiteY8" fmla="*/ 258913 h 1771081"/>
              <a:gd name="connsiteX9" fmla="*/ 8208912 w 8208912"/>
              <a:gd name="connsiteY9" fmla="*/ 1771081 h 1771081"/>
              <a:gd name="connsiteX10" fmla="*/ 0 w 8208912"/>
              <a:gd name="connsiteY10" fmla="*/ 1771081 h 1771081"/>
              <a:gd name="connsiteX11" fmla="*/ 0 w 8208912"/>
              <a:gd name="connsiteY11" fmla="*/ 618953 h 1771081"/>
              <a:gd name="connsiteX0" fmla="*/ 0 w 8421960"/>
              <a:gd name="connsiteY0" fmla="*/ 627123 h 1779251"/>
              <a:gd name="connsiteX1" fmla="*/ 576064 w 8421960"/>
              <a:gd name="connsiteY1" fmla="*/ 411099 h 1779251"/>
              <a:gd name="connsiteX2" fmla="*/ 1296144 w 8421960"/>
              <a:gd name="connsiteY2" fmla="*/ 411099 h 1779251"/>
              <a:gd name="connsiteX3" fmla="*/ 2376264 w 8421960"/>
              <a:gd name="connsiteY3" fmla="*/ 339091 h 1779251"/>
              <a:gd name="connsiteX4" fmla="*/ 4032448 w 8421960"/>
              <a:gd name="connsiteY4" fmla="*/ 51059 h 1779251"/>
              <a:gd name="connsiteX5" fmla="*/ 5688632 w 8421960"/>
              <a:gd name="connsiteY5" fmla="*/ 339091 h 1779251"/>
              <a:gd name="connsiteX6" fmla="*/ 7056784 w 8421960"/>
              <a:gd name="connsiteY6" fmla="*/ 483107 h 1779251"/>
              <a:gd name="connsiteX7" fmla="*/ 7920880 w 8421960"/>
              <a:gd name="connsiteY7" fmla="*/ 411100 h 1779251"/>
              <a:gd name="connsiteX8" fmla="*/ 8208912 w 8421960"/>
              <a:gd name="connsiteY8" fmla="*/ 267083 h 1779251"/>
              <a:gd name="connsiteX9" fmla="*/ 8208912 w 8421960"/>
              <a:gd name="connsiteY9" fmla="*/ 1779251 h 1779251"/>
              <a:gd name="connsiteX10" fmla="*/ 0 w 8421960"/>
              <a:gd name="connsiteY10" fmla="*/ 1779251 h 1779251"/>
              <a:gd name="connsiteX11" fmla="*/ 0 w 8421960"/>
              <a:gd name="connsiteY11" fmla="*/ 627123 h 1779251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5688632 w 8208912"/>
              <a:gd name="connsiteY5" fmla="*/ 288032 h 1728192"/>
              <a:gd name="connsiteX6" fmla="*/ 7056784 w 8208912"/>
              <a:gd name="connsiteY6" fmla="*/ 432048 h 1728192"/>
              <a:gd name="connsiteX7" fmla="*/ 7920880 w 8208912"/>
              <a:gd name="connsiteY7" fmla="*/ 360041 h 1728192"/>
              <a:gd name="connsiteX8" fmla="*/ 8208912 w 8208912"/>
              <a:gd name="connsiteY8" fmla="*/ 216024 h 1728192"/>
              <a:gd name="connsiteX9" fmla="*/ 8208912 w 8208912"/>
              <a:gd name="connsiteY9" fmla="*/ 1728192 h 1728192"/>
              <a:gd name="connsiteX10" fmla="*/ 0 w 8208912"/>
              <a:gd name="connsiteY10" fmla="*/ 1728192 h 1728192"/>
              <a:gd name="connsiteX11" fmla="*/ 0 w 8208912"/>
              <a:gd name="connsiteY11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5184576 w 8208912"/>
              <a:gd name="connsiteY5" fmla="*/ 288032 h 1728192"/>
              <a:gd name="connsiteX6" fmla="*/ 5688632 w 8208912"/>
              <a:gd name="connsiteY6" fmla="*/ 288032 h 1728192"/>
              <a:gd name="connsiteX7" fmla="*/ 7056784 w 8208912"/>
              <a:gd name="connsiteY7" fmla="*/ 432048 h 1728192"/>
              <a:gd name="connsiteX8" fmla="*/ 7920880 w 8208912"/>
              <a:gd name="connsiteY8" fmla="*/ 360041 h 1728192"/>
              <a:gd name="connsiteX9" fmla="*/ 8208912 w 8208912"/>
              <a:gd name="connsiteY9" fmla="*/ 216024 h 1728192"/>
              <a:gd name="connsiteX10" fmla="*/ 8208912 w 8208912"/>
              <a:gd name="connsiteY10" fmla="*/ 1728192 h 1728192"/>
              <a:gd name="connsiteX11" fmla="*/ 0 w 8208912"/>
              <a:gd name="connsiteY11" fmla="*/ 1728192 h 1728192"/>
              <a:gd name="connsiteX12" fmla="*/ 0 w 8208912"/>
              <a:gd name="connsiteY12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4680520 w 8208912"/>
              <a:gd name="connsiteY5" fmla="*/ 72008 h 1728192"/>
              <a:gd name="connsiteX6" fmla="*/ 5184576 w 8208912"/>
              <a:gd name="connsiteY6" fmla="*/ 288032 h 1728192"/>
              <a:gd name="connsiteX7" fmla="*/ 5688632 w 8208912"/>
              <a:gd name="connsiteY7" fmla="*/ 288032 h 1728192"/>
              <a:gd name="connsiteX8" fmla="*/ 7056784 w 8208912"/>
              <a:gd name="connsiteY8" fmla="*/ 432048 h 1728192"/>
              <a:gd name="connsiteX9" fmla="*/ 7920880 w 8208912"/>
              <a:gd name="connsiteY9" fmla="*/ 360041 h 1728192"/>
              <a:gd name="connsiteX10" fmla="*/ 8208912 w 8208912"/>
              <a:gd name="connsiteY10" fmla="*/ 216024 h 1728192"/>
              <a:gd name="connsiteX11" fmla="*/ 8208912 w 8208912"/>
              <a:gd name="connsiteY11" fmla="*/ 1728192 h 1728192"/>
              <a:gd name="connsiteX12" fmla="*/ 0 w 8208912"/>
              <a:gd name="connsiteY12" fmla="*/ 1728192 h 1728192"/>
              <a:gd name="connsiteX13" fmla="*/ 0 w 8208912"/>
              <a:gd name="connsiteY13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3528392 w 8208912"/>
              <a:gd name="connsiteY4" fmla="*/ 216024 h 1728192"/>
              <a:gd name="connsiteX5" fmla="*/ 4032448 w 8208912"/>
              <a:gd name="connsiteY5" fmla="*/ 0 h 1728192"/>
              <a:gd name="connsiteX6" fmla="*/ 4680520 w 8208912"/>
              <a:gd name="connsiteY6" fmla="*/ 72008 h 1728192"/>
              <a:gd name="connsiteX7" fmla="*/ 5184576 w 8208912"/>
              <a:gd name="connsiteY7" fmla="*/ 288032 h 1728192"/>
              <a:gd name="connsiteX8" fmla="*/ 5688632 w 8208912"/>
              <a:gd name="connsiteY8" fmla="*/ 288032 h 1728192"/>
              <a:gd name="connsiteX9" fmla="*/ 7056784 w 8208912"/>
              <a:gd name="connsiteY9" fmla="*/ 432048 h 1728192"/>
              <a:gd name="connsiteX10" fmla="*/ 7920880 w 8208912"/>
              <a:gd name="connsiteY10" fmla="*/ 360041 h 1728192"/>
              <a:gd name="connsiteX11" fmla="*/ 8208912 w 8208912"/>
              <a:gd name="connsiteY11" fmla="*/ 216024 h 1728192"/>
              <a:gd name="connsiteX12" fmla="*/ 8208912 w 8208912"/>
              <a:gd name="connsiteY12" fmla="*/ 1728192 h 1728192"/>
              <a:gd name="connsiteX13" fmla="*/ 0 w 8208912"/>
              <a:gd name="connsiteY13" fmla="*/ 1728192 h 1728192"/>
              <a:gd name="connsiteX14" fmla="*/ 0 w 8208912"/>
              <a:gd name="connsiteY14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2952328 w 8208912"/>
              <a:gd name="connsiteY4" fmla="*/ 648072 h 1728192"/>
              <a:gd name="connsiteX5" fmla="*/ 3528392 w 8208912"/>
              <a:gd name="connsiteY5" fmla="*/ 216024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04256 w 8208912"/>
              <a:gd name="connsiteY3" fmla="*/ 720080 h 1728192"/>
              <a:gd name="connsiteX4" fmla="*/ 2952328 w 8208912"/>
              <a:gd name="connsiteY4" fmla="*/ 648072 h 1728192"/>
              <a:gd name="connsiteX5" fmla="*/ 3528392 w 8208912"/>
              <a:gd name="connsiteY5" fmla="*/ 216024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24136 w 8208912"/>
              <a:gd name="connsiteY2" fmla="*/ 792088 h 1728192"/>
              <a:gd name="connsiteX3" fmla="*/ 2304256 w 8208912"/>
              <a:gd name="connsiteY3" fmla="*/ 720080 h 1728192"/>
              <a:gd name="connsiteX4" fmla="*/ 2952328 w 8208912"/>
              <a:gd name="connsiteY4" fmla="*/ 648072 h 1728192"/>
              <a:gd name="connsiteX5" fmla="*/ 3528392 w 8208912"/>
              <a:gd name="connsiteY5" fmla="*/ 216024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76064 h 1728192"/>
              <a:gd name="connsiteX1" fmla="*/ 576064 w 8208912"/>
              <a:gd name="connsiteY1" fmla="*/ 792088 h 1728192"/>
              <a:gd name="connsiteX2" fmla="*/ 1224136 w 8208912"/>
              <a:gd name="connsiteY2" fmla="*/ 792088 h 1728192"/>
              <a:gd name="connsiteX3" fmla="*/ 2304256 w 8208912"/>
              <a:gd name="connsiteY3" fmla="*/ 720080 h 1728192"/>
              <a:gd name="connsiteX4" fmla="*/ 2952328 w 8208912"/>
              <a:gd name="connsiteY4" fmla="*/ 648072 h 1728192"/>
              <a:gd name="connsiteX5" fmla="*/ 3528392 w 8208912"/>
              <a:gd name="connsiteY5" fmla="*/ 216024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76064 h 1728192"/>
              <a:gd name="connsiteX1" fmla="*/ 576064 w 8208912"/>
              <a:gd name="connsiteY1" fmla="*/ 792088 h 1728192"/>
              <a:gd name="connsiteX2" fmla="*/ 1224136 w 8208912"/>
              <a:gd name="connsiteY2" fmla="*/ 792088 h 1728192"/>
              <a:gd name="connsiteX3" fmla="*/ 2304256 w 8208912"/>
              <a:gd name="connsiteY3" fmla="*/ 720080 h 1728192"/>
              <a:gd name="connsiteX4" fmla="*/ 2952328 w 8208912"/>
              <a:gd name="connsiteY4" fmla="*/ 648072 h 1728192"/>
              <a:gd name="connsiteX5" fmla="*/ 3600400 w 8208912"/>
              <a:gd name="connsiteY5" fmla="*/ 504056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04056 h 1656184"/>
              <a:gd name="connsiteX1" fmla="*/ 576064 w 8208912"/>
              <a:gd name="connsiteY1" fmla="*/ 720080 h 1656184"/>
              <a:gd name="connsiteX2" fmla="*/ 1224136 w 8208912"/>
              <a:gd name="connsiteY2" fmla="*/ 720080 h 1656184"/>
              <a:gd name="connsiteX3" fmla="*/ 2304256 w 8208912"/>
              <a:gd name="connsiteY3" fmla="*/ 648072 h 1656184"/>
              <a:gd name="connsiteX4" fmla="*/ 2952328 w 8208912"/>
              <a:gd name="connsiteY4" fmla="*/ 576064 h 1656184"/>
              <a:gd name="connsiteX5" fmla="*/ 3600400 w 8208912"/>
              <a:gd name="connsiteY5" fmla="*/ 432048 h 1656184"/>
              <a:gd name="connsiteX6" fmla="*/ 4032448 w 8208912"/>
              <a:gd name="connsiteY6" fmla="*/ 432048 h 1656184"/>
              <a:gd name="connsiteX7" fmla="*/ 4680520 w 8208912"/>
              <a:gd name="connsiteY7" fmla="*/ 0 h 1656184"/>
              <a:gd name="connsiteX8" fmla="*/ 5184576 w 8208912"/>
              <a:gd name="connsiteY8" fmla="*/ 216024 h 1656184"/>
              <a:gd name="connsiteX9" fmla="*/ 5688632 w 8208912"/>
              <a:gd name="connsiteY9" fmla="*/ 216024 h 1656184"/>
              <a:gd name="connsiteX10" fmla="*/ 7056784 w 8208912"/>
              <a:gd name="connsiteY10" fmla="*/ 360040 h 1656184"/>
              <a:gd name="connsiteX11" fmla="*/ 7920880 w 8208912"/>
              <a:gd name="connsiteY11" fmla="*/ 288033 h 1656184"/>
              <a:gd name="connsiteX12" fmla="*/ 8208912 w 8208912"/>
              <a:gd name="connsiteY12" fmla="*/ 144016 h 1656184"/>
              <a:gd name="connsiteX13" fmla="*/ 8208912 w 8208912"/>
              <a:gd name="connsiteY13" fmla="*/ 1656184 h 1656184"/>
              <a:gd name="connsiteX14" fmla="*/ 0 w 8208912"/>
              <a:gd name="connsiteY14" fmla="*/ 1656184 h 1656184"/>
              <a:gd name="connsiteX15" fmla="*/ 0 w 8208912"/>
              <a:gd name="connsiteY15" fmla="*/ 504056 h 1656184"/>
              <a:gd name="connsiteX0" fmla="*/ 0 w 8208912"/>
              <a:gd name="connsiteY0" fmla="*/ 360040 h 1512168"/>
              <a:gd name="connsiteX1" fmla="*/ 576064 w 8208912"/>
              <a:gd name="connsiteY1" fmla="*/ 576064 h 1512168"/>
              <a:gd name="connsiteX2" fmla="*/ 1224136 w 8208912"/>
              <a:gd name="connsiteY2" fmla="*/ 576064 h 1512168"/>
              <a:gd name="connsiteX3" fmla="*/ 2304256 w 8208912"/>
              <a:gd name="connsiteY3" fmla="*/ 504056 h 1512168"/>
              <a:gd name="connsiteX4" fmla="*/ 2952328 w 8208912"/>
              <a:gd name="connsiteY4" fmla="*/ 432048 h 1512168"/>
              <a:gd name="connsiteX5" fmla="*/ 3600400 w 8208912"/>
              <a:gd name="connsiteY5" fmla="*/ 288032 h 1512168"/>
              <a:gd name="connsiteX6" fmla="*/ 4032448 w 8208912"/>
              <a:gd name="connsiteY6" fmla="*/ 288032 h 1512168"/>
              <a:gd name="connsiteX7" fmla="*/ 4680520 w 8208912"/>
              <a:gd name="connsiteY7" fmla="*/ 216024 h 1512168"/>
              <a:gd name="connsiteX8" fmla="*/ 5184576 w 8208912"/>
              <a:gd name="connsiteY8" fmla="*/ 72008 h 1512168"/>
              <a:gd name="connsiteX9" fmla="*/ 5688632 w 8208912"/>
              <a:gd name="connsiteY9" fmla="*/ 72008 h 1512168"/>
              <a:gd name="connsiteX10" fmla="*/ 7056784 w 8208912"/>
              <a:gd name="connsiteY10" fmla="*/ 216024 h 1512168"/>
              <a:gd name="connsiteX11" fmla="*/ 7920880 w 8208912"/>
              <a:gd name="connsiteY11" fmla="*/ 144017 h 1512168"/>
              <a:gd name="connsiteX12" fmla="*/ 8208912 w 8208912"/>
              <a:gd name="connsiteY12" fmla="*/ 0 h 1512168"/>
              <a:gd name="connsiteX13" fmla="*/ 8208912 w 8208912"/>
              <a:gd name="connsiteY13" fmla="*/ 1512168 h 1512168"/>
              <a:gd name="connsiteX14" fmla="*/ 0 w 8208912"/>
              <a:gd name="connsiteY14" fmla="*/ 1512168 h 1512168"/>
              <a:gd name="connsiteX15" fmla="*/ 0 w 8208912"/>
              <a:gd name="connsiteY15" fmla="*/ 360040 h 1512168"/>
              <a:gd name="connsiteX0" fmla="*/ 0 w 8208912"/>
              <a:gd name="connsiteY0" fmla="*/ 360040 h 1512168"/>
              <a:gd name="connsiteX1" fmla="*/ 576064 w 8208912"/>
              <a:gd name="connsiteY1" fmla="*/ 576064 h 1512168"/>
              <a:gd name="connsiteX2" fmla="*/ 1224136 w 8208912"/>
              <a:gd name="connsiteY2" fmla="*/ 576064 h 1512168"/>
              <a:gd name="connsiteX3" fmla="*/ 2304256 w 8208912"/>
              <a:gd name="connsiteY3" fmla="*/ 504056 h 1512168"/>
              <a:gd name="connsiteX4" fmla="*/ 2952328 w 8208912"/>
              <a:gd name="connsiteY4" fmla="*/ 432048 h 1512168"/>
              <a:gd name="connsiteX5" fmla="*/ 3600400 w 8208912"/>
              <a:gd name="connsiteY5" fmla="*/ 288032 h 1512168"/>
              <a:gd name="connsiteX6" fmla="*/ 4032448 w 8208912"/>
              <a:gd name="connsiteY6" fmla="*/ 288032 h 1512168"/>
              <a:gd name="connsiteX7" fmla="*/ 4680520 w 8208912"/>
              <a:gd name="connsiteY7" fmla="*/ 216024 h 1512168"/>
              <a:gd name="connsiteX8" fmla="*/ 5184576 w 8208912"/>
              <a:gd name="connsiteY8" fmla="*/ 360040 h 1512168"/>
              <a:gd name="connsiteX9" fmla="*/ 5688632 w 8208912"/>
              <a:gd name="connsiteY9" fmla="*/ 72008 h 1512168"/>
              <a:gd name="connsiteX10" fmla="*/ 7056784 w 8208912"/>
              <a:gd name="connsiteY10" fmla="*/ 216024 h 1512168"/>
              <a:gd name="connsiteX11" fmla="*/ 7920880 w 8208912"/>
              <a:gd name="connsiteY11" fmla="*/ 144017 h 1512168"/>
              <a:gd name="connsiteX12" fmla="*/ 8208912 w 8208912"/>
              <a:gd name="connsiteY12" fmla="*/ 0 h 1512168"/>
              <a:gd name="connsiteX13" fmla="*/ 8208912 w 8208912"/>
              <a:gd name="connsiteY13" fmla="*/ 1512168 h 1512168"/>
              <a:gd name="connsiteX14" fmla="*/ 0 w 8208912"/>
              <a:gd name="connsiteY14" fmla="*/ 1512168 h 1512168"/>
              <a:gd name="connsiteX15" fmla="*/ 0 w 8208912"/>
              <a:gd name="connsiteY15" fmla="*/ 360040 h 1512168"/>
              <a:gd name="connsiteX0" fmla="*/ 0 w 8208912"/>
              <a:gd name="connsiteY0" fmla="*/ 360040 h 1512168"/>
              <a:gd name="connsiteX1" fmla="*/ 576064 w 8208912"/>
              <a:gd name="connsiteY1" fmla="*/ 576064 h 1512168"/>
              <a:gd name="connsiteX2" fmla="*/ 1224136 w 8208912"/>
              <a:gd name="connsiteY2" fmla="*/ 576064 h 1512168"/>
              <a:gd name="connsiteX3" fmla="*/ 2304256 w 8208912"/>
              <a:gd name="connsiteY3" fmla="*/ 504056 h 1512168"/>
              <a:gd name="connsiteX4" fmla="*/ 2952328 w 8208912"/>
              <a:gd name="connsiteY4" fmla="*/ 432048 h 1512168"/>
              <a:gd name="connsiteX5" fmla="*/ 3600400 w 8208912"/>
              <a:gd name="connsiteY5" fmla="*/ 288032 h 1512168"/>
              <a:gd name="connsiteX6" fmla="*/ 4032448 w 8208912"/>
              <a:gd name="connsiteY6" fmla="*/ 288032 h 1512168"/>
              <a:gd name="connsiteX7" fmla="*/ 4680520 w 8208912"/>
              <a:gd name="connsiteY7" fmla="*/ 216024 h 1512168"/>
              <a:gd name="connsiteX8" fmla="*/ 5184576 w 8208912"/>
              <a:gd name="connsiteY8" fmla="*/ 360040 h 1512168"/>
              <a:gd name="connsiteX9" fmla="*/ 5904656 w 8208912"/>
              <a:gd name="connsiteY9" fmla="*/ 432048 h 1512168"/>
              <a:gd name="connsiteX10" fmla="*/ 7056784 w 8208912"/>
              <a:gd name="connsiteY10" fmla="*/ 216024 h 1512168"/>
              <a:gd name="connsiteX11" fmla="*/ 7920880 w 8208912"/>
              <a:gd name="connsiteY11" fmla="*/ 144017 h 1512168"/>
              <a:gd name="connsiteX12" fmla="*/ 8208912 w 8208912"/>
              <a:gd name="connsiteY12" fmla="*/ 0 h 1512168"/>
              <a:gd name="connsiteX13" fmla="*/ 8208912 w 8208912"/>
              <a:gd name="connsiteY13" fmla="*/ 1512168 h 1512168"/>
              <a:gd name="connsiteX14" fmla="*/ 0 w 8208912"/>
              <a:gd name="connsiteY14" fmla="*/ 1512168 h 1512168"/>
              <a:gd name="connsiteX15" fmla="*/ 0 w 8208912"/>
              <a:gd name="connsiteY15" fmla="*/ 360040 h 1512168"/>
              <a:gd name="connsiteX0" fmla="*/ 0 w 8208912"/>
              <a:gd name="connsiteY0" fmla="*/ 360040 h 1512168"/>
              <a:gd name="connsiteX1" fmla="*/ 576064 w 8208912"/>
              <a:gd name="connsiteY1" fmla="*/ 576064 h 1512168"/>
              <a:gd name="connsiteX2" fmla="*/ 1224136 w 8208912"/>
              <a:gd name="connsiteY2" fmla="*/ 576064 h 1512168"/>
              <a:gd name="connsiteX3" fmla="*/ 2304256 w 8208912"/>
              <a:gd name="connsiteY3" fmla="*/ 504056 h 1512168"/>
              <a:gd name="connsiteX4" fmla="*/ 2952328 w 8208912"/>
              <a:gd name="connsiteY4" fmla="*/ 432048 h 1512168"/>
              <a:gd name="connsiteX5" fmla="*/ 3600400 w 8208912"/>
              <a:gd name="connsiteY5" fmla="*/ 288032 h 1512168"/>
              <a:gd name="connsiteX6" fmla="*/ 4032448 w 8208912"/>
              <a:gd name="connsiteY6" fmla="*/ 288032 h 1512168"/>
              <a:gd name="connsiteX7" fmla="*/ 4680520 w 8208912"/>
              <a:gd name="connsiteY7" fmla="*/ 216024 h 1512168"/>
              <a:gd name="connsiteX8" fmla="*/ 5184576 w 8208912"/>
              <a:gd name="connsiteY8" fmla="*/ 360040 h 1512168"/>
              <a:gd name="connsiteX9" fmla="*/ 5904656 w 8208912"/>
              <a:gd name="connsiteY9" fmla="*/ 432048 h 1512168"/>
              <a:gd name="connsiteX10" fmla="*/ 7056784 w 8208912"/>
              <a:gd name="connsiteY10" fmla="*/ 576064 h 1512168"/>
              <a:gd name="connsiteX11" fmla="*/ 7920880 w 8208912"/>
              <a:gd name="connsiteY11" fmla="*/ 144017 h 1512168"/>
              <a:gd name="connsiteX12" fmla="*/ 8208912 w 8208912"/>
              <a:gd name="connsiteY12" fmla="*/ 0 h 1512168"/>
              <a:gd name="connsiteX13" fmla="*/ 8208912 w 8208912"/>
              <a:gd name="connsiteY13" fmla="*/ 1512168 h 1512168"/>
              <a:gd name="connsiteX14" fmla="*/ 0 w 8208912"/>
              <a:gd name="connsiteY14" fmla="*/ 1512168 h 1512168"/>
              <a:gd name="connsiteX15" fmla="*/ 0 w 8208912"/>
              <a:gd name="connsiteY15" fmla="*/ 360040 h 1512168"/>
              <a:gd name="connsiteX0" fmla="*/ 0 w 8208912"/>
              <a:gd name="connsiteY0" fmla="*/ 228024 h 1380152"/>
              <a:gd name="connsiteX1" fmla="*/ 576064 w 8208912"/>
              <a:gd name="connsiteY1" fmla="*/ 444048 h 1380152"/>
              <a:gd name="connsiteX2" fmla="*/ 1224136 w 8208912"/>
              <a:gd name="connsiteY2" fmla="*/ 444048 h 1380152"/>
              <a:gd name="connsiteX3" fmla="*/ 2304256 w 8208912"/>
              <a:gd name="connsiteY3" fmla="*/ 372040 h 1380152"/>
              <a:gd name="connsiteX4" fmla="*/ 2952328 w 8208912"/>
              <a:gd name="connsiteY4" fmla="*/ 300032 h 1380152"/>
              <a:gd name="connsiteX5" fmla="*/ 3600400 w 8208912"/>
              <a:gd name="connsiteY5" fmla="*/ 156016 h 1380152"/>
              <a:gd name="connsiteX6" fmla="*/ 4032448 w 8208912"/>
              <a:gd name="connsiteY6" fmla="*/ 156016 h 1380152"/>
              <a:gd name="connsiteX7" fmla="*/ 4680520 w 8208912"/>
              <a:gd name="connsiteY7" fmla="*/ 84008 h 1380152"/>
              <a:gd name="connsiteX8" fmla="*/ 5184576 w 8208912"/>
              <a:gd name="connsiteY8" fmla="*/ 228024 h 1380152"/>
              <a:gd name="connsiteX9" fmla="*/ 5904656 w 8208912"/>
              <a:gd name="connsiteY9" fmla="*/ 300032 h 1380152"/>
              <a:gd name="connsiteX10" fmla="*/ 7056784 w 8208912"/>
              <a:gd name="connsiteY10" fmla="*/ 444048 h 1380152"/>
              <a:gd name="connsiteX11" fmla="*/ 7920880 w 8208912"/>
              <a:gd name="connsiteY11" fmla="*/ 12001 h 1380152"/>
              <a:gd name="connsiteX12" fmla="*/ 8208912 w 8208912"/>
              <a:gd name="connsiteY12" fmla="*/ 516056 h 1380152"/>
              <a:gd name="connsiteX13" fmla="*/ 8208912 w 8208912"/>
              <a:gd name="connsiteY13" fmla="*/ 1380152 h 1380152"/>
              <a:gd name="connsiteX14" fmla="*/ 0 w 8208912"/>
              <a:gd name="connsiteY14" fmla="*/ 1380152 h 1380152"/>
              <a:gd name="connsiteX15" fmla="*/ 0 w 8208912"/>
              <a:gd name="connsiteY15" fmla="*/ 228024 h 1380152"/>
              <a:gd name="connsiteX0" fmla="*/ 0 w 8208912"/>
              <a:gd name="connsiteY0" fmla="*/ 144016 h 1296144"/>
              <a:gd name="connsiteX1" fmla="*/ 576064 w 8208912"/>
              <a:gd name="connsiteY1" fmla="*/ 360040 h 1296144"/>
              <a:gd name="connsiteX2" fmla="*/ 1224136 w 8208912"/>
              <a:gd name="connsiteY2" fmla="*/ 360040 h 1296144"/>
              <a:gd name="connsiteX3" fmla="*/ 2304256 w 8208912"/>
              <a:gd name="connsiteY3" fmla="*/ 288032 h 1296144"/>
              <a:gd name="connsiteX4" fmla="*/ 2952328 w 8208912"/>
              <a:gd name="connsiteY4" fmla="*/ 216024 h 1296144"/>
              <a:gd name="connsiteX5" fmla="*/ 3600400 w 8208912"/>
              <a:gd name="connsiteY5" fmla="*/ 72008 h 1296144"/>
              <a:gd name="connsiteX6" fmla="*/ 4032448 w 8208912"/>
              <a:gd name="connsiteY6" fmla="*/ 72008 h 1296144"/>
              <a:gd name="connsiteX7" fmla="*/ 4680520 w 8208912"/>
              <a:gd name="connsiteY7" fmla="*/ 0 h 1296144"/>
              <a:gd name="connsiteX8" fmla="*/ 5184576 w 8208912"/>
              <a:gd name="connsiteY8" fmla="*/ 144016 h 1296144"/>
              <a:gd name="connsiteX9" fmla="*/ 5904656 w 8208912"/>
              <a:gd name="connsiteY9" fmla="*/ 216024 h 1296144"/>
              <a:gd name="connsiteX10" fmla="*/ 7056784 w 8208912"/>
              <a:gd name="connsiteY10" fmla="*/ 360040 h 1296144"/>
              <a:gd name="connsiteX11" fmla="*/ 7776864 w 8208912"/>
              <a:gd name="connsiteY11" fmla="*/ 504056 h 1296144"/>
              <a:gd name="connsiteX12" fmla="*/ 8208912 w 8208912"/>
              <a:gd name="connsiteY12" fmla="*/ 432048 h 1296144"/>
              <a:gd name="connsiteX13" fmla="*/ 8208912 w 8208912"/>
              <a:gd name="connsiteY13" fmla="*/ 1296144 h 1296144"/>
              <a:gd name="connsiteX14" fmla="*/ 0 w 8208912"/>
              <a:gd name="connsiteY14" fmla="*/ 1296144 h 1296144"/>
              <a:gd name="connsiteX15" fmla="*/ 0 w 8208912"/>
              <a:gd name="connsiteY15" fmla="*/ 144016 h 1296144"/>
              <a:gd name="connsiteX0" fmla="*/ 0 w 8208912"/>
              <a:gd name="connsiteY0" fmla="*/ 72008 h 1224136"/>
              <a:gd name="connsiteX1" fmla="*/ 576064 w 8208912"/>
              <a:gd name="connsiteY1" fmla="*/ 288032 h 1224136"/>
              <a:gd name="connsiteX2" fmla="*/ 1224136 w 8208912"/>
              <a:gd name="connsiteY2" fmla="*/ 288032 h 1224136"/>
              <a:gd name="connsiteX3" fmla="*/ 2304256 w 8208912"/>
              <a:gd name="connsiteY3" fmla="*/ 216024 h 1224136"/>
              <a:gd name="connsiteX4" fmla="*/ 2952328 w 8208912"/>
              <a:gd name="connsiteY4" fmla="*/ 144016 h 1224136"/>
              <a:gd name="connsiteX5" fmla="*/ 3600400 w 8208912"/>
              <a:gd name="connsiteY5" fmla="*/ 0 h 1224136"/>
              <a:gd name="connsiteX6" fmla="*/ 4032448 w 8208912"/>
              <a:gd name="connsiteY6" fmla="*/ 0 h 1224136"/>
              <a:gd name="connsiteX7" fmla="*/ 4680520 w 8208912"/>
              <a:gd name="connsiteY7" fmla="*/ 72008 h 1224136"/>
              <a:gd name="connsiteX8" fmla="*/ 5184576 w 8208912"/>
              <a:gd name="connsiteY8" fmla="*/ 72008 h 1224136"/>
              <a:gd name="connsiteX9" fmla="*/ 5904656 w 8208912"/>
              <a:gd name="connsiteY9" fmla="*/ 144016 h 1224136"/>
              <a:gd name="connsiteX10" fmla="*/ 7056784 w 8208912"/>
              <a:gd name="connsiteY10" fmla="*/ 288032 h 1224136"/>
              <a:gd name="connsiteX11" fmla="*/ 7776864 w 8208912"/>
              <a:gd name="connsiteY11" fmla="*/ 432048 h 1224136"/>
              <a:gd name="connsiteX12" fmla="*/ 8208912 w 8208912"/>
              <a:gd name="connsiteY12" fmla="*/ 360040 h 1224136"/>
              <a:gd name="connsiteX13" fmla="*/ 8208912 w 8208912"/>
              <a:gd name="connsiteY13" fmla="*/ 1224136 h 1224136"/>
              <a:gd name="connsiteX14" fmla="*/ 0 w 8208912"/>
              <a:gd name="connsiteY14" fmla="*/ 1224136 h 1224136"/>
              <a:gd name="connsiteX15" fmla="*/ 0 w 8208912"/>
              <a:gd name="connsiteY15" fmla="*/ 72008 h 1224136"/>
              <a:gd name="connsiteX0" fmla="*/ 0 w 8208912"/>
              <a:gd name="connsiteY0" fmla="*/ 72008 h 1224136"/>
              <a:gd name="connsiteX1" fmla="*/ 576064 w 8208912"/>
              <a:gd name="connsiteY1" fmla="*/ 288032 h 1224136"/>
              <a:gd name="connsiteX2" fmla="*/ 1224136 w 8208912"/>
              <a:gd name="connsiteY2" fmla="*/ 288032 h 1224136"/>
              <a:gd name="connsiteX3" fmla="*/ 2304256 w 8208912"/>
              <a:gd name="connsiteY3" fmla="*/ 216024 h 1224136"/>
              <a:gd name="connsiteX4" fmla="*/ 2952328 w 8208912"/>
              <a:gd name="connsiteY4" fmla="*/ 144016 h 1224136"/>
              <a:gd name="connsiteX5" fmla="*/ 3600400 w 8208912"/>
              <a:gd name="connsiteY5" fmla="*/ 72008 h 1224136"/>
              <a:gd name="connsiteX6" fmla="*/ 4032448 w 8208912"/>
              <a:gd name="connsiteY6" fmla="*/ 0 h 1224136"/>
              <a:gd name="connsiteX7" fmla="*/ 4680520 w 8208912"/>
              <a:gd name="connsiteY7" fmla="*/ 72008 h 1224136"/>
              <a:gd name="connsiteX8" fmla="*/ 5184576 w 8208912"/>
              <a:gd name="connsiteY8" fmla="*/ 72008 h 1224136"/>
              <a:gd name="connsiteX9" fmla="*/ 5904656 w 8208912"/>
              <a:gd name="connsiteY9" fmla="*/ 144016 h 1224136"/>
              <a:gd name="connsiteX10" fmla="*/ 7056784 w 8208912"/>
              <a:gd name="connsiteY10" fmla="*/ 288032 h 1224136"/>
              <a:gd name="connsiteX11" fmla="*/ 7776864 w 8208912"/>
              <a:gd name="connsiteY11" fmla="*/ 432048 h 1224136"/>
              <a:gd name="connsiteX12" fmla="*/ 8208912 w 8208912"/>
              <a:gd name="connsiteY12" fmla="*/ 360040 h 1224136"/>
              <a:gd name="connsiteX13" fmla="*/ 8208912 w 8208912"/>
              <a:gd name="connsiteY13" fmla="*/ 1224136 h 1224136"/>
              <a:gd name="connsiteX14" fmla="*/ 0 w 8208912"/>
              <a:gd name="connsiteY14" fmla="*/ 1224136 h 1224136"/>
              <a:gd name="connsiteX15" fmla="*/ 0 w 8208912"/>
              <a:gd name="connsiteY15" fmla="*/ 72008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208912" h="1224136">
                <a:moveTo>
                  <a:pt x="0" y="72008"/>
                </a:moveTo>
                <a:lnTo>
                  <a:pt x="576064" y="288032"/>
                </a:lnTo>
                <a:lnTo>
                  <a:pt x="1224136" y="288032"/>
                </a:lnTo>
                <a:lnTo>
                  <a:pt x="2304256" y="216024"/>
                </a:lnTo>
                <a:lnTo>
                  <a:pt x="2952328" y="144016"/>
                </a:lnTo>
                <a:lnTo>
                  <a:pt x="3600400" y="72008"/>
                </a:lnTo>
                <a:lnTo>
                  <a:pt x="4032448" y="0"/>
                </a:lnTo>
                <a:lnTo>
                  <a:pt x="4680520" y="72008"/>
                </a:lnTo>
                <a:lnTo>
                  <a:pt x="5184576" y="72008"/>
                </a:lnTo>
                <a:lnTo>
                  <a:pt x="5904656" y="144016"/>
                </a:lnTo>
                <a:cubicBezTo>
                  <a:pt x="6408192" y="191891"/>
                  <a:pt x="6636737" y="300033"/>
                  <a:pt x="7056784" y="288032"/>
                </a:cubicBezTo>
                <a:cubicBezTo>
                  <a:pt x="7422621" y="269145"/>
                  <a:pt x="7584843" y="420047"/>
                  <a:pt x="7776864" y="432048"/>
                </a:cubicBezTo>
                <a:cubicBezTo>
                  <a:pt x="7968885" y="444049"/>
                  <a:pt x="8126538" y="424081"/>
                  <a:pt x="8208912" y="360040"/>
                </a:cubicBezTo>
                <a:lnTo>
                  <a:pt x="8208912" y="1224136"/>
                </a:lnTo>
                <a:lnTo>
                  <a:pt x="0" y="1224136"/>
                </a:lnTo>
                <a:lnTo>
                  <a:pt x="0" y="72008"/>
                </a:lnTo>
                <a:close/>
              </a:path>
            </a:pathLst>
          </a:custGeom>
          <a:blipFill>
            <a:blip r:embed="rId6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orma livre 31"/>
          <p:cNvSpPr/>
          <p:nvPr/>
        </p:nvSpPr>
        <p:spPr>
          <a:xfrm>
            <a:off x="683568" y="4293096"/>
            <a:ext cx="8208912" cy="1440160"/>
          </a:xfrm>
          <a:custGeom>
            <a:avLst/>
            <a:gdLst>
              <a:gd name="connsiteX0" fmla="*/ 0 w 8208912"/>
              <a:gd name="connsiteY0" fmla="*/ 0 h 1080120"/>
              <a:gd name="connsiteX1" fmla="*/ 8208912 w 8208912"/>
              <a:gd name="connsiteY1" fmla="*/ 0 h 1080120"/>
              <a:gd name="connsiteX2" fmla="*/ 8208912 w 8208912"/>
              <a:gd name="connsiteY2" fmla="*/ 1080120 h 1080120"/>
              <a:gd name="connsiteX3" fmla="*/ 0 w 8208912"/>
              <a:gd name="connsiteY3" fmla="*/ 1080120 h 1080120"/>
              <a:gd name="connsiteX4" fmla="*/ 0 w 8208912"/>
              <a:gd name="connsiteY4" fmla="*/ 0 h 1080120"/>
              <a:gd name="connsiteX0" fmla="*/ 0 w 8208912"/>
              <a:gd name="connsiteY0" fmla="*/ 254146 h 1334266"/>
              <a:gd name="connsiteX1" fmla="*/ 4032448 w 8208912"/>
              <a:gd name="connsiteY1" fmla="*/ 0 h 1334266"/>
              <a:gd name="connsiteX2" fmla="*/ 8208912 w 8208912"/>
              <a:gd name="connsiteY2" fmla="*/ 254146 h 1334266"/>
              <a:gd name="connsiteX3" fmla="*/ 8208912 w 8208912"/>
              <a:gd name="connsiteY3" fmla="*/ 1334266 h 1334266"/>
              <a:gd name="connsiteX4" fmla="*/ 0 w 8208912"/>
              <a:gd name="connsiteY4" fmla="*/ 1334266 h 1334266"/>
              <a:gd name="connsiteX5" fmla="*/ 0 w 8208912"/>
              <a:gd name="connsiteY5" fmla="*/ 254146 h 1334266"/>
              <a:gd name="connsiteX0" fmla="*/ 0 w 8208912"/>
              <a:gd name="connsiteY0" fmla="*/ 381219 h 1461339"/>
              <a:gd name="connsiteX1" fmla="*/ 3456384 w 8208912"/>
              <a:gd name="connsiteY1" fmla="*/ 0 h 1461339"/>
              <a:gd name="connsiteX2" fmla="*/ 4032448 w 8208912"/>
              <a:gd name="connsiteY2" fmla="*/ 127073 h 1461339"/>
              <a:gd name="connsiteX3" fmla="*/ 8208912 w 8208912"/>
              <a:gd name="connsiteY3" fmla="*/ 381219 h 1461339"/>
              <a:gd name="connsiteX4" fmla="*/ 8208912 w 8208912"/>
              <a:gd name="connsiteY4" fmla="*/ 1461339 h 1461339"/>
              <a:gd name="connsiteX5" fmla="*/ 0 w 8208912"/>
              <a:gd name="connsiteY5" fmla="*/ 1461339 h 1461339"/>
              <a:gd name="connsiteX6" fmla="*/ 0 w 8208912"/>
              <a:gd name="connsiteY6" fmla="*/ 381219 h 1461339"/>
              <a:gd name="connsiteX0" fmla="*/ 0 w 8208912"/>
              <a:gd name="connsiteY0" fmla="*/ 508292 h 1588412"/>
              <a:gd name="connsiteX1" fmla="*/ 3456384 w 8208912"/>
              <a:gd name="connsiteY1" fmla="*/ 127073 h 1588412"/>
              <a:gd name="connsiteX2" fmla="*/ 4032448 w 8208912"/>
              <a:gd name="connsiteY2" fmla="*/ 0 h 1588412"/>
              <a:gd name="connsiteX3" fmla="*/ 8208912 w 8208912"/>
              <a:gd name="connsiteY3" fmla="*/ 508292 h 1588412"/>
              <a:gd name="connsiteX4" fmla="*/ 8208912 w 8208912"/>
              <a:gd name="connsiteY4" fmla="*/ 1588412 h 1588412"/>
              <a:gd name="connsiteX5" fmla="*/ 0 w 8208912"/>
              <a:gd name="connsiteY5" fmla="*/ 1588412 h 1588412"/>
              <a:gd name="connsiteX6" fmla="*/ 0 w 8208912"/>
              <a:gd name="connsiteY6" fmla="*/ 508292 h 1588412"/>
              <a:gd name="connsiteX0" fmla="*/ 0 w 8208912"/>
              <a:gd name="connsiteY0" fmla="*/ 1037763 h 2117883"/>
              <a:gd name="connsiteX1" fmla="*/ 3456384 w 8208912"/>
              <a:gd name="connsiteY1" fmla="*/ 656544 h 2117883"/>
              <a:gd name="connsiteX2" fmla="*/ 3672408 w 8208912"/>
              <a:gd name="connsiteY2" fmla="*/ 0 h 2117883"/>
              <a:gd name="connsiteX3" fmla="*/ 4032448 w 8208912"/>
              <a:gd name="connsiteY3" fmla="*/ 529471 h 2117883"/>
              <a:gd name="connsiteX4" fmla="*/ 8208912 w 8208912"/>
              <a:gd name="connsiteY4" fmla="*/ 1037763 h 2117883"/>
              <a:gd name="connsiteX5" fmla="*/ 8208912 w 8208912"/>
              <a:gd name="connsiteY5" fmla="*/ 2117883 h 2117883"/>
              <a:gd name="connsiteX6" fmla="*/ 0 w 8208912"/>
              <a:gd name="connsiteY6" fmla="*/ 2117883 h 2117883"/>
              <a:gd name="connsiteX7" fmla="*/ 0 w 8208912"/>
              <a:gd name="connsiteY7" fmla="*/ 1037763 h 2117883"/>
              <a:gd name="connsiteX0" fmla="*/ 0 w 8208912"/>
              <a:gd name="connsiteY0" fmla="*/ 1037763 h 2117883"/>
              <a:gd name="connsiteX1" fmla="*/ 3456384 w 8208912"/>
              <a:gd name="connsiteY1" fmla="*/ 656544 h 2117883"/>
              <a:gd name="connsiteX2" fmla="*/ 3672408 w 8208912"/>
              <a:gd name="connsiteY2" fmla="*/ 0 h 2117883"/>
              <a:gd name="connsiteX3" fmla="*/ 4032448 w 8208912"/>
              <a:gd name="connsiteY3" fmla="*/ 0 h 2117883"/>
              <a:gd name="connsiteX4" fmla="*/ 8208912 w 8208912"/>
              <a:gd name="connsiteY4" fmla="*/ 1037763 h 2117883"/>
              <a:gd name="connsiteX5" fmla="*/ 8208912 w 8208912"/>
              <a:gd name="connsiteY5" fmla="*/ 2117883 h 2117883"/>
              <a:gd name="connsiteX6" fmla="*/ 0 w 8208912"/>
              <a:gd name="connsiteY6" fmla="*/ 2117883 h 2117883"/>
              <a:gd name="connsiteX7" fmla="*/ 0 w 8208912"/>
              <a:gd name="connsiteY7" fmla="*/ 1037763 h 2117883"/>
              <a:gd name="connsiteX0" fmla="*/ 0 w 8208912"/>
              <a:gd name="connsiteY0" fmla="*/ 1567234 h 2647354"/>
              <a:gd name="connsiteX1" fmla="*/ 3456384 w 8208912"/>
              <a:gd name="connsiteY1" fmla="*/ 1186015 h 2647354"/>
              <a:gd name="connsiteX2" fmla="*/ 3672408 w 8208912"/>
              <a:gd name="connsiteY2" fmla="*/ 529471 h 2647354"/>
              <a:gd name="connsiteX3" fmla="*/ 4032448 w 8208912"/>
              <a:gd name="connsiteY3" fmla="*/ 529471 h 2647354"/>
              <a:gd name="connsiteX4" fmla="*/ 4608512 w 8208912"/>
              <a:gd name="connsiteY4" fmla="*/ 0 h 2647354"/>
              <a:gd name="connsiteX5" fmla="*/ 8208912 w 8208912"/>
              <a:gd name="connsiteY5" fmla="*/ 1567234 h 2647354"/>
              <a:gd name="connsiteX6" fmla="*/ 8208912 w 8208912"/>
              <a:gd name="connsiteY6" fmla="*/ 2647354 h 2647354"/>
              <a:gd name="connsiteX7" fmla="*/ 0 w 8208912"/>
              <a:gd name="connsiteY7" fmla="*/ 2647354 h 2647354"/>
              <a:gd name="connsiteX8" fmla="*/ 0 w 8208912"/>
              <a:gd name="connsiteY8" fmla="*/ 1567234 h 2647354"/>
              <a:gd name="connsiteX0" fmla="*/ 0 w 8208912"/>
              <a:gd name="connsiteY0" fmla="*/ 1567234 h 2647354"/>
              <a:gd name="connsiteX1" fmla="*/ 3456384 w 8208912"/>
              <a:gd name="connsiteY1" fmla="*/ 1186015 h 2647354"/>
              <a:gd name="connsiteX2" fmla="*/ 3672408 w 8208912"/>
              <a:gd name="connsiteY2" fmla="*/ 529471 h 2647354"/>
              <a:gd name="connsiteX3" fmla="*/ 4032448 w 8208912"/>
              <a:gd name="connsiteY3" fmla="*/ 529471 h 2647354"/>
              <a:gd name="connsiteX4" fmla="*/ 4608512 w 8208912"/>
              <a:gd name="connsiteY4" fmla="*/ 0 h 2647354"/>
              <a:gd name="connsiteX5" fmla="*/ 5040560 w 8208912"/>
              <a:gd name="connsiteY5" fmla="*/ 1235432 h 2647354"/>
              <a:gd name="connsiteX6" fmla="*/ 8208912 w 8208912"/>
              <a:gd name="connsiteY6" fmla="*/ 1567234 h 2647354"/>
              <a:gd name="connsiteX7" fmla="*/ 8208912 w 8208912"/>
              <a:gd name="connsiteY7" fmla="*/ 2647354 h 2647354"/>
              <a:gd name="connsiteX8" fmla="*/ 0 w 8208912"/>
              <a:gd name="connsiteY8" fmla="*/ 2647354 h 2647354"/>
              <a:gd name="connsiteX9" fmla="*/ 0 w 8208912"/>
              <a:gd name="connsiteY9" fmla="*/ 1567234 h 2647354"/>
              <a:gd name="connsiteX0" fmla="*/ 0 w 8208912"/>
              <a:gd name="connsiteY0" fmla="*/ 1567234 h 2647354"/>
              <a:gd name="connsiteX1" fmla="*/ 1872208 w 8208912"/>
              <a:gd name="connsiteY1" fmla="*/ 1058942 h 2647354"/>
              <a:gd name="connsiteX2" fmla="*/ 3456384 w 8208912"/>
              <a:gd name="connsiteY2" fmla="*/ 1186015 h 2647354"/>
              <a:gd name="connsiteX3" fmla="*/ 3672408 w 8208912"/>
              <a:gd name="connsiteY3" fmla="*/ 529471 h 2647354"/>
              <a:gd name="connsiteX4" fmla="*/ 4032448 w 8208912"/>
              <a:gd name="connsiteY4" fmla="*/ 529471 h 2647354"/>
              <a:gd name="connsiteX5" fmla="*/ 4608512 w 8208912"/>
              <a:gd name="connsiteY5" fmla="*/ 0 h 2647354"/>
              <a:gd name="connsiteX6" fmla="*/ 5040560 w 8208912"/>
              <a:gd name="connsiteY6" fmla="*/ 1235432 h 2647354"/>
              <a:gd name="connsiteX7" fmla="*/ 8208912 w 8208912"/>
              <a:gd name="connsiteY7" fmla="*/ 1567234 h 2647354"/>
              <a:gd name="connsiteX8" fmla="*/ 8208912 w 8208912"/>
              <a:gd name="connsiteY8" fmla="*/ 2647354 h 2647354"/>
              <a:gd name="connsiteX9" fmla="*/ 0 w 8208912"/>
              <a:gd name="connsiteY9" fmla="*/ 2647354 h 2647354"/>
              <a:gd name="connsiteX10" fmla="*/ 0 w 8208912"/>
              <a:gd name="connsiteY10" fmla="*/ 1567234 h 2647354"/>
              <a:gd name="connsiteX0" fmla="*/ 0 w 8208912"/>
              <a:gd name="connsiteY0" fmla="*/ 1567234 h 2647354"/>
              <a:gd name="connsiteX1" fmla="*/ 864096 w 8208912"/>
              <a:gd name="connsiteY1" fmla="*/ 1588412 h 2647354"/>
              <a:gd name="connsiteX2" fmla="*/ 1872208 w 8208912"/>
              <a:gd name="connsiteY2" fmla="*/ 1058942 h 2647354"/>
              <a:gd name="connsiteX3" fmla="*/ 3456384 w 8208912"/>
              <a:gd name="connsiteY3" fmla="*/ 1186015 h 2647354"/>
              <a:gd name="connsiteX4" fmla="*/ 3672408 w 8208912"/>
              <a:gd name="connsiteY4" fmla="*/ 529471 h 2647354"/>
              <a:gd name="connsiteX5" fmla="*/ 4032448 w 8208912"/>
              <a:gd name="connsiteY5" fmla="*/ 529471 h 2647354"/>
              <a:gd name="connsiteX6" fmla="*/ 4608512 w 8208912"/>
              <a:gd name="connsiteY6" fmla="*/ 0 h 2647354"/>
              <a:gd name="connsiteX7" fmla="*/ 5040560 w 8208912"/>
              <a:gd name="connsiteY7" fmla="*/ 1235432 h 2647354"/>
              <a:gd name="connsiteX8" fmla="*/ 8208912 w 8208912"/>
              <a:gd name="connsiteY8" fmla="*/ 1567234 h 2647354"/>
              <a:gd name="connsiteX9" fmla="*/ 8208912 w 8208912"/>
              <a:gd name="connsiteY9" fmla="*/ 2647354 h 2647354"/>
              <a:gd name="connsiteX10" fmla="*/ 0 w 8208912"/>
              <a:gd name="connsiteY10" fmla="*/ 2647354 h 2647354"/>
              <a:gd name="connsiteX11" fmla="*/ 0 w 8208912"/>
              <a:gd name="connsiteY11" fmla="*/ 1567234 h 2647354"/>
              <a:gd name="connsiteX0" fmla="*/ 0 w 8208912"/>
              <a:gd name="connsiteY0" fmla="*/ 1567234 h 2647354"/>
              <a:gd name="connsiteX1" fmla="*/ 864096 w 8208912"/>
              <a:gd name="connsiteY1" fmla="*/ 1588412 h 2647354"/>
              <a:gd name="connsiteX2" fmla="*/ 1872208 w 8208912"/>
              <a:gd name="connsiteY2" fmla="*/ 1058942 h 2647354"/>
              <a:gd name="connsiteX3" fmla="*/ 2520280 w 8208912"/>
              <a:gd name="connsiteY3" fmla="*/ 1411922 h 2647354"/>
              <a:gd name="connsiteX4" fmla="*/ 3456384 w 8208912"/>
              <a:gd name="connsiteY4" fmla="*/ 1186015 h 2647354"/>
              <a:gd name="connsiteX5" fmla="*/ 3672408 w 8208912"/>
              <a:gd name="connsiteY5" fmla="*/ 529471 h 2647354"/>
              <a:gd name="connsiteX6" fmla="*/ 4032448 w 8208912"/>
              <a:gd name="connsiteY6" fmla="*/ 529471 h 2647354"/>
              <a:gd name="connsiteX7" fmla="*/ 4608512 w 8208912"/>
              <a:gd name="connsiteY7" fmla="*/ 0 h 2647354"/>
              <a:gd name="connsiteX8" fmla="*/ 5040560 w 8208912"/>
              <a:gd name="connsiteY8" fmla="*/ 1235432 h 2647354"/>
              <a:gd name="connsiteX9" fmla="*/ 8208912 w 8208912"/>
              <a:gd name="connsiteY9" fmla="*/ 1567234 h 2647354"/>
              <a:gd name="connsiteX10" fmla="*/ 8208912 w 8208912"/>
              <a:gd name="connsiteY10" fmla="*/ 2647354 h 2647354"/>
              <a:gd name="connsiteX11" fmla="*/ 0 w 8208912"/>
              <a:gd name="connsiteY11" fmla="*/ 2647354 h 2647354"/>
              <a:gd name="connsiteX12" fmla="*/ 0 w 8208912"/>
              <a:gd name="connsiteY12" fmla="*/ 1567234 h 2647354"/>
              <a:gd name="connsiteX0" fmla="*/ 0 w 8208912"/>
              <a:gd name="connsiteY0" fmla="*/ 1567234 h 2647354"/>
              <a:gd name="connsiteX1" fmla="*/ 864096 w 8208912"/>
              <a:gd name="connsiteY1" fmla="*/ 1588412 h 2647354"/>
              <a:gd name="connsiteX2" fmla="*/ 1872208 w 8208912"/>
              <a:gd name="connsiteY2" fmla="*/ 1058942 h 2647354"/>
              <a:gd name="connsiteX3" fmla="*/ 2520280 w 8208912"/>
              <a:gd name="connsiteY3" fmla="*/ 1411922 h 2647354"/>
              <a:gd name="connsiteX4" fmla="*/ 3456384 w 8208912"/>
              <a:gd name="connsiteY4" fmla="*/ 1186015 h 2647354"/>
              <a:gd name="connsiteX5" fmla="*/ 3744416 w 8208912"/>
              <a:gd name="connsiteY5" fmla="*/ 176490 h 2647354"/>
              <a:gd name="connsiteX6" fmla="*/ 4032448 w 8208912"/>
              <a:gd name="connsiteY6" fmla="*/ 529471 h 2647354"/>
              <a:gd name="connsiteX7" fmla="*/ 4608512 w 8208912"/>
              <a:gd name="connsiteY7" fmla="*/ 0 h 2647354"/>
              <a:gd name="connsiteX8" fmla="*/ 5040560 w 8208912"/>
              <a:gd name="connsiteY8" fmla="*/ 1235432 h 2647354"/>
              <a:gd name="connsiteX9" fmla="*/ 8208912 w 8208912"/>
              <a:gd name="connsiteY9" fmla="*/ 1567234 h 2647354"/>
              <a:gd name="connsiteX10" fmla="*/ 8208912 w 8208912"/>
              <a:gd name="connsiteY10" fmla="*/ 2647354 h 2647354"/>
              <a:gd name="connsiteX11" fmla="*/ 0 w 8208912"/>
              <a:gd name="connsiteY11" fmla="*/ 2647354 h 2647354"/>
              <a:gd name="connsiteX12" fmla="*/ 0 w 8208912"/>
              <a:gd name="connsiteY12" fmla="*/ 1567234 h 2647354"/>
              <a:gd name="connsiteX0" fmla="*/ 0 w 8208912"/>
              <a:gd name="connsiteY0" fmla="*/ 1920215 h 3000335"/>
              <a:gd name="connsiteX1" fmla="*/ 864096 w 8208912"/>
              <a:gd name="connsiteY1" fmla="*/ 1941393 h 3000335"/>
              <a:gd name="connsiteX2" fmla="*/ 1872208 w 8208912"/>
              <a:gd name="connsiteY2" fmla="*/ 1411923 h 3000335"/>
              <a:gd name="connsiteX3" fmla="*/ 2520280 w 8208912"/>
              <a:gd name="connsiteY3" fmla="*/ 1764903 h 3000335"/>
              <a:gd name="connsiteX4" fmla="*/ 3456384 w 8208912"/>
              <a:gd name="connsiteY4" fmla="*/ 1538996 h 3000335"/>
              <a:gd name="connsiteX5" fmla="*/ 3744416 w 8208912"/>
              <a:gd name="connsiteY5" fmla="*/ 529471 h 3000335"/>
              <a:gd name="connsiteX6" fmla="*/ 4032448 w 8208912"/>
              <a:gd name="connsiteY6" fmla="*/ 0 h 3000335"/>
              <a:gd name="connsiteX7" fmla="*/ 4608512 w 8208912"/>
              <a:gd name="connsiteY7" fmla="*/ 352981 h 3000335"/>
              <a:gd name="connsiteX8" fmla="*/ 5040560 w 8208912"/>
              <a:gd name="connsiteY8" fmla="*/ 1588413 h 3000335"/>
              <a:gd name="connsiteX9" fmla="*/ 8208912 w 8208912"/>
              <a:gd name="connsiteY9" fmla="*/ 1920215 h 3000335"/>
              <a:gd name="connsiteX10" fmla="*/ 8208912 w 8208912"/>
              <a:gd name="connsiteY10" fmla="*/ 3000335 h 3000335"/>
              <a:gd name="connsiteX11" fmla="*/ 0 w 8208912"/>
              <a:gd name="connsiteY11" fmla="*/ 3000335 h 3000335"/>
              <a:gd name="connsiteX12" fmla="*/ 0 w 8208912"/>
              <a:gd name="connsiteY12" fmla="*/ 1920215 h 3000335"/>
              <a:gd name="connsiteX0" fmla="*/ 0 w 8208912"/>
              <a:gd name="connsiteY0" fmla="*/ 1920215 h 3000335"/>
              <a:gd name="connsiteX1" fmla="*/ 864096 w 8208912"/>
              <a:gd name="connsiteY1" fmla="*/ 1941393 h 3000335"/>
              <a:gd name="connsiteX2" fmla="*/ 1872208 w 8208912"/>
              <a:gd name="connsiteY2" fmla="*/ 1411923 h 3000335"/>
              <a:gd name="connsiteX3" fmla="*/ 2520280 w 8208912"/>
              <a:gd name="connsiteY3" fmla="*/ 1764903 h 3000335"/>
              <a:gd name="connsiteX4" fmla="*/ 3456384 w 8208912"/>
              <a:gd name="connsiteY4" fmla="*/ 1538996 h 3000335"/>
              <a:gd name="connsiteX5" fmla="*/ 3744416 w 8208912"/>
              <a:gd name="connsiteY5" fmla="*/ 529471 h 3000335"/>
              <a:gd name="connsiteX6" fmla="*/ 4032448 w 8208912"/>
              <a:gd name="connsiteY6" fmla="*/ 0 h 3000335"/>
              <a:gd name="connsiteX7" fmla="*/ 4608512 w 8208912"/>
              <a:gd name="connsiteY7" fmla="*/ 352981 h 3000335"/>
              <a:gd name="connsiteX8" fmla="*/ 5040560 w 8208912"/>
              <a:gd name="connsiteY8" fmla="*/ 1588413 h 3000335"/>
              <a:gd name="connsiteX9" fmla="*/ 8208912 w 8208912"/>
              <a:gd name="connsiteY9" fmla="*/ 1920215 h 3000335"/>
              <a:gd name="connsiteX10" fmla="*/ 8208912 w 8208912"/>
              <a:gd name="connsiteY10" fmla="*/ 3000335 h 3000335"/>
              <a:gd name="connsiteX11" fmla="*/ 0 w 8208912"/>
              <a:gd name="connsiteY11" fmla="*/ 3000335 h 3000335"/>
              <a:gd name="connsiteX12" fmla="*/ 0 w 8208912"/>
              <a:gd name="connsiteY12" fmla="*/ 1920215 h 300033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456384 w 8208912"/>
              <a:gd name="connsiteY4" fmla="*/ 1715486 h 3176825"/>
              <a:gd name="connsiteX5" fmla="*/ 3744416 w 8208912"/>
              <a:gd name="connsiteY5" fmla="*/ 70596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08512 w 8208912"/>
              <a:gd name="connsiteY8" fmla="*/ 529471 h 3176825"/>
              <a:gd name="connsiteX9" fmla="*/ 5040560 w 8208912"/>
              <a:gd name="connsiteY9" fmla="*/ 1764903 h 3176825"/>
              <a:gd name="connsiteX10" fmla="*/ 8208912 w 8208912"/>
              <a:gd name="connsiteY10" fmla="*/ 2096705 h 3176825"/>
              <a:gd name="connsiteX11" fmla="*/ 8208912 w 8208912"/>
              <a:gd name="connsiteY11" fmla="*/ 3176825 h 3176825"/>
              <a:gd name="connsiteX12" fmla="*/ 0 w 8208912"/>
              <a:gd name="connsiteY12" fmla="*/ 3176825 h 3176825"/>
              <a:gd name="connsiteX13" fmla="*/ 0 w 8208912"/>
              <a:gd name="connsiteY13" fmla="*/ 2096705 h 317682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456384 w 8208912"/>
              <a:gd name="connsiteY4" fmla="*/ 1715486 h 3176825"/>
              <a:gd name="connsiteX5" fmla="*/ 3744416 w 8208912"/>
              <a:gd name="connsiteY5" fmla="*/ 70596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08512 w 8208912"/>
              <a:gd name="connsiteY8" fmla="*/ 529471 h 3176825"/>
              <a:gd name="connsiteX9" fmla="*/ 4968552 w 8208912"/>
              <a:gd name="connsiteY9" fmla="*/ 882451 h 3176825"/>
              <a:gd name="connsiteX10" fmla="*/ 5040560 w 8208912"/>
              <a:gd name="connsiteY10" fmla="*/ 1764903 h 3176825"/>
              <a:gd name="connsiteX11" fmla="*/ 8208912 w 8208912"/>
              <a:gd name="connsiteY11" fmla="*/ 2096705 h 3176825"/>
              <a:gd name="connsiteX12" fmla="*/ 8208912 w 8208912"/>
              <a:gd name="connsiteY12" fmla="*/ 3176825 h 3176825"/>
              <a:gd name="connsiteX13" fmla="*/ 0 w 8208912"/>
              <a:gd name="connsiteY13" fmla="*/ 3176825 h 3176825"/>
              <a:gd name="connsiteX14" fmla="*/ 0 w 8208912"/>
              <a:gd name="connsiteY14" fmla="*/ 2096705 h 317682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456384 w 8208912"/>
              <a:gd name="connsiteY4" fmla="*/ 1715486 h 3176825"/>
              <a:gd name="connsiteX5" fmla="*/ 3744416 w 8208912"/>
              <a:gd name="connsiteY5" fmla="*/ 70596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80520 w 8208912"/>
              <a:gd name="connsiteY8" fmla="*/ 176490 h 3176825"/>
              <a:gd name="connsiteX9" fmla="*/ 4968552 w 8208912"/>
              <a:gd name="connsiteY9" fmla="*/ 882451 h 3176825"/>
              <a:gd name="connsiteX10" fmla="*/ 5040560 w 8208912"/>
              <a:gd name="connsiteY10" fmla="*/ 1764903 h 3176825"/>
              <a:gd name="connsiteX11" fmla="*/ 8208912 w 8208912"/>
              <a:gd name="connsiteY11" fmla="*/ 2096705 h 3176825"/>
              <a:gd name="connsiteX12" fmla="*/ 8208912 w 8208912"/>
              <a:gd name="connsiteY12" fmla="*/ 3176825 h 3176825"/>
              <a:gd name="connsiteX13" fmla="*/ 0 w 8208912"/>
              <a:gd name="connsiteY13" fmla="*/ 3176825 h 3176825"/>
              <a:gd name="connsiteX14" fmla="*/ 0 w 8208912"/>
              <a:gd name="connsiteY14" fmla="*/ 2096705 h 317682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456384 w 8208912"/>
              <a:gd name="connsiteY4" fmla="*/ 1715486 h 3176825"/>
              <a:gd name="connsiteX5" fmla="*/ 3744416 w 8208912"/>
              <a:gd name="connsiteY5" fmla="*/ 70596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80520 w 8208912"/>
              <a:gd name="connsiteY8" fmla="*/ 176490 h 3176825"/>
              <a:gd name="connsiteX9" fmla="*/ 4968552 w 8208912"/>
              <a:gd name="connsiteY9" fmla="*/ 882451 h 3176825"/>
              <a:gd name="connsiteX10" fmla="*/ 5040560 w 8208912"/>
              <a:gd name="connsiteY10" fmla="*/ 1764903 h 3176825"/>
              <a:gd name="connsiteX11" fmla="*/ 5544616 w 8208912"/>
              <a:gd name="connsiteY11" fmla="*/ 1235432 h 3176825"/>
              <a:gd name="connsiteX12" fmla="*/ 8208912 w 8208912"/>
              <a:gd name="connsiteY12" fmla="*/ 2096705 h 3176825"/>
              <a:gd name="connsiteX13" fmla="*/ 8208912 w 8208912"/>
              <a:gd name="connsiteY13" fmla="*/ 3176825 h 3176825"/>
              <a:gd name="connsiteX14" fmla="*/ 0 w 8208912"/>
              <a:gd name="connsiteY14" fmla="*/ 3176825 h 3176825"/>
              <a:gd name="connsiteX15" fmla="*/ 0 w 8208912"/>
              <a:gd name="connsiteY15" fmla="*/ 2096705 h 317682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456384 w 8208912"/>
              <a:gd name="connsiteY4" fmla="*/ 1715486 h 3176825"/>
              <a:gd name="connsiteX5" fmla="*/ 3744416 w 8208912"/>
              <a:gd name="connsiteY5" fmla="*/ 70596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80520 w 8208912"/>
              <a:gd name="connsiteY8" fmla="*/ 176490 h 3176825"/>
              <a:gd name="connsiteX9" fmla="*/ 4968552 w 8208912"/>
              <a:gd name="connsiteY9" fmla="*/ 882451 h 3176825"/>
              <a:gd name="connsiteX10" fmla="*/ 5184576 w 8208912"/>
              <a:gd name="connsiteY10" fmla="*/ 1058942 h 3176825"/>
              <a:gd name="connsiteX11" fmla="*/ 5544616 w 8208912"/>
              <a:gd name="connsiteY11" fmla="*/ 1235432 h 3176825"/>
              <a:gd name="connsiteX12" fmla="*/ 8208912 w 8208912"/>
              <a:gd name="connsiteY12" fmla="*/ 2096705 h 3176825"/>
              <a:gd name="connsiteX13" fmla="*/ 8208912 w 8208912"/>
              <a:gd name="connsiteY13" fmla="*/ 3176825 h 3176825"/>
              <a:gd name="connsiteX14" fmla="*/ 0 w 8208912"/>
              <a:gd name="connsiteY14" fmla="*/ 3176825 h 3176825"/>
              <a:gd name="connsiteX15" fmla="*/ 0 w 8208912"/>
              <a:gd name="connsiteY15" fmla="*/ 2096705 h 317682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456384 w 8208912"/>
              <a:gd name="connsiteY4" fmla="*/ 1715486 h 3176825"/>
              <a:gd name="connsiteX5" fmla="*/ 3744416 w 8208912"/>
              <a:gd name="connsiteY5" fmla="*/ 70596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80520 w 8208912"/>
              <a:gd name="connsiteY8" fmla="*/ 176490 h 3176825"/>
              <a:gd name="connsiteX9" fmla="*/ 4968552 w 8208912"/>
              <a:gd name="connsiteY9" fmla="*/ 882451 h 3176825"/>
              <a:gd name="connsiteX10" fmla="*/ 5184576 w 8208912"/>
              <a:gd name="connsiteY10" fmla="*/ 1058942 h 3176825"/>
              <a:gd name="connsiteX11" fmla="*/ 5544616 w 8208912"/>
              <a:gd name="connsiteY11" fmla="*/ 1235432 h 3176825"/>
              <a:gd name="connsiteX12" fmla="*/ 6264696 w 8208912"/>
              <a:gd name="connsiteY12" fmla="*/ 1235432 h 3176825"/>
              <a:gd name="connsiteX13" fmla="*/ 8208912 w 8208912"/>
              <a:gd name="connsiteY13" fmla="*/ 2096705 h 3176825"/>
              <a:gd name="connsiteX14" fmla="*/ 8208912 w 8208912"/>
              <a:gd name="connsiteY14" fmla="*/ 3176825 h 3176825"/>
              <a:gd name="connsiteX15" fmla="*/ 0 w 8208912"/>
              <a:gd name="connsiteY15" fmla="*/ 3176825 h 3176825"/>
              <a:gd name="connsiteX16" fmla="*/ 0 w 8208912"/>
              <a:gd name="connsiteY16" fmla="*/ 2096705 h 317682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456384 w 8208912"/>
              <a:gd name="connsiteY4" fmla="*/ 1715486 h 3176825"/>
              <a:gd name="connsiteX5" fmla="*/ 3744416 w 8208912"/>
              <a:gd name="connsiteY5" fmla="*/ 70596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80520 w 8208912"/>
              <a:gd name="connsiteY8" fmla="*/ 176490 h 3176825"/>
              <a:gd name="connsiteX9" fmla="*/ 4968552 w 8208912"/>
              <a:gd name="connsiteY9" fmla="*/ 882451 h 3176825"/>
              <a:gd name="connsiteX10" fmla="*/ 5184576 w 8208912"/>
              <a:gd name="connsiteY10" fmla="*/ 1058942 h 3176825"/>
              <a:gd name="connsiteX11" fmla="*/ 5544616 w 8208912"/>
              <a:gd name="connsiteY11" fmla="*/ 1235432 h 3176825"/>
              <a:gd name="connsiteX12" fmla="*/ 6264696 w 8208912"/>
              <a:gd name="connsiteY12" fmla="*/ 1235432 h 3176825"/>
              <a:gd name="connsiteX13" fmla="*/ 8208912 w 8208912"/>
              <a:gd name="connsiteY13" fmla="*/ 2096705 h 3176825"/>
              <a:gd name="connsiteX14" fmla="*/ 8208912 w 8208912"/>
              <a:gd name="connsiteY14" fmla="*/ 3176825 h 3176825"/>
              <a:gd name="connsiteX15" fmla="*/ 0 w 8208912"/>
              <a:gd name="connsiteY15" fmla="*/ 3176825 h 3176825"/>
              <a:gd name="connsiteX16" fmla="*/ 0 w 8208912"/>
              <a:gd name="connsiteY16" fmla="*/ 2096705 h 317682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456384 w 8208912"/>
              <a:gd name="connsiteY4" fmla="*/ 1715486 h 3176825"/>
              <a:gd name="connsiteX5" fmla="*/ 3744416 w 8208912"/>
              <a:gd name="connsiteY5" fmla="*/ 70596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80520 w 8208912"/>
              <a:gd name="connsiteY8" fmla="*/ 176490 h 3176825"/>
              <a:gd name="connsiteX9" fmla="*/ 4968552 w 8208912"/>
              <a:gd name="connsiteY9" fmla="*/ 882451 h 3176825"/>
              <a:gd name="connsiteX10" fmla="*/ 5184576 w 8208912"/>
              <a:gd name="connsiteY10" fmla="*/ 1058942 h 3176825"/>
              <a:gd name="connsiteX11" fmla="*/ 5544616 w 8208912"/>
              <a:gd name="connsiteY11" fmla="*/ 1235432 h 3176825"/>
              <a:gd name="connsiteX12" fmla="*/ 6264696 w 8208912"/>
              <a:gd name="connsiteY12" fmla="*/ 1235432 h 3176825"/>
              <a:gd name="connsiteX13" fmla="*/ 7344816 w 8208912"/>
              <a:gd name="connsiteY13" fmla="*/ 1941393 h 3176825"/>
              <a:gd name="connsiteX14" fmla="*/ 8208912 w 8208912"/>
              <a:gd name="connsiteY14" fmla="*/ 2096705 h 3176825"/>
              <a:gd name="connsiteX15" fmla="*/ 8208912 w 8208912"/>
              <a:gd name="connsiteY15" fmla="*/ 3176825 h 3176825"/>
              <a:gd name="connsiteX16" fmla="*/ 0 w 8208912"/>
              <a:gd name="connsiteY16" fmla="*/ 3176825 h 3176825"/>
              <a:gd name="connsiteX17" fmla="*/ 0 w 8208912"/>
              <a:gd name="connsiteY17" fmla="*/ 2096705 h 317682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456384 w 8208912"/>
              <a:gd name="connsiteY4" fmla="*/ 1715486 h 3176825"/>
              <a:gd name="connsiteX5" fmla="*/ 3644272 w 8208912"/>
              <a:gd name="connsiteY5" fmla="*/ 35298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80520 w 8208912"/>
              <a:gd name="connsiteY8" fmla="*/ 176490 h 3176825"/>
              <a:gd name="connsiteX9" fmla="*/ 4968552 w 8208912"/>
              <a:gd name="connsiteY9" fmla="*/ 882451 h 3176825"/>
              <a:gd name="connsiteX10" fmla="*/ 5184576 w 8208912"/>
              <a:gd name="connsiteY10" fmla="*/ 1058942 h 3176825"/>
              <a:gd name="connsiteX11" fmla="*/ 5544616 w 8208912"/>
              <a:gd name="connsiteY11" fmla="*/ 1235432 h 3176825"/>
              <a:gd name="connsiteX12" fmla="*/ 6264696 w 8208912"/>
              <a:gd name="connsiteY12" fmla="*/ 1235432 h 3176825"/>
              <a:gd name="connsiteX13" fmla="*/ 7344816 w 8208912"/>
              <a:gd name="connsiteY13" fmla="*/ 1941393 h 3176825"/>
              <a:gd name="connsiteX14" fmla="*/ 8208912 w 8208912"/>
              <a:gd name="connsiteY14" fmla="*/ 2096705 h 3176825"/>
              <a:gd name="connsiteX15" fmla="*/ 8208912 w 8208912"/>
              <a:gd name="connsiteY15" fmla="*/ 3176825 h 3176825"/>
              <a:gd name="connsiteX16" fmla="*/ 0 w 8208912"/>
              <a:gd name="connsiteY16" fmla="*/ 3176825 h 3176825"/>
              <a:gd name="connsiteX17" fmla="*/ 0 w 8208912"/>
              <a:gd name="connsiteY17" fmla="*/ 2096705 h 317682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270164 w 8208912"/>
              <a:gd name="connsiteY4" fmla="*/ 1235432 h 3176825"/>
              <a:gd name="connsiteX5" fmla="*/ 3644272 w 8208912"/>
              <a:gd name="connsiteY5" fmla="*/ 35298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80520 w 8208912"/>
              <a:gd name="connsiteY8" fmla="*/ 176490 h 3176825"/>
              <a:gd name="connsiteX9" fmla="*/ 4968552 w 8208912"/>
              <a:gd name="connsiteY9" fmla="*/ 882451 h 3176825"/>
              <a:gd name="connsiteX10" fmla="*/ 5184576 w 8208912"/>
              <a:gd name="connsiteY10" fmla="*/ 1058942 h 3176825"/>
              <a:gd name="connsiteX11" fmla="*/ 5544616 w 8208912"/>
              <a:gd name="connsiteY11" fmla="*/ 1235432 h 3176825"/>
              <a:gd name="connsiteX12" fmla="*/ 6264696 w 8208912"/>
              <a:gd name="connsiteY12" fmla="*/ 1235432 h 3176825"/>
              <a:gd name="connsiteX13" fmla="*/ 7344816 w 8208912"/>
              <a:gd name="connsiteY13" fmla="*/ 1941393 h 3176825"/>
              <a:gd name="connsiteX14" fmla="*/ 8208912 w 8208912"/>
              <a:gd name="connsiteY14" fmla="*/ 2096705 h 3176825"/>
              <a:gd name="connsiteX15" fmla="*/ 8208912 w 8208912"/>
              <a:gd name="connsiteY15" fmla="*/ 3176825 h 3176825"/>
              <a:gd name="connsiteX16" fmla="*/ 0 w 8208912"/>
              <a:gd name="connsiteY16" fmla="*/ 3176825 h 3176825"/>
              <a:gd name="connsiteX17" fmla="*/ 0 w 8208912"/>
              <a:gd name="connsiteY17" fmla="*/ 2096705 h 3176825"/>
              <a:gd name="connsiteX0" fmla="*/ 0 w 8208912"/>
              <a:gd name="connsiteY0" fmla="*/ 2273195 h 3353315"/>
              <a:gd name="connsiteX1" fmla="*/ 864096 w 8208912"/>
              <a:gd name="connsiteY1" fmla="*/ 2294373 h 3353315"/>
              <a:gd name="connsiteX2" fmla="*/ 1872208 w 8208912"/>
              <a:gd name="connsiteY2" fmla="*/ 1764903 h 3353315"/>
              <a:gd name="connsiteX3" fmla="*/ 2520280 w 8208912"/>
              <a:gd name="connsiteY3" fmla="*/ 2117883 h 3353315"/>
              <a:gd name="connsiteX4" fmla="*/ 3270164 w 8208912"/>
              <a:gd name="connsiteY4" fmla="*/ 1411922 h 3353315"/>
              <a:gd name="connsiteX5" fmla="*/ 3644272 w 8208912"/>
              <a:gd name="connsiteY5" fmla="*/ 529471 h 3353315"/>
              <a:gd name="connsiteX6" fmla="*/ 3990244 w 8208912"/>
              <a:gd name="connsiteY6" fmla="*/ 0 h 3353315"/>
              <a:gd name="connsiteX7" fmla="*/ 4392488 w 8208912"/>
              <a:gd name="connsiteY7" fmla="*/ 176490 h 3353315"/>
              <a:gd name="connsiteX8" fmla="*/ 4680520 w 8208912"/>
              <a:gd name="connsiteY8" fmla="*/ 352980 h 3353315"/>
              <a:gd name="connsiteX9" fmla="*/ 4968552 w 8208912"/>
              <a:gd name="connsiteY9" fmla="*/ 1058941 h 3353315"/>
              <a:gd name="connsiteX10" fmla="*/ 5184576 w 8208912"/>
              <a:gd name="connsiteY10" fmla="*/ 1235432 h 3353315"/>
              <a:gd name="connsiteX11" fmla="*/ 5544616 w 8208912"/>
              <a:gd name="connsiteY11" fmla="*/ 1411922 h 3353315"/>
              <a:gd name="connsiteX12" fmla="*/ 6264696 w 8208912"/>
              <a:gd name="connsiteY12" fmla="*/ 1411922 h 3353315"/>
              <a:gd name="connsiteX13" fmla="*/ 7344816 w 8208912"/>
              <a:gd name="connsiteY13" fmla="*/ 2117883 h 3353315"/>
              <a:gd name="connsiteX14" fmla="*/ 8208912 w 8208912"/>
              <a:gd name="connsiteY14" fmla="*/ 2273195 h 3353315"/>
              <a:gd name="connsiteX15" fmla="*/ 8208912 w 8208912"/>
              <a:gd name="connsiteY15" fmla="*/ 3353315 h 3353315"/>
              <a:gd name="connsiteX16" fmla="*/ 0 w 8208912"/>
              <a:gd name="connsiteY16" fmla="*/ 3353315 h 3353315"/>
              <a:gd name="connsiteX17" fmla="*/ 0 w 8208912"/>
              <a:gd name="connsiteY17" fmla="*/ 2273195 h 3353315"/>
              <a:gd name="connsiteX0" fmla="*/ 0 w 8208912"/>
              <a:gd name="connsiteY0" fmla="*/ 2449685 h 3529805"/>
              <a:gd name="connsiteX1" fmla="*/ 864096 w 8208912"/>
              <a:gd name="connsiteY1" fmla="*/ 2470863 h 3529805"/>
              <a:gd name="connsiteX2" fmla="*/ 1872208 w 8208912"/>
              <a:gd name="connsiteY2" fmla="*/ 1941393 h 3529805"/>
              <a:gd name="connsiteX3" fmla="*/ 2520280 w 8208912"/>
              <a:gd name="connsiteY3" fmla="*/ 2294373 h 3529805"/>
              <a:gd name="connsiteX4" fmla="*/ 3270164 w 8208912"/>
              <a:gd name="connsiteY4" fmla="*/ 1588412 h 3529805"/>
              <a:gd name="connsiteX5" fmla="*/ 3644272 w 8208912"/>
              <a:gd name="connsiteY5" fmla="*/ 705961 h 3529805"/>
              <a:gd name="connsiteX6" fmla="*/ 3990244 w 8208912"/>
              <a:gd name="connsiteY6" fmla="*/ 176490 h 3529805"/>
              <a:gd name="connsiteX7" fmla="*/ 4422292 w 8208912"/>
              <a:gd name="connsiteY7" fmla="*/ 0 h 3529805"/>
              <a:gd name="connsiteX8" fmla="*/ 4680520 w 8208912"/>
              <a:gd name="connsiteY8" fmla="*/ 529470 h 3529805"/>
              <a:gd name="connsiteX9" fmla="*/ 4968552 w 8208912"/>
              <a:gd name="connsiteY9" fmla="*/ 1235431 h 3529805"/>
              <a:gd name="connsiteX10" fmla="*/ 5184576 w 8208912"/>
              <a:gd name="connsiteY10" fmla="*/ 1411922 h 3529805"/>
              <a:gd name="connsiteX11" fmla="*/ 5544616 w 8208912"/>
              <a:gd name="connsiteY11" fmla="*/ 1588412 h 3529805"/>
              <a:gd name="connsiteX12" fmla="*/ 6264696 w 8208912"/>
              <a:gd name="connsiteY12" fmla="*/ 1588412 h 3529805"/>
              <a:gd name="connsiteX13" fmla="*/ 7344816 w 8208912"/>
              <a:gd name="connsiteY13" fmla="*/ 2294373 h 3529805"/>
              <a:gd name="connsiteX14" fmla="*/ 8208912 w 8208912"/>
              <a:gd name="connsiteY14" fmla="*/ 2449685 h 3529805"/>
              <a:gd name="connsiteX15" fmla="*/ 8208912 w 8208912"/>
              <a:gd name="connsiteY15" fmla="*/ 3529805 h 3529805"/>
              <a:gd name="connsiteX16" fmla="*/ 0 w 8208912"/>
              <a:gd name="connsiteY16" fmla="*/ 3529805 h 3529805"/>
              <a:gd name="connsiteX17" fmla="*/ 0 w 8208912"/>
              <a:gd name="connsiteY17" fmla="*/ 2449685 h 3529805"/>
              <a:gd name="connsiteX0" fmla="*/ 0 w 8208912"/>
              <a:gd name="connsiteY0" fmla="*/ 2449685 h 3529805"/>
              <a:gd name="connsiteX1" fmla="*/ 864096 w 8208912"/>
              <a:gd name="connsiteY1" fmla="*/ 2470863 h 3529805"/>
              <a:gd name="connsiteX2" fmla="*/ 1872208 w 8208912"/>
              <a:gd name="connsiteY2" fmla="*/ 1941393 h 3529805"/>
              <a:gd name="connsiteX3" fmla="*/ 2520280 w 8208912"/>
              <a:gd name="connsiteY3" fmla="*/ 2294373 h 3529805"/>
              <a:gd name="connsiteX4" fmla="*/ 3270164 w 8208912"/>
              <a:gd name="connsiteY4" fmla="*/ 1588412 h 3529805"/>
              <a:gd name="connsiteX5" fmla="*/ 3644272 w 8208912"/>
              <a:gd name="connsiteY5" fmla="*/ 705961 h 3529805"/>
              <a:gd name="connsiteX6" fmla="*/ 3990244 w 8208912"/>
              <a:gd name="connsiteY6" fmla="*/ 176490 h 3529805"/>
              <a:gd name="connsiteX7" fmla="*/ 4422292 w 8208912"/>
              <a:gd name="connsiteY7" fmla="*/ 0 h 3529805"/>
              <a:gd name="connsiteX8" fmla="*/ 4782332 w 8208912"/>
              <a:gd name="connsiteY8" fmla="*/ 352981 h 3529805"/>
              <a:gd name="connsiteX9" fmla="*/ 4968552 w 8208912"/>
              <a:gd name="connsiteY9" fmla="*/ 1235431 h 3529805"/>
              <a:gd name="connsiteX10" fmla="*/ 5184576 w 8208912"/>
              <a:gd name="connsiteY10" fmla="*/ 1411922 h 3529805"/>
              <a:gd name="connsiteX11" fmla="*/ 5544616 w 8208912"/>
              <a:gd name="connsiteY11" fmla="*/ 1588412 h 3529805"/>
              <a:gd name="connsiteX12" fmla="*/ 6264696 w 8208912"/>
              <a:gd name="connsiteY12" fmla="*/ 1588412 h 3529805"/>
              <a:gd name="connsiteX13" fmla="*/ 7344816 w 8208912"/>
              <a:gd name="connsiteY13" fmla="*/ 2294373 h 3529805"/>
              <a:gd name="connsiteX14" fmla="*/ 8208912 w 8208912"/>
              <a:gd name="connsiteY14" fmla="*/ 2449685 h 3529805"/>
              <a:gd name="connsiteX15" fmla="*/ 8208912 w 8208912"/>
              <a:gd name="connsiteY15" fmla="*/ 3529805 h 3529805"/>
              <a:gd name="connsiteX16" fmla="*/ 0 w 8208912"/>
              <a:gd name="connsiteY16" fmla="*/ 3529805 h 3529805"/>
              <a:gd name="connsiteX17" fmla="*/ 0 w 8208912"/>
              <a:gd name="connsiteY17" fmla="*/ 2449685 h 3529805"/>
              <a:gd name="connsiteX0" fmla="*/ 0 w 8208912"/>
              <a:gd name="connsiteY0" fmla="*/ 2449685 h 3529805"/>
              <a:gd name="connsiteX1" fmla="*/ 864096 w 8208912"/>
              <a:gd name="connsiteY1" fmla="*/ 2470863 h 3529805"/>
              <a:gd name="connsiteX2" fmla="*/ 1872208 w 8208912"/>
              <a:gd name="connsiteY2" fmla="*/ 1941393 h 3529805"/>
              <a:gd name="connsiteX3" fmla="*/ 2520280 w 8208912"/>
              <a:gd name="connsiteY3" fmla="*/ 2294373 h 3529805"/>
              <a:gd name="connsiteX4" fmla="*/ 3270164 w 8208912"/>
              <a:gd name="connsiteY4" fmla="*/ 1588412 h 3529805"/>
              <a:gd name="connsiteX5" fmla="*/ 3644272 w 8208912"/>
              <a:gd name="connsiteY5" fmla="*/ 705961 h 3529805"/>
              <a:gd name="connsiteX6" fmla="*/ 3990244 w 8208912"/>
              <a:gd name="connsiteY6" fmla="*/ 176490 h 3529805"/>
              <a:gd name="connsiteX7" fmla="*/ 4422292 w 8208912"/>
              <a:gd name="connsiteY7" fmla="*/ 0 h 3529805"/>
              <a:gd name="connsiteX8" fmla="*/ 4782332 w 8208912"/>
              <a:gd name="connsiteY8" fmla="*/ 352981 h 3529805"/>
              <a:gd name="connsiteX9" fmla="*/ 5040560 w 8208912"/>
              <a:gd name="connsiteY9" fmla="*/ 882451 h 3529805"/>
              <a:gd name="connsiteX10" fmla="*/ 5184576 w 8208912"/>
              <a:gd name="connsiteY10" fmla="*/ 1411922 h 3529805"/>
              <a:gd name="connsiteX11" fmla="*/ 5544616 w 8208912"/>
              <a:gd name="connsiteY11" fmla="*/ 1588412 h 3529805"/>
              <a:gd name="connsiteX12" fmla="*/ 6264696 w 8208912"/>
              <a:gd name="connsiteY12" fmla="*/ 1588412 h 3529805"/>
              <a:gd name="connsiteX13" fmla="*/ 7344816 w 8208912"/>
              <a:gd name="connsiteY13" fmla="*/ 2294373 h 3529805"/>
              <a:gd name="connsiteX14" fmla="*/ 8208912 w 8208912"/>
              <a:gd name="connsiteY14" fmla="*/ 2449685 h 3529805"/>
              <a:gd name="connsiteX15" fmla="*/ 8208912 w 8208912"/>
              <a:gd name="connsiteY15" fmla="*/ 3529805 h 3529805"/>
              <a:gd name="connsiteX16" fmla="*/ 0 w 8208912"/>
              <a:gd name="connsiteY16" fmla="*/ 3529805 h 3529805"/>
              <a:gd name="connsiteX17" fmla="*/ 0 w 8208912"/>
              <a:gd name="connsiteY17" fmla="*/ 2449685 h 3529805"/>
              <a:gd name="connsiteX0" fmla="*/ 0 w 8208912"/>
              <a:gd name="connsiteY0" fmla="*/ 2449685 h 3529805"/>
              <a:gd name="connsiteX1" fmla="*/ 864096 w 8208912"/>
              <a:gd name="connsiteY1" fmla="*/ 2470863 h 3529805"/>
              <a:gd name="connsiteX2" fmla="*/ 1872208 w 8208912"/>
              <a:gd name="connsiteY2" fmla="*/ 1941393 h 3529805"/>
              <a:gd name="connsiteX3" fmla="*/ 2520280 w 8208912"/>
              <a:gd name="connsiteY3" fmla="*/ 2294373 h 3529805"/>
              <a:gd name="connsiteX4" fmla="*/ 3270164 w 8208912"/>
              <a:gd name="connsiteY4" fmla="*/ 1588412 h 3529805"/>
              <a:gd name="connsiteX5" fmla="*/ 3644272 w 8208912"/>
              <a:gd name="connsiteY5" fmla="*/ 705961 h 3529805"/>
              <a:gd name="connsiteX6" fmla="*/ 3990244 w 8208912"/>
              <a:gd name="connsiteY6" fmla="*/ 176490 h 3529805"/>
              <a:gd name="connsiteX7" fmla="*/ 4422292 w 8208912"/>
              <a:gd name="connsiteY7" fmla="*/ 0 h 3529805"/>
              <a:gd name="connsiteX8" fmla="*/ 4782332 w 8208912"/>
              <a:gd name="connsiteY8" fmla="*/ 352981 h 3529805"/>
              <a:gd name="connsiteX9" fmla="*/ 5040560 w 8208912"/>
              <a:gd name="connsiteY9" fmla="*/ 882451 h 3529805"/>
              <a:gd name="connsiteX10" fmla="*/ 5328592 w 8208912"/>
              <a:gd name="connsiteY10" fmla="*/ 1235432 h 3529805"/>
              <a:gd name="connsiteX11" fmla="*/ 5544616 w 8208912"/>
              <a:gd name="connsiteY11" fmla="*/ 1588412 h 3529805"/>
              <a:gd name="connsiteX12" fmla="*/ 6264696 w 8208912"/>
              <a:gd name="connsiteY12" fmla="*/ 1588412 h 3529805"/>
              <a:gd name="connsiteX13" fmla="*/ 7344816 w 8208912"/>
              <a:gd name="connsiteY13" fmla="*/ 2294373 h 3529805"/>
              <a:gd name="connsiteX14" fmla="*/ 8208912 w 8208912"/>
              <a:gd name="connsiteY14" fmla="*/ 2449685 h 3529805"/>
              <a:gd name="connsiteX15" fmla="*/ 8208912 w 8208912"/>
              <a:gd name="connsiteY15" fmla="*/ 3529805 h 3529805"/>
              <a:gd name="connsiteX16" fmla="*/ 0 w 8208912"/>
              <a:gd name="connsiteY16" fmla="*/ 3529805 h 3529805"/>
              <a:gd name="connsiteX17" fmla="*/ 0 w 8208912"/>
              <a:gd name="connsiteY17" fmla="*/ 2449685 h 352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208912" h="3529805">
                <a:moveTo>
                  <a:pt x="0" y="2449685"/>
                </a:moveTo>
                <a:lnTo>
                  <a:pt x="864096" y="2470863"/>
                </a:lnTo>
                <a:lnTo>
                  <a:pt x="1872208" y="1941393"/>
                </a:lnTo>
                <a:lnTo>
                  <a:pt x="2520280" y="2294373"/>
                </a:lnTo>
                <a:lnTo>
                  <a:pt x="3270164" y="1588412"/>
                </a:lnTo>
                <a:lnTo>
                  <a:pt x="3644272" y="705961"/>
                </a:lnTo>
                <a:cubicBezTo>
                  <a:pt x="3740283" y="529471"/>
                  <a:pt x="3823895" y="356904"/>
                  <a:pt x="3990244" y="176490"/>
                </a:cubicBezTo>
                <a:lnTo>
                  <a:pt x="4422292" y="0"/>
                </a:lnTo>
                <a:lnTo>
                  <a:pt x="4782332" y="352981"/>
                </a:lnTo>
                <a:lnTo>
                  <a:pt x="5040560" y="882451"/>
                </a:lnTo>
                <a:lnTo>
                  <a:pt x="5328592" y="1235432"/>
                </a:lnTo>
                <a:lnTo>
                  <a:pt x="5544616" y="1588412"/>
                </a:lnTo>
                <a:lnTo>
                  <a:pt x="6264696" y="1588412"/>
                </a:lnTo>
                <a:cubicBezTo>
                  <a:pt x="6572474" y="1676919"/>
                  <a:pt x="7020780" y="2150827"/>
                  <a:pt x="7344816" y="2294373"/>
                </a:cubicBezTo>
                <a:cubicBezTo>
                  <a:pt x="7668852" y="2437919"/>
                  <a:pt x="8072641" y="2214627"/>
                  <a:pt x="8208912" y="2449685"/>
                </a:cubicBezTo>
                <a:lnTo>
                  <a:pt x="8208912" y="3529805"/>
                </a:lnTo>
                <a:lnTo>
                  <a:pt x="0" y="3529805"/>
                </a:lnTo>
                <a:lnTo>
                  <a:pt x="0" y="2449685"/>
                </a:lnTo>
                <a:close/>
              </a:path>
            </a:pathLst>
          </a:custGeom>
          <a:blipFill>
            <a:blip r:embed="rId7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655432" y="4293096"/>
            <a:ext cx="8237048" cy="1828336"/>
          </a:xfrm>
          <a:custGeom>
            <a:avLst/>
            <a:gdLst>
              <a:gd name="connsiteX0" fmla="*/ 0 w 8208912"/>
              <a:gd name="connsiteY0" fmla="*/ 0 h 1080120"/>
              <a:gd name="connsiteX1" fmla="*/ 8208912 w 8208912"/>
              <a:gd name="connsiteY1" fmla="*/ 0 h 1080120"/>
              <a:gd name="connsiteX2" fmla="*/ 8208912 w 8208912"/>
              <a:gd name="connsiteY2" fmla="*/ 1080120 h 1080120"/>
              <a:gd name="connsiteX3" fmla="*/ 0 w 8208912"/>
              <a:gd name="connsiteY3" fmla="*/ 1080120 h 1080120"/>
              <a:gd name="connsiteX4" fmla="*/ 0 w 8208912"/>
              <a:gd name="connsiteY4" fmla="*/ 0 h 1080120"/>
              <a:gd name="connsiteX0" fmla="*/ 0 w 8208912"/>
              <a:gd name="connsiteY0" fmla="*/ 254146 h 1334266"/>
              <a:gd name="connsiteX1" fmla="*/ 4032448 w 8208912"/>
              <a:gd name="connsiteY1" fmla="*/ 0 h 1334266"/>
              <a:gd name="connsiteX2" fmla="*/ 8208912 w 8208912"/>
              <a:gd name="connsiteY2" fmla="*/ 254146 h 1334266"/>
              <a:gd name="connsiteX3" fmla="*/ 8208912 w 8208912"/>
              <a:gd name="connsiteY3" fmla="*/ 1334266 h 1334266"/>
              <a:gd name="connsiteX4" fmla="*/ 0 w 8208912"/>
              <a:gd name="connsiteY4" fmla="*/ 1334266 h 1334266"/>
              <a:gd name="connsiteX5" fmla="*/ 0 w 8208912"/>
              <a:gd name="connsiteY5" fmla="*/ 254146 h 1334266"/>
              <a:gd name="connsiteX0" fmla="*/ 0 w 8208912"/>
              <a:gd name="connsiteY0" fmla="*/ 381219 h 1461339"/>
              <a:gd name="connsiteX1" fmla="*/ 3456384 w 8208912"/>
              <a:gd name="connsiteY1" fmla="*/ 0 h 1461339"/>
              <a:gd name="connsiteX2" fmla="*/ 4032448 w 8208912"/>
              <a:gd name="connsiteY2" fmla="*/ 127073 h 1461339"/>
              <a:gd name="connsiteX3" fmla="*/ 8208912 w 8208912"/>
              <a:gd name="connsiteY3" fmla="*/ 381219 h 1461339"/>
              <a:gd name="connsiteX4" fmla="*/ 8208912 w 8208912"/>
              <a:gd name="connsiteY4" fmla="*/ 1461339 h 1461339"/>
              <a:gd name="connsiteX5" fmla="*/ 0 w 8208912"/>
              <a:gd name="connsiteY5" fmla="*/ 1461339 h 1461339"/>
              <a:gd name="connsiteX6" fmla="*/ 0 w 8208912"/>
              <a:gd name="connsiteY6" fmla="*/ 381219 h 1461339"/>
              <a:gd name="connsiteX0" fmla="*/ 0 w 8208912"/>
              <a:gd name="connsiteY0" fmla="*/ 508292 h 1588412"/>
              <a:gd name="connsiteX1" fmla="*/ 3456384 w 8208912"/>
              <a:gd name="connsiteY1" fmla="*/ 127073 h 1588412"/>
              <a:gd name="connsiteX2" fmla="*/ 4032448 w 8208912"/>
              <a:gd name="connsiteY2" fmla="*/ 0 h 1588412"/>
              <a:gd name="connsiteX3" fmla="*/ 8208912 w 8208912"/>
              <a:gd name="connsiteY3" fmla="*/ 508292 h 1588412"/>
              <a:gd name="connsiteX4" fmla="*/ 8208912 w 8208912"/>
              <a:gd name="connsiteY4" fmla="*/ 1588412 h 1588412"/>
              <a:gd name="connsiteX5" fmla="*/ 0 w 8208912"/>
              <a:gd name="connsiteY5" fmla="*/ 1588412 h 1588412"/>
              <a:gd name="connsiteX6" fmla="*/ 0 w 8208912"/>
              <a:gd name="connsiteY6" fmla="*/ 508292 h 1588412"/>
              <a:gd name="connsiteX0" fmla="*/ 0 w 8208912"/>
              <a:gd name="connsiteY0" fmla="*/ 1037763 h 2117883"/>
              <a:gd name="connsiteX1" fmla="*/ 3456384 w 8208912"/>
              <a:gd name="connsiteY1" fmla="*/ 656544 h 2117883"/>
              <a:gd name="connsiteX2" fmla="*/ 3672408 w 8208912"/>
              <a:gd name="connsiteY2" fmla="*/ 0 h 2117883"/>
              <a:gd name="connsiteX3" fmla="*/ 4032448 w 8208912"/>
              <a:gd name="connsiteY3" fmla="*/ 529471 h 2117883"/>
              <a:gd name="connsiteX4" fmla="*/ 8208912 w 8208912"/>
              <a:gd name="connsiteY4" fmla="*/ 1037763 h 2117883"/>
              <a:gd name="connsiteX5" fmla="*/ 8208912 w 8208912"/>
              <a:gd name="connsiteY5" fmla="*/ 2117883 h 2117883"/>
              <a:gd name="connsiteX6" fmla="*/ 0 w 8208912"/>
              <a:gd name="connsiteY6" fmla="*/ 2117883 h 2117883"/>
              <a:gd name="connsiteX7" fmla="*/ 0 w 8208912"/>
              <a:gd name="connsiteY7" fmla="*/ 1037763 h 2117883"/>
              <a:gd name="connsiteX0" fmla="*/ 0 w 8208912"/>
              <a:gd name="connsiteY0" fmla="*/ 1037763 h 2117883"/>
              <a:gd name="connsiteX1" fmla="*/ 3456384 w 8208912"/>
              <a:gd name="connsiteY1" fmla="*/ 656544 h 2117883"/>
              <a:gd name="connsiteX2" fmla="*/ 3672408 w 8208912"/>
              <a:gd name="connsiteY2" fmla="*/ 0 h 2117883"/>
              <a:gd name="connsiteX3" fmla="*/ 4032448 w 8208912"/>
              <a:gd name="connsiteY3" fmla="*/ 0 h 2117883"/>
              <a:gd name="connsiteX4" fmla="*/ 8208912 w 8208912"/>
              <a:gd name="connsiteY4" fmla="*/ 1037763 h 2117883"/>
              <a:gd name="connsiteX5" fmla="*/ 8208912 w 8208912"/>
              <a:gd name="connsiteY5" fmla="*/ 2117883 h 2117883"/>
              <a:gd name="connsiteX6" fmla="*/ 0 w 8208912"/>
              <a:gd name="connsiteY6" fmla="*/ 2117883 h 2117883"/>
              <a:gd name="connsiteX7" fmla="*/ 0 w 8208912"/>
              <a:gd name="connsiteY7" fmla="*/ 1037763 h 2117883"/>
              <a:gd name="connsiteX0" fmla="*/ 0 w 8208912"/>
              <a:gd name="connsiteY0" fmla="*/ 1567234 h 2647354"/>
              <a:gd name="connsiteX1" fmla="*/ 3456384 w 8208912"/>
              <a:gd name="connsiteY1" fmla="*/ 1186015 h 2647354"/>
              <a:gd name="connsiteX2" fmla="*/ 3672408 w 8208912"/>
              <a:gd name="connsiteY2" fmla="*/ 529471 h 2647354"/>
              <a:gd name="connsiteX3" fmla="*/ 4032448 w 8208912"/>
              <a:gd name="connsiteY3" fmla="*/ 529471 h 2647354"/>
              <a:gd name="connsiteX4" fmla="*/ 4608512 w 8208912"/>
              <a:gd name="connsiteY4" fmla="*/ 0 h 2647354"/>
              <a:gd name="connsiteX5" fmla="*/ 8208912 w 8208912"/>
              <a:gd name="connsiteY5" fmla="*/ 1567234 h 2647354"/>
              <a:gd name="connsiteX6" fmla="*/ 8208912 w 8208912"/>
              <a:gd name="connsiteY6" fmla="*/ 2647354 h 2647354"/>
              <a:gd name="connsiteX7" fmla="*/ 0 w 8208912"/>
              <a:gd name="connsiteY7" fmla="*/ 2647354 h 2647354"/>
              <a:gd name="connsiteX8" fmla="*/ 0 w 8208912"/>
              <a:gd name="connsiteY8" fmla="*/ 1567234 h 2647354"/>
              <a:gd name="connsiteX0" fmla="*/ 0 w 8208912"/>
              <a:gd name="connsiteY0" fmla="*/ 1567234 h 2647354"/>
              <a:gd name="connsiteX1" fmla="*/ 3456384 w 8208912"/>
              <a:gd name="connsiteY1" fmla="*/ 1186015 h 2647354"/>
              <a:gd name="connsiteX2" fmla="*/ 3672408 w 8208912"/>
              <a:gd name="connsiteY2" fmla="*/ 529471 h 2647354"/>
              <a:gd name="connsiteX3" fmla="*/ 4032448 w 8208912"/>
              <a:gd name="connsiteY3" fmla="*/ 529471 h 2647354"/>
              <a:gd name="connsiteX4" fmla="*/ 4608512 w 8208912"/>
              <a:gd name="connsiteY4" fmla="*/ 0 h 2647354"/>
              <a:gd name="connsiteX5" fmla="*/ 5040560 w 8208912"/>
              <a:gd name="connsiteY5" fmla="*/ 1235432 h 2647354"/>
              <a:gd name="connsiteX6" fmla="*/ 8208912 w 8208912"/>
              <a:gd name="connsiteY6" fmla="*/ 1567234 h 2647354"/>
              <a:gd name="connsiteX7" fmla="*/ 8208912 w 8208912"/>
              <a:gd name="connsiteY7" fmla="*/ 2647354 h 2647354"/>
              <a:gd name="connsiteX8" fmla="*/ 0 w 8208912"/>
              <a:gd name="connsiteY8" fmla="*/ 2647354 h 2647354"/>
              <a:gd name="connsiteX9" fmla="*/ 0 w 8208912"/>
              <a:gd name="connsiteY9" fmla="*/ 1567234 h 2647354"/>
              <a:gd name="connsiteX0" fmla="*/ 0 w 8208912"/>
              <a:gd name="connsiteY0" fmla="*/ 1567234 h 2647354"/>
              <a:gd name="connsiteX1" fmla="*/ 1872208 w 8208912"/>
              <a:gd name="connsiteY1" fmla="*/ 1058942 h 2647354"/>
              <a:gd name="connsiteX2" fmla="*/ 3456384 w 8208912"/>
              <a:gd name="connsiteY2" fmla="*/ 1186015 h 2647354"/>
              <a:gd name="connsiteX3" fmla="*/ 3672408 w 8208912"/>
              <a:gd name="connsiteY3" fmla="*/ 529471 h 2647354"/>
              <a:gd name="connsiteX4" fmla="*/ 4032448 w 8208912"/>
              <a:gd name="connsiteY4" fmla="*/ 529471 h 2647354"/>
              <a:gd name="connsiteX5" fmla="*/ 4608512 w 8208912"/>
              <a:gd name="connsiteY5" fmla="*/ 0 h 2647354"/>
              <a:gd name="connsiteX6" fmla="*/ 5040560 w 8208912"/>
              <a:gd name="connsiteY6" fmla="*/ 1235432 h 2647354"/>
              <a:gd name="connsiteX7" fmla="*/ 8208912 w 8208912"/>
              <a:gd name="connsiteY7" fmla="*/ 1567234 h 2647354"/>
              <a:gd name="connsiteX8" fmla="*/ 8208912 w 8208912"/>
              <a:gd name="connsiteY8" fmla="*/ 2647354 h 2647354"/>
              <a:gd name="connsiteX9" fmla="*/ 0 w 8208912"/>
              <a:gd name="connsiteY9" fmla="*/ 2647354 h 2647354"/>
              <a:gd name="connsiteX10" fmla="*/ 0 w 8208912"/>
              <a:gd name="connsiteY10" fmla="*/ 1567234 h 2647354"/>
              <a:gd name="connsiteX0" fmla="*/ 0 w 8208912"/>
              <a:gd name="connsiteY0" fmla="*/ 1567234 h 2647354"/>
              <a:gd name="connsiteX1" fmla="*/ 864096 w 8208912"/>
              <a:gd name="connsiteY1" fmla="*/ 1588412 h 2647354"/>
              <a:gd name="connsiteX2" fmla="*/ 1872208 w 8208912"/>
              <a:gd name="connsiteY2" fmla="*/ 1058942 h 2647354"/>
              <a:gd name="connsiteX3" fmla="*/ 3456384 w 8208912"/>
              <a:gd name="connsiteY3" fmla="*/ 1186015 h 2647354"/>
              <a:gd name="connsiteX4" fmla="*/ 3672408 w 8208912"/>
              <a:gd name="connsiteY4" fmla="*/ 529471 h 2647354"/>
              <a:gd name="connsiteX5" fmla="*/ 4032448 w 8208912"/>
              <a:gd name="connsiteY5" fmla="*/ 529471 h 2647354"/>
              <a:gd name="connsiteX6" fmla="*/ 4608512 w 8208912"/>
              <a:gd name="connsiteY6" fmla="*/ 0 h 2647354"/>
              <a:gd name="connsiteX7" fmla="*/ 5040560 w 8208912"/>
              <a:gd name="connsiteY7" fmla="*/ 1235432 h 2647354"/>
              <a:gd name="connsiteX8" fmla="*/ 8208912 w 8208912"/>
              <a:gd name="connsiteY8" fmla="*/ 1567234 h 2647354"/>
              <a:gd name="connsiteX9" fmla="*/ 8208912 w 8208912"/>
              <a:gd name="connsiteY9" fmla="*/ 2647354 h 2647354"/>
              <a:gd name="connsiteX10" fmla="*/ 0 w 8208912"/>
              <a:gd name="connsiteY10" fmla="*/ 2647354 h 2647354"/>
              <a:gd name="connsiteX11" fmla="*/ 0 w 8208912"/>
              <a:gd name="connsiteY11" fmla="*/ 1567234 h 2647354"/>
              <a:gd name="connsiteX0" fmla="*/ 0 w 8208912"/>
              <a:gd name="connsiteY0" fmla="*/ 1567234 h 2647354"/>
              <a:gd name="connsiteX1" fmla="*/ 864096 w 8208912"/>
              <a:gd name="connsiteY1" fmla="*/ 1588412 h 2647354"/>
              <a:gd name="connsiteX2" fmla="*/ 1872208 w 8208912"/>
              <a:gd name="connsiteY2" fmla="*/ 1058942 h 2647354"/>
              <a:gd name="connsiteX3" fmla="*/ 2520280 w 8208912"/>
              <a:gd name="connsiteY3" fmla="*/ 1411922 h 2647354"/>
              <a:gd name="connsiteX4" fmla="*/ 3456384 w 8208912"/>
              <a:gd name="connsiteY4" fmla="*/ 1186015 h 2647354"/>
              <a:gd name="connsiteX5" fmla="*/ 3672408 w 8208912"/>
              <a:gd name="connsiteY5" fmla="*/ 529471 h 2647354"/>
              <a:gd name="connsiteX6" fmla="*/ 4032448 w 8208912"/>
              <a:gd name="connsiteY6" fmla="*/ 529471 h 2647354"/>
              <a:gd name="connsiteX7" fmla="*/ 4608512 w 8208912"/>
              <a:gd name="connsiteY7" fmla="*/ 0 h 2647354"/>
              <a:gd name="connsiteX8" fmla="*/ 5040560 w 8208912"/>
              <a:gd name="connsiteY8" fmla="*/ 1235432 h 2647354"/>
              <a:gd name="connsiteX9" fmla="*/ 8208912 w 8208912"/>
              <a:gd name="connsiteY9" fmla="*/ 1567234 h 2647354"/>
              <a:gd name="connsiteX10" fmla="*/ 8208912 w 8208912"/>
              <a:gd name="connsiteY10" fmla="*/ 2647354 h 2647354"/>
              <a:gd name="connsiteX11" fmla="*/ 0 w 8208912"/>
              <a:gd name="connsiteY11" fmla="*/ 2647354 h 2647354"/>
              <a:gd name="connsiteX12" fmla="*/ 0 w 8208912"/>
              <a:gd name="connsiteY12" fmla="*/ 1567234 h 2647354"/>
              <a:gd name="connsiteX0" fmla="*/ 0 w 8208912"/>
              <a:gd name="connsiteY0" fmla="*/ 1567234 h 2647354"/>
              <a:gd name="connsiteX1" fmla="*/ 864096 w 8208912"/>
              <a:gd name="connsiteY1" fmla="*/ 1588412 h 2647354"/>
              <a:gd name="connsiteX2" fmla="*/ 1872208 w 8208912"/>
              <a:gd name="connsiteY2" fmla="*/ 1058942 h 2647354"/>
              <a:gd name="connsiteX3" fmla="*/ 2520280 w 8208912"/>
              <a:gd name="connsiteY3" fmla="*/ 1411922 h 2647354"/>
              <a:gd name="connsiteX4" fmla="*/ 3456384 w 8208912"/>
              <a:gd name="connsiteY4" fmla="*/ 1186015 h 2647354"/>
              <a:gd name="connsiteX5" fmla="*/ 3744416 w 8208912"/>
              <a:gd name="connsiteY5" fmla="*/ 176490 h 2647354"/>
              <a:gd name="connsiteX6" fmla="*/ 4032448 w 8208912"/>
              <a:gd name="connsiteY6" fmla="*/ 529471 h 2647354"/>
              <a:gd name="connsiteX7" fmla="*/ 4608512 w 8208912"/>
              <a:gd name="connsiteY7" fmla="*/ 0 h 2647354"/>
              <a:gd name="connsiteX8" fmla="*/ 5040560 w 8208912"/>
              <a:gd name="connsiteY8" fmla="*/ 1235432 h 2647354"/>
              <a:gd name="connsiteX9" fmla="*/ 8208912 w 8208912"/>
              <a:gd name="connsiteY9" fmla="*/ 1567234 h 2647354"/>
              <a:gd name="connsiteX10" fmla="*/ 8208912 w 8208912"/>
              <a:gd name="connsiteY10" fmla="*/ 2647354 h 2647354"/>
              <a:gd name="connsiteX11" fmla="*/ 0 w 8208912"/>
              <a:gd name="connsiteY11" fmla="*/ 2647354 h 2647354"/>
              <a:gd name="connsiteX12" fmla="*/ 0 w 8208912"/>
              <a:gd name="connsiteY12" fmla="*/ 1567234 h 2647354"/>
              <a:gd name="connsiteX0" fmla="*/ 0 w 8208912"/>
              <a:gd name="connsiteY0" fmla="*/ 1920215 h 3000335"/>
              <a:gd name="connsiteX1" fmla="*/ 864096 w 8208912"/>
              <a:gd name="connsiteY1" fmla="*/ 1941393 h 3000335"/>
              <a:gd name="connsiteX2" fmla="*/ 1872208 w 8208912"/>
              <a:gd name="connsiteY2" fmla="*/ 1411923 h 3000335"/>
              <a:gd name="connsiteX3" fmla="*/ 2520280 w 8208912"/>
              <a:gd name="connsiteY3" fmla="*/ 1764903 h 3000335"/>
              <a:gd name="connsiteX4" fmla="*/ 3456384 w 8208912"/>
              <a:gd name="connsiteY4" fmla="*/ 1538996 h 3000335"/>
              <a:gd name="connsiteX5" fmla="*/ 3744416 w 8208912"/>
              <a:gd name="connsiteY5" fmla="*/ 529471 h 3000335"/>
              <a:gd name="connsiteX6" fmla="*/ 4032448 w 8208912"/>
              <a:gd name="connsiteY6" fmla="*/ 0 h 3000335"/>
              <a:gd name="connsiteX7" fmla="*/ 4608512 w 8208912"/>
              <a:gd name="connsiteY7" fmla="*/ 352981 h 3000335"/>
              <a:gd name="connsiteX8" fmla="*/ 5040560 w 8208912"/>
              <a:gd name="connsiteY8" fmla="*/ 1588413 h 3000335"/>
              <a:gd name="connsiteX9" fmla="*/ 8208912 w 8208912"/>
              <a:gd name="connsiteY9" fmla="*/ 1920215 h 3000335"/>
              <a:gd name="connsiteX10" fmla="*/ 8208912 w 8208912"/>
              <a:gd name="connsiteY10" fmla="*/ 3000335 h 3000335"/>
              <a:gd name="connsiteX11" fmla="*/ 0 w 8208912"/>
              <a:gd name="connsiteY11" fmla="*/ 3000335 h 3000335"/>
              <a:gd name="connsiteX12" fmla="*/ 0 w 8208912"/>
              <a:gd name="connsiteY12" fmla="*/ 1920215 h 3000335"/>
              <a:gd name="connsiteX0" fmla="*/ 0 w 8208912"/>
              <a:gd name="connsiteY0" fmla="*/ 1920215 h 3000335"/>
              <a:gd name="connsiteX1" fmla="*/ 864096 w 8208912"/>
              <a:gd name="connsiteY1" fmla="*/ 1941393 h 3000335"/>
              <a:gd name="connsiteX2" fmla="*/ 1872208 w 8208912"/>
              <a:gd name="connsiteY2" fmla="*/ 1411923 h 3000335"/>
              <a:gd name="connsiteX3" fmla="*/ 2520280 w 8208912"/>
              <a:gd name="connsiteY3" fmla="*/ 1764903 h 3000335"/>
              <a:gd name="connsiteX4" fmla="*/ 3456384 w 8208912"/>
              <a:gd name="connsiteY4" fmla="*/ 1538996 h 3000335"/>
              <a:gd name="connsiteX5" fmla="*/ 3744416 w 8208912"/>
              <a:gd name="connsiteY5" fmla="*/ 529471 h 3000335"/>
              <a:gd name="connsiteX6" fmla="*/ 4032448 w 8208912"/>
              <a:gd name="connsiteY6" fmla="*/ 0 h 3000335"/>
              <a:gd name="connsiteX7" fmla="*/ 4608512 w 8208912"/>
              <a:gd name="connsiteY7" fmla="*/ 352981 h 3000335"/>
              <a:gd name="connsiteX8" fmla="*/ 5040560 w 8208912"/>
              <a:gd name="connsiteY8" fmla="*/ 1588413 h 3000335"/>
              <a:gd name="connsiteX9" fmla="*/ 8208912 w 8208912"/>
              <a:gd name="connsiteY9" fmla="*/ 1920215 h 3000335"/>
              <a:gd name="connsiteX10" fmla="*/ 8208912 w 8208912"/>
              <a:gd name="connsiteY10" fmla="*/ 3000335 h 3000335"/>
              <a:gd name="connsiteX11" fmla="*/ 0 w 8208912"/>
              <a:gd name="connsiteY11" fmla="*/ 3000335 h 3000335"/>
              <a:gd name="connsiteX12" fmla="*/ 0 w 8208912"/>
              <a:gd name="connsiteY12" fmla="*/ 1920215 h 300033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456384 w 8208912"/>
              <a:gd name="connsiteY4" fmla="*/ 1715486 h 3176825"/>
              <a:gd name="connsiteX5" fmla="*/ 3744416 w 8208912"/>
              <a:gd name="connsiteY5" fmla="*/ 70596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08512 w 8208912"/>
              <a:gd name="connsiteY8" fmla="*/ 529471 h 3176825"/>
              <a:gd name="connsiteX9" fmla="*/ 5040560 w 8208912"/>
              <a:gd name="connsiteY9" fmla="*/ 1764903 h 3176825"/>
              <a:gd name="connsiteX10" fmla="*/ 8208912 w 8208912"/>
              <a:gd name="connsiteY10" fmla="*/ 2096705 h 3176825"/>
              <a:gd name="connsiteX11" fmla="*/ 8208912 w 8208912"/>
              <a:gd name="connsiteY11" fmla="*/ 3176825 h 3176825"/>
              <a:gd name="connsiteX12" fmla="*/ 0 w 8208912"/>
              <a:gd name="connsiteY12" fmla="*/ 3176825 h 3176825"/>
              <a:gd name="connsiteX13" fmla="*/ 0 w 8208912"/>
              <a:gd name="connsiteY13" fmla="*/ 2096705 h 317682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456384 w 8208912"/>
              <a:gd name="connsiteY4" fmla="*/ 1715486 h 3176825"/>
              <a:gd name="connsiteX5" fmla="*/ 3744416 w 8208912"/>
              <a:gd name="connsiteY5" fmla="*/ 70596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08512 w 8208912"/>
              <a:gd name="connsiteY8" fmla="*/ 529471 h 3176825"/>
              <a:gd name="connsiteX9" fmla="*/ 4968552 w 8208912"/>
              <a:gd name="connsiteY9" fmla="*/ 882451 h 3176825"/>
              <a:gd name="connsiteX10" fmla="*/ 5040560 w 8208912"/>
              <a:gd name="connsiteY10" fmla="*/ 1764903 h 3176825"/>
              <a:gd name="connsiteX11" fmla="*/ 8208912 w 8208912"/>
              <a:gd name="connsiteY11" fmla="*/ 2096705 h 3176825"/>
              <a:gd name="connsiteX12" fmla="*/ 8208912 w 8208912"/>
              <a:gd name="connsiteY12" fmla="*/ 3176825 h 3176825"/>
              <a:gd name="connsiteX13" fmla="*/ 0 w 8208912"/>
              <a:gd name="connsiteY13" fmla="*/ 3176825 h 3176825"/>
              <a:gd name="connsiteX14" fmla="*/ 0 w 8208912"/>
              <a:gd name="connsiteY14" fmla="*/ 2096705 h 317682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456384 w 8208912"/>
              <a:gd name="connsiteY4" fmla="*/ 1715486 h 3176825"/>
              <a:gd name="connsiteX5" fmla="*/ 3744416 w 8208912"/>
              <a:gd name="connsiteY5" fmla="*/ 70596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80520 w 8208912"/>
              <a:gd name="connsiteY8" fmla="*/ 176490 h 3176825"/>
              <a:gd name="connsiteX9" fmla="*/ 4968552 w 8208912"/>
              <a:gd name="connsiteY9" fmla="*/ 882451 h 3176825"/>
              <a:gd name="connsiteX10" fmla="*/ 5040560 w 8208912"/>
              <a:gd name="connsiteY10" fmla="*/ 1764903 h 3176825"/>
              <a:gd name="connsiteX11" fmla="*/ 8208912 w 8208912"/>
              <a:gd name="connsiteY11" fmla="*/ 2096705 h 3176825"/>
              <a:gd name="connsiteX12" fmla="*/ 8208912 w 8208912"/>
              <a:gd name="connsiteY12" fmla="*/ 3176825 h 3176825"/>
              <a:gd name="connsiteX13" fmla="*/ 0 w 8208912"/>
              <a:gd name="connsiteY13" fmla="*/ 3176825 h 3176825"/>
              <a:gd name="connsiteX14" fmla="*/ 0 w 8208912"/>
              <a:gd name="connsiteY14" fmla="*/ 2096705 h 317682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456384 w 8208912"/>
              <a:gd name="connsiteY4" fmla="*/ 1715486 h 3176825"/>
              <a:gd name="connsiteX5" fmla="*/ 3744416 w 8208912"/>
              <a:gd name="connsiteY5" fmla="*/ 70596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80520 w 8208912"/>
              <a:gd name="connsiteY8" fmla="*/ 176490 h 3176825"/>
              <a:gd name="connsiteX9" fmla="*/ 4968552 w 8208912"/>
              <a:gd name="connsiteY9" fmla="*/ 882451 h 3176825"/>
              <a:gd name="connsiteX10" fmla="*/ 5040560 w 8208912"/>
              <a:gd name="connsiteY10" fmla="*/ 1764903 h 3176825"/>
              <a:gd name="connsiteX11" fmla="*/ 5544616 w 8208912"/>
              <a:gd name="connsiteY11" fmla="*/ 1235432 h 3176825"/>
              <a:gd name="connsiteX12" fmla="*/ 8208912 w 8208912"/>
              <a:gd name="connsiteY12" fmla="*/ 2096705 h 3176825"/>
              <a:gd name="connsiteX13" fmla="*/ 8208912 w 8208912"/>
              <a:gd name="connsiteY13" fmla="*/ 3176825 h 3176825"/>
              <a:gd name="connsiteX14" fmla="*/ 0 w 8208912"/>
              <a:gd name="connsiteY14" fmla="*/ 3176825 h 3176825"/>
              <a:gd name="connsiteX15" fmla="*/ 0 w 8208912"/>
              <a:gd name="connsiteY15" fmla="*/ 2096705 h 317682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456384 w 8208912"/>
              <a:gd name="connsiteY4" fmla="*/ 1715486 h 3176825"/>
              <a:gd name="connsiteX5" fmla="*/ 3744416 w 8208912"/>
              <a:gd name="connsiteY5" fmla="*/ 70596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80520 w 8208912"/>
              <a:gd name="connsiteY8" fmla="*/ 176490 h 3176825"/>
              <a:gd name="connsiteX9" fmla="*/ 4968552 w 8208912"/>
              <a:gd name="connsiteY9" fmla="*/ 882451 h 3176825"/>
              <a:gd name="connsiteX10" fmla="*/ 5184576 w 8208912"/>
              <a:gd name="connsiteY10" fmla="*/ 1058942 h 3176825"/>
              <a:gd name="connsiteX11" fmla="*/ 5544616 w 8208912"/>
              <a:gd name="connsiteY11" fmla="*/ 1235432 h 3176825"/>
              <a:gd name="connsiteX12" fmla="*/ 8208912 w 8208912"/>
              <a:gd name="connsiteY12" fmla="*/ 2096705 h 3176825"/>
              <a:gd name="connsiteX13" fmla="*/ 8208912 w 8208912"/>
              <a:gd name="connsiteY13" fmla="*/ 3176825 h 3176825"/>
              <a:gd name="connsiteX14" fmla="*/ 0 w 8208912"/>
              <a:gd name="connsiteY14" fmla="*/ 3176825 h 3176825"/>
              <a:gd name="connsiteX15" fmla="*/ 0 w 8208912"/>
              <a:gd name="connsiteY15" fmla="*/ 2096705 h 317682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456384 w 8208912"/>
              <a:gd name="connsiteY4" fmla="*/ 1715486 h 3176825"/>
              <a:gd name="connsiteX5" fmla="*/ 3744416 w 8208912"/>
              <a:gd name="connsiteY5" fmla="*/ 70596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80520 w 8208912"/>
              <a:gd name="connsiteY8" fmla="*/ 176490 h 3176825"/>
              <a:gd name="connsiteX9" fmla="*/ 4968552 w 8208912"/>
              <a:gd name="connsiteY9" fmla="*/ 882451 h 3176825"/>
              <a:gd name="connsiteX10" fmla="*/ 5184576 w 8208912"/>
              <a:gd name="connsiteY10" fmla="*/ 1058942 h 3176825"/>
              <a:gd name="connsiteX11" fmla="*/ 5544616 w 8208912"/>
              <a:gd name="connsiteY11" fmla="*/ 1235432 h 3176825"/>
              <a:gd name="connsiteX12" fmla="*/ 6264696 w 8208912"/>
              <a:gd name="connsiteY12" fmla="*/ 1235432 h 3176825"/>
              <a:gd name="connsiteX13" fmla="*/ 8208912 w 8208912"/>
              <a:gd name="connsiteY13" fmla="*/ 2096705 h 3176825"/>
              <a:gd name="connsiteX14" fmla="*/ 8208912 w 8208912"/>
              <a:gd name="connsiteY14" fmla="*/ 3176825 h 3176825"/>
              <a:gd name="connsiteX15" fmla="*/ 0 w 8208912"/>
              <a:gd name="connsiteY15" fmla="*/ 3176825 h 3176825"/>
              <a:gd name="connsiteX16" fmla="*/ 0 w 8208912"/>
              <a:gd name="connsiteY16" fmla="*/ 2096705 h 317682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456384 w 8208912"/>
              <a:gd name="connsiteY4" fmla="*/ 1715486 h 3176825"/>
              <a:gd name="connsiteX5" fmla="*/ 3744416 w 8208912"/>
              <a:gd name="connsiteY5" fmla="*/ 70596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80520 w 8208912"/>
              <a:gd name="connsiteY8" fmla="*/ 176490 h 3176825"/>
              <a:gd name="connsiteX9" fmla="*/ 4968552 w 8208912"/>
              <a:gd name="connsiteY9" fmla="*/ 882451 h 3176825"/>
              <a:gd name="connsiteX10" fmla="*/ 5184576 w 8208912"/>
              <a:gd name="connsiteY10" fmla="*/ 1058942 h 3176825"/>
              <a:gd name="connsiteX11" fmla="*/ 5544616 w 8208912"/>
              <a:gd name="connsiteY11" fmla="*/ 1235432 h 3176825"/>
              <a:gd name="connsiteX12" fmla="*/ 6264696 w 8208912"/>
              <a:gd name="connsiteY12" fmla="*/ 1235432 h 3176825"/>
              <a:gd name="connsiteX13" fmla="*/ 8208912 w 8208912"/>
              <a:gd name="connsiteY13" fmla="*/ 2096705 h 3176825"/>
              <a:gd name="connsiteX14" fmla="*/ 8208912 w 8208912"/>
              <a:gd name="connsiteY14" fmla="*/ 3176825 h 3176825"/>
              <a:gd name="connsiteX15" fmla="*/ 0 w 8208912"/>
              <a:gd name="connsiteY15" fmla="*/ 3176825 h 3176825"/>
              <a:gd name="connsiteX16" fmla="*/ 0 w 8208912"/>
              <a:gd name="connsiteY16" fmla="*/ 2096705 h 3176825"/>
              <a:gd name="connsiteX0" fmla="*/ 0 w 8208912"/>
              <a:gd name="connsiteY0" fmla="*/ 2096705 h 3176825"/>
              <a:gd name="connsiteX1" fmla="*/ 864096 w 8208912"/>
              <a:gd name="connsiteY1" fmla="*/ 2117883 h 3176825"/>
              <a:gd name="connsiteX2" fmla="*/ 1872208 w 8208912"/>
              <a:gd name="connsiteY2" fmla="*/ 1588413 h 3176825"/>
              <a:gd name="connsiteX3" fmla="*/ 2520280 w 8208912"/>
              <a:gd name="connsiteY3" fmla="*/ 1941393 h 3176825"/>
              <a:gd name="connsiteX4" fmla="*/ 3456384 w 8208912"/>
              <a:gd name="connsiteY4" fmla="*/ 1715486 h 3176825"/>
              <a:gd name="connsiteX5" fmla="*/ 3744416 w 8208912"/>
              <a:gd name="connsiteY5" fmla="*/ 705961 h 3176825"/>
              <a:gd name="connsiteX6" fmla="*/ 4032448 w 8208912"/>
              <a:gd name="connsiteY6" fmla="*/ 176490 h 3176825"/>
              <a:gd name="connsiteX7" fmla="*/ 4392488 w 8208912"/>
              <a:gd name="connsiteY7" fmla="*/ 0 h 3176825"/>
              <a:gd name="connsiteX8" fmla="*/ 4680520 w 8208912"/>
              <a:gd name="connsiteY8" fmla="*/ 176490 h 3176825"/>
              <a:gd name="connsiteX9" fmla="*/ 4968552 w 8208912"/>
              <a:gd name="connsiteY9" fmla="*/ 882451 h 3176825"/>
              <a:gd name="connsiteX10" fmla="*/ 5184576 w 8208912"/>
              <a:gd name="connsiteY10" fmla="*/ 1058942 h 3176825"/>
              <a:gd name="connsiteX11" fmla="*/ 5544616 w 8208912"/>
              <a:gd name="connsiteY11" fmla="*/ 1235432 h 3176825"/>
              <a:gd name="connsiteX12" fmla="*/ 6264696 w 8208912"/>
              <a:gd name="connsiteY12" fmla="*/ 1235432 h 3176825"/>
              <a:gd name="connsiteX13" fmla="*/ 7344816 w 8208912"/>
              <a:gd name="connsiteY13" fmla="*/ 1941393 h 3176825"/>
              <a:gd name="connsiteX14" fmla="*/ 8208912 w 8208912"/>
              <a:gd name="connsiteY14" fmla="*/ 2096705 h 3176825"/>
              <a:gd name="connsiteX15" fmla="*/ 8208912 w 8208912"/>
              <a:gd name="connsiteY15" fmla="*/ 3176825 h 3176825"/>
              <a:gd name="connsiteX16" fmla="*/ 0 w 8208912"/>
              <a:gd name="connsiteY16" fmla="*/ 3176825 h 3176825"/>
              <a:gd name="connsiteX17" fmla="*/ 0 w 8208912"/>
              <a:gd name="connsiteY17" fmla="*/ 2096705 h 317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208912" h="3176825">
                <a:moveTo>
                  <a:pt x="0" y="2096705"/>
                </a:moveTo>
                <a:lnTo>
                  <a:pt x="864096" y="2117883"/>
                </a:lnTo>
                <a:lnTo>
                  <a:pt x="1872208" y="1588413"/>
                </a:lnTo>
                <a:lnTo>
                  <a:pt x="2520280" y="1941393"/>
                </a:lnTo>
                <a:lnTo>
                  <a:pt x="3456384" y="1715486"/>
                </a:lnTo>
                <a:lnTo>
                  <a:pt x="3744416" y="705961"/>
                </a:lnTo>
                <a:cubicBezTo>
                  <a:pt x="3840427" y="529471"/>
                  <a:pt x="3866099" y="356904"/>
                  <a:pt x="4032448" y="176490"/>
                </a:cubicBezTo>
                <a:lnTo>
                  <a:pt x="4392488" y="0"/>
                </a:lnTo>
                <a:lnTo>
                  <a:pt x="4680520" y="176490"/>
                </a:lnTo>
                <a:lnTo>
                  <a:pt x="4968552" y="882451"/>
                </a:lnTo>
                <a:lnTo>
                  <a:pt x="5184576" y="1058942"/>
                </a:lnTo>
                <a:lnTo>
                  <a:pt x="5544616" y="1235432"/>
                </a:lnTo>
                <a:lnTo>
                  <a:pt x="6264696" y="1235432"/>
                </a:lnTo>
                <a:cubicBezTo>
                  <a:pt x="6572474" y="1323939"/>
                  <a:pt x="7020780" y="1797847"/>
                  <a:pt x="7344816" y="1941393"/>
                </a:cubicBezTo>
                <a:cubicBezTo>
                  <a:pt x="7668852" y="2084939"/>
                  <a:pt x="8072641" y="1861647"/>
                  <a:pt x="8208912" y="2096705"/>
                </a:cubicBezTo>
                <a:lnTo>
                  <a:pt x="8208912" y="3176825"/>
                </a:lnTo>
                <a:lnTo>
                  <a:pt x="0" y="3176825"/>
                </a:lnTo>
                <a:lnTo>
                  <a:pt x="0" y="2096705"/>
                </a:lnTo>
                <a:close/>
              </a:path>
            </a:pathLst>
          </a:custGeom>
          <a:blipFill>
            <a:blip r:embed="rId8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 idx="4294967295"/>
          </p:nvPr>
        </p:nvSpPr>
        <p:spPr>
          <a:xfrm>
            <a:off x="1371600" y="404813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30"/>
          <p:cNvSpPr>
            <a:spLocks noChangeShapeType="1"/>
          </p:cNvSpPr>
          <p:nvPr/>
        </p:nvSpPr>
        <p:spPr bwMode="auto">
          <a:xfrm flipV="1">
            <a:off x="654943" y="1634815"/>
            <a:ext cx="8237537" cy="11112"/>
          </a:xfrm>
          <a:prstGeom prst="line">
            <a:avLst/>
          </a:prstGeom>
          <a:noFill/>
          <a:ln w="50800">
            <a:solidFill>
              <a:srgbClr val="FF6D6D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656530" y="1628800"/>
            <a:ext cx="0" cy="4598987"/>
          </a:xfrm>
          <a:prstGeom prst="line">
            <a:avLst/>
          </a:prstGeom>
          <a:noFill/>
          <a:ln w="50800">
            <a:solidFill>
              <a:srgbClr val="FF6D6D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39" name="Forma livre 38"/>
          <p:cNvSpPr/>
          <p:nvPr/>
        </p:nvSpPr>
        <p:spPr>
          <a:xfrm rot="20951975" flipH="1">
            <a:off x="5419615" y="4299693"/>
            <a:ext cx="629023" cy="652078"/>
          </a:xfrm>
          <a:custGeom>
            <a:avLst/>
            <a:gdLst>
              <a:gd name="connsiteX0" fmla="*/ 0 w 792088"/>
              <a:gd name="connsiteY0" fmla="*/ 108012 h 216024"/>
              <a:gd name="connsiteX1" fmla="*/ 291838 w 792088"/>
              <a:gd name="connsiteY1" fmla="*/ 3806 h 216024"/>
              <a:gd name="connsiteX2" fmla="*/ 396044 w 792088"/>
              <a:gd name="connsiteY2" fmla="*/ 0 h 216024"/>
              <a:gd name="connsiteX3" fmla="*/ 500250 w 792088"/>
              <a:gd name="connsiteY3" fmla="*/ 3806 h 216024"/>
              <a:gd name="connsiteX4" fmla="*/ 792088 w 792088"/>
              <a:gd name="connsiteY4" fmla="*/ 108013 h 216024"/>
              <a:gd name="connsiteX5" fmla="*/ 500250 w 792088"/>
              <a:gd name="connsiteY5" fmla="*/ 212219 h 216024"/>
              <a:gd name="connsiteX6" fmla="*/ 396044 w 792088"/>
              <a:gd name="connsiteY6" fmla="*/ 216025 h 216024"/>
              <a:gd name="connsiteX7" fmla="*/ 291838 w 792088"/>
              <a:gd name="connsiteY7" fmla="*/ 212219 h 216024"/>
              <a:gd name="connsiteX8" fmla="*/ 0 w 792088"/>
              <a:gd name="connsiteY8" fmla="*/ 108012 h 216024"/>
              <a:gd name="connsiteX0" fmla="*/ 1 w 792090"/>
              <a:gd name="connsiteY0" fmla="*/ 119379 h 227392"/>
              <a:gd name="connsiteX1" fmla="*/ 291839 w 792090"/>
              <a:gd name="connsiteY1" fmla="*/ 15173 h 227392"/>
              <a:gd name="connsiteX2" fmla="*/ 396045 w 792090"/>
              <a:gd name="connsiteY2" fmla="*/ 11367 h 227392"/>
              <a:gd name="connsiteX3" fmla="*/ 432049 w 792090"/>
              <a:gd name="connsiteY3" fmla="*/ 83375 h 227392"/>
              <a:gd name="connsiteX4" fmla="*/ 792089 w 792090"/>
              <a:gd name="connsiteY4" fmla="*/ 119380 h 227392"/>
              <a:gd name="connsiteX5" fmla="*/ 500251 w 792090"/>
              <a:gd name="connsiteY5" fmla="*/ 223586 h 227392"/>
              <a:gd name="connsiteX6" fmla="*/ 396045 w 792090"/>
              <a:gd name="connsiteY6" fmla="*/ 227392 h 227392"/>
              <a:gd name="connsiteX7" fmla="*/ 291839 w 792090"/>
              <a:gd name="connsiteY7" fmla="*/ 223586 h 227392"/>
              <a:gd name="connsiteX8" fmla="*/ 1 w 792090"/>
              <a:gd name="connsiteY8" fmla="*/ 119379 h 227392"/>
              <a:gd name="connsiteX0" fmla="*/ 1 w 792090"/>
              <a:gd name="connsiteY0" fmla="*/ 106732 h 214745"/>
              <a:gd name="connsiteX1" fmla="*/ 291839 w 792090"/>
              <a:gd name="connsiteY1" fmla="*/ 2526 h 214745"/>
              <a:gd name="connsiteX2" fmla="*/ 360041 w 792090"/>
              <a:gd name="connsiteY2" fmla="*/ 70728 h 214745"/>
              <a:gd name="connsiteX3" fmla="*/ 432049 w 792090"/>
              <a:gd name="connsiteY3" fmla="*/ 70728 h 214745"/>
              <a:gd name="connsiteX4" fmla="*/ 792089 w 792090"/>
              <a:gd name="connsiteY4" fmla="*/ 106733 h 214745"/>
              <a:gd name="connsiteX5" fmla="*/ 500251 w 792090"/>
              <a:gd name="connsiteY5" fmla="*/ 210939 h 214745"/>
              <a:gd name="connsiteX6" fmla="*/ 396045 w 792090"/>
              <a:gd name="connsiteY6" fmla="*/ 214745 h 214745"/>
              <a:gd name="connsiteX7" fmla="*/ 291839 w 792090"/>
              <a:gd name="connsiteY7" fmla="*/ 210939 h 214745"/>
              <a:gd name="connsiteX8" fmla="*/ 1 w 792090"/>
              <a:gd name="connsiteY8" fmla="*/ 106732 h 214745"/>
              <a:gd name="connsiteX0" fmla="*/ 1 w 792090"/>
              <a:gd name="connsiteY0" fmla="*/ 48708 h 156721"/>
              <a:gd name="connsiteX1" fmla="*/ 216024 w 792090"/>
              <a:gd name="connsiteY1" fmla="*/ 13984 h 156721"/>
              <a:gd name="connsiteX2" fmla="*/ 360041 w 792090"/>
              <a:gd name="connsiteY2" fmla="*/ 12704 h 156721"/>
              <a:gd name="connsiteX3" fmla="*/ 432049 w 792090"/>
              <a:gd name="connsiteY3" fmla="*/ 12704 h 156721"/>
              <a:gd name="connsiteX4" fmla="*/ 792089 w 792090"/>
              <a:gd name="connsiteY4" fmla="*/ 48709 h 156721"/>
              <a:gd name="connsiteX5" fmla="*/ 500251 w 792090"/>
              <a:gd name="connsiteY5" fmla="*/ 152915 h 156721"/>
              <a:gd name="connsiteX6" fmla="*/ 396045 w 792090"/>
              <a:gd name="connsiteY6" fmla="*/ 156721 h 156721"/>
              <a:gd name="connsiteX7" fmla="*/ 291839 w 792090"/>
              <a:gd name="connsiteY7" fmla="*/ 152915 h 156721"/>
              <a:gd name="connsiteX8" fmla="*/ 1 w 792090"/>
              <a:gd name="connsiteY8" fmla="*/ 48708 h 156721"/>
              <a:gd name="connsiteX0" fmla="*/ 1 w 792089"/>
              <a:gd name="connsiteY0" fmla="*/ 155441 h 263454"/>
              <a:gd name="connsiteX1" fmla="*/ 216024 w 792089"/>
              <a:gd name="connsiteY1" fmla="*/ 120717 h 263454"/>
              <a:gd name="connsiteX2" fmla="*/ 360041 w 792089"/>
              <a:gd name="connsiteY2" fmla="*/ 119437 h 263454"/>
              <a:gd name="connsiteX3" fmla="*/ 432049 w 792089"/>
              <a:gd name="connsiteY3" fmla="*/ 119437 h 263454"/>
              <a:gd name="connsiteX4" fmla="*/ 792088 w 792089"/>
              <a:gd name="connsiteY4" fmla="*/ 48709 h 263454"/>
              <a:gd name="connsiteX5" fmla="*/ 500251 w 792089"/>
              <a:gd name="connsiteY5" fmla="*/ 259648 h 263454"/>
              <a:gd name="connsiteX6" fmla="*/ 396045 w 792089"/>
              <a:gd name="connsiteY6" fmla="*/ 263454 h 263454"/>
              <a:gd name="connsiteX7" fmla="*/ 291839 w 792089"/>
              <a:gd name="connsiteY7" fmla="*/ 259648 h 263454"/>
              <a:gd name="connsiteX8" fmla="*/ 1 w 792089"/>
              <a:gd name="connsiteY8" fmla="*/ 155441 h 263454"/>
              <a:gd name="connsiteX0" fmla="*/ 1 w 792090"/>
              <a:gd name="connsiteY0" fmla="*/ 155441 h 263454"/>
              <a:gd name="connsiteX1" fmla="*/ 216024 w 792090"/>
              <a:gd name="connsiteY1" fmla="*/ 120717 h 263454"/>
              <a:gd name="connsiteX2" fmla="*/ 360041 w 792090"/>
              <a:gd name="connsiteY2" fmla="*/ 119437 h 263454"/>
              <a:gd name="connsiteX3" fmla="*/ 432049 w 792090"/>
              <a:gd name="connsiteY3" fmla="*/ 119437 h 263454"/>
              <a:gd name="connsiteX4" fmla="*/ 792089 w 792090"/>
              <a:gd name="connsiteY4" fmla="*/ 48709 h 263454"/>
              <a:gd name="connsiteX5" fmla="*/ 500251 w 792090"/>
              <a:gd name="connsiteY5" fmla="*/ 259648 h 263454"/>
              <a:gd name="connsiteX6" fmla="*/ 396045 w 792090"/>
              <a:gd name="connsiteY6" fmla="*/ 263454 h 263454"/>
              <a:gd name="connsiteX7" fmla="*/ 291839 w 792090"/>
              <a:gd name="connsiteY7" fmla="*/ 259648 h 263454"/>
              <a:gd name="connsiteX8" fmla="*/ 1 w 792090"/>
              <a:gd name="connsiteY8" fmla="*/ 155441 h 263454"/>
              <a:gd name="connsiteX0" fmla="*/ 1 w 817726"/>
              <a:gd name="connsiteY0" fmla="*/ 136680 h 244693"/>
              <a:gd name="connsiteX1" fmla="*/ 216024 w 817726"/>
              <a:gd name="connsiteY1" fmla="*/ 101956 h 244693"/>
              <a:gd name="connsiteX2" fmla="*/ 360041 w 817726"/>
              <a:gd name="connsiteY2" fmla="*/ 100676 h 244693"/>
              <a:gd name="connsiteX3" fmla="*/ 432049 w 817726"/>
              <a:gd name="connsiteY3" fmla="*/ 100676 h 244693"/>
              <a:gd name="connsiteX4" fmla="*/ 648072 w 817726"/>
              <a:gd name="connsiteY4" fmla="*/ 29948 h 244693"/>
              <a:gd name="connsiteX5" fmla="*/ 792089 w 817726"/>
              <a:gd name="connsiteY5" fmla="*/ 29948 h 244693"/>
              <a:gd name="connsiteX6" fmla="*/ 500251 w 817726"/>
              <a:gd name="connsiteY6" fmla="*/ 240887 h 244693"/>
              <a:gd name="connsiteX7" fmla="*/ 396045 w 817726"/>
              <a:gd name="connsiteY7" fmla="*/ 244693 h 244693"/>
              <a:gd name="connsiteX8" fmla="*/ 291839 w 817726"/>
              <a:gd name="connsiteY8" fmla="*/ 240887 h 244693"/>
              <a:gd name="connsiteX9" fmla="*/ 1 w 817726"/>
              <a:gd name="connsiteY9" fmla="*/ 136680 h 244693"/>
              <a:gd name="connsiteX0" fmla="*/ 1 w 804090"/>
              <a:gd name="connsiteY0" fmla="*/ 141888 h 249901"/>
              <a:gd name="connsiteX1" fmla="*/ 216024 w 804090"/>
              <a:gd name="connsiteY1" fmla="*/ 107164 h 249901"/>
              <a:gd name="connsiteX2" fmla="*/ 360041 w 804090"/>
              <a:gd name="connsiteY2" fmla="*/ 105884 h 249901"/>
              <a:gd name="connsiteX3" fmla="*/ 432049 w 804090"/>
              <a:gd name="connsiteY3" fmla="*/ 105884 h 249901"/>
              <a:gd name="connsiteX4" fmla="*/ 648072 w 804090"/>
              <a:gd name="connsiteY4" fmla="*/ 35156 h 249901"/>
              <a:gd name="connsiteX5" fmla="*/ 792089 w 804090"/>
              <a:gd name="connsiteY5" fmla="*/ 35156 h 249901"/>
              <a:gd name="connsiteX6" fmla="*/ 720080 w 804090"/>
              <a:gd name="connsiteY6" fmla="*/ 35156 h 249901"/>
              <a:gd name="connsiteX7" fmla="*/ 500251 w 804090"/>
              <a:gd name="connsiteY7" fmla="*/ 246095 h 249901"/>
              <a:gd name="connsiteX8" fmla="*/ 396045 w 804090"/>
              <a:gd name="connsiteY8" fmla="*/ 249901 h 249901"/>
              <a:gd name="connsiteX9" fmla="*/ 291839 w 804090"/>
              <a:gd name="connsiteY9" fmla="*/ 246095 h 249901"/>
              <a:gd name="connsiteX10" fmla="*/ 1 w 804090"/>
              <a:gd name="connsiteY10" fmla="*/ 141888 h 249901"/>
              <a:gd name="connsiteX0" fmla="*/ 1 w 804090"/>
              <a:gd name="connsiteY0" fmla="*/ 118733 h 226746"/>
              <a:gd name="connsiteX1" fmla="*/ 216024 w 804090"/>
              <a:gd name="connsiteY1" fmla="*/ 84009 h 226746"/>
              <a:gd name="connsiteX2" fmla="*/ 360041 w 804090"/>
              <a:gd name="connsiteY2" fmla="*/ 82729 h 226746"/>
              <a:gd name="connsiteX3" fmla="*/ 432049 w 804090"/>
              <a:gd name="connsiteY3" fmla="*/ 82729 h 226746"/>
              <a:gd name="connsiteX4" fmla="*/ 648072 w 804090"/>
              <a:gd name="connsiteY4" fmla="*/ 12001 h 226746"/>
              <a:gd name="connsiteX5" fmla="*/ 792089 w 804090"/>
              <a:gd name="connsiteY5" fmla="*/ 12001 h 226746"/>
              <a:gd name="connsiteX6" fmla="*/ 720080 w 804090"/>
              <a:gd name="connsiteY6" fmla="*/ 84009 h 226746"/>
              <a:gd name="connsiteX7" fmla="*/ 500251 w 804090"/>
              <a:gd name="connsiteY7" fmla="*/ 222940 h 226746"/>
              <a:gd name="connsiteX8" fmla="*/ 396045 w 804090"/>
              <a:gd name="connsiteY8" fmla="*/ 226746 h 226746"/>
              <a:gd name="connsiteX9" fmla="*/ 291839 w 804090"/>
              <a:gd name="connsiteY9" fmla="*/ 222940 h 226746"/>
              <a:gd name="connsiteX10" fmla="*/ 1 w 804090"/>
              <a:gd name="connsiteY10" fmla="*/ 118733 h 226746"/>
              <a:gd name="connsiteX0" fmla="*/ 1 w 804090"/>
              <a:gd name="connsiteY0" fmla="*/ 118733 h 237900"/>
              <a:gd name="connsiteX1" fmla="*/ 216024 w 804090"/>
              <a:gd name="connsiteY1" fmla="*/ 84009 h 237900"/>
              <a:gd name="connsiteX2" fmla="*/ 360041 w 804090"/>
              <a:gd name="connsiteY2" fmla="*/ 82729 h 237900"/>
              <a:gd name="connsiteX3" fmla="*/ 432049 w 804090"/>
              <a:gd name="connsiteY3" fmla="*/ 82729 h 237900"/>
              <a:gd name="connsiteX4" fmla="*/ 648072 w 804090"/>
              <a:gd name="connsiteY4" fmla="*/ 12001 h 237900"/>
              <a:gd name="connsiteX5" fmla="*/ 792089 w 804090"/>
              <a:gd name="connsiteY5" fmla="*/ 12001 h 237900"/>
              <a:gd name="connsiteX6" fmla="*/ 720080 w 804090"/>
              <a:gd name="connsiteY6" fmla="*/ 84009 h 237900"/>
              <a:gd name="connsiteX7" fmla="*/ 504056 w 804090"/>
              <a:gd name="connsiteY7" fmla="*/ 156016 h 237900"/>
              <a:gd name="connsiteX8" fmla="*/ 396045 w 804090"/>
              <a:gd name="connsiteY8" fmla="*/ 226746 h 237900"/>
              <a:gd name="connsiteX9" fmla="*/ 291839 w 804090"/>
              <a:gd name="connsiteY9" fmla="*/ 222940 h 237900"/>
              <a:gd name="connsiteX10" fmla="*/ 1 w 804090"/>
              <a:gd name="connsiteY10" fmla="*/ 118733 h 237900"/>
              <a:gd name="connsiteX0" fmla="*/ 1 w 804090"/>
              <a:gd name="connsiteY0" fmla="*/ 118733 h 237900"/>
              <a:gd name="connsiteX1" fmla="*/ 216024 w 804090"/>
              <a:gd name="connsiteY1" fmla="*/ 84009 h 237900"/>
              <a:gd name="connsiteX2" fmla="*/ 360041 w 804090"/>
              <a:gd name="connsiteY2" fmla="*/ 82729 h 237900"/>
              <a:gd name="connsiteX3" fmla="*/ 432049 w 804090"/>
              <a:gd name="connsiteY3" fmla="*/ 82729 h 237900"/>
              <a:gd name="connsiteX4" fmla="*/ 648072 w 804090"/>
              <a:gd name="connsiteY4" fmla="*/ 12001 h 237900"/>
              <a:gd name="connsiteX5" fmla="*/ 792089 w 804090"/>
              <a:gd name="connsiteY5" fmla="*/ 12001 h 237900"/>
              <a:gd name="connsiteX6" fmla="*/ 720080 w 804090"/>
              <a:gd name="connsiteY6" fmla="*/ 84008 h 237900"/>
              <a:gd name="connsiteX7" fmla="*/ 504056 w 804090"/>
              <a:gd name="connsiteY7" fmla="*/ 156016 h 237900"/>
              <a:gd name="connsiteX8" fmla="*/ 396045 w 804090"/>
              <a:gd name="connsiteY8" fmla="*/ 226746 h 237900"/>
              <a:gd name="connsiteX9" fmla="*/ 291839 w 804090"/>
              <a:gd name="connsiteY9" fmla="*/ 222940 h 237900"/>
              <a:gd name="connsiteX10" fmla="*/ 1 w 804090"/>
              <a:gd name="connsiteY10" fmla="*/ 118733 h 237900"/>
              <a:gd name="connsiteX0" fmla="*/ 1 w 792089"/>
              <a:gd name="connsiteY0" fmla="*/ 118733 h 237900"/>
              <a:gd name="connsiteX1" fmla="*/ 216024 w 792089"/>
              <a:gd name="connsiteY1" fmla="*/ 84009 h 237900"/>
              <a:gd name="connsiteX2" fmla="*/ 360041 w 792089"/>
              <a:gd name="connsiteY2" fmla="*/ 82729 h 237900"/>
              <a:gd name="connsiteX3" fmla="*/ 432049 w 792089"/>
              <a:gd name="connsiteY3" fmla="*/ 82729 h 237900"/>
              <a:gd name="connsiteX4" fmla="*/ 648072 w 792089"/>
              <a:gd name="connsiteY4" fmla="*/ 12001 h 237900"/>
              <a:gd name="connsiteX5" fmla="*/ 792089 w 792089"/>
              <a:gd name="connsiteY5" fmla="*/ 12001 h 237900"/>
              <a:gd name="connsiteX6" fmla="*/ 648072 w 792089"/>
              <a:gd name="connsiteY6" fmla="*/ 84008 h 237900"/>
              <a:gd name="connsiteX7" fmla="*/ 504056 w 792089"/>
              <a:gd name="connsiteY7" fmla="*/ 156016 h 237900"/>
              <a:gd name="connsiteX8" fmla="*/ 396045 w 792089"/>
              <a:gd name="connsiteY8" fmla="*/ 226746 h 237900"/>
              <a:gd name="connsiteX9" fmla="*/ 291839 w 792089"/>
              <a:gd name="connsiteY9" fmla="*/ 222940 h 237900"/>
              <a:gd name="connsiteX10" fmla="*/ 1 w 792089"/>
              <a:gd name="connsiteY10" fmla="*/ 118733 h 237900"/>
              <a:gd name="connsiteX0" fmla="*/ 1 w 792089"/>
              <a:gd name="connsiteY0" fmla="*/ 118734 h 237901"/>
              <a:gd name="connsiteX1" fmla="*/ 216024 w 792089"/>
              <a:gd name="connsiteY1" fmla="*/ 84010 h 237901"/>
              <a:gd name="connsiteX2" fmla="*/ 360041 w 792089"/>
              <a:gd name="connsiteY2" fmla="*/ 82730 h 237901"/>
              <a:gd name="connsiteX3" fmla="*/ 432049 w 792089"/>
              <a:gd name="connsiteY3" fmla="*/ 82730 h 237901"/>
              <a:gd name="connsiteX4" fmla="*/ 648072 w 792089"/>
              <a:gd name="connsiteY4" fmla="*/ 12002 h 237901"/>
              <a:gd name="connsiteX5" fmla="*/ 792089 w 792089"/>
              <a:gd name="connsiteY5" fmla="*/ 12001 h 237901"/>
              <a:gd name="connsiteX6" fmla="*/ 648072 w 792089"/>
              <a:gd name="connsiteY6" fmla="*/ 84009 h 237901"/>
              <a:gd name="connsiteX7" fmla="*/ 504056 w 792089"/>
              <a:gd name="connsiteY7" fmla="*/ 156017 h 237901"/>
              <a:gd name="connsiteX8" fmla="*/ 396045 w 792089"/>
              <a:gd name="connsiteY8" fmla="*/ 226747 h 237901"/>
              <a:gd name="connsiteX9" fmla="*/ 291839 w 792089"/>
              <a:gd name="connsiteY9" fmla="*/ 222941 h 237901"/>
              <a:gd name="connsiteX10" fmla="*/ 1 w 792089"/>
              <a:gd name="connsiteY10" fmla="*/ 118734 h 237901"/>
              <a:gd name="connsiteX0" fmla="*/ 1 w 792089"/>
              <a:gd name="connsiteY0" fmla="*/ 118734 h 239180"/>
              <a:gd name="connsiteX1" fmla="*/ 216024 w 792089"/>
              <a:gd name="connsiteY1" fmla="*/ 84010 h 239180"/>
              <a:gd name="connsiteX2" fmla="*/ 360041 w 792089"/>
              <a:gd name="connsiteY2" fmla="*/ 82730 h 239180"/>
              <a:gd name="connsiteX3" fmla="*/ 432049 w 792089"/>
              <a:gd name="connsiteY3" fmla="*/ 82730 h 239180"/>
              <a:gd name="connsiteX4" fmla="*/ 648072 w 792089"/>
              <a:gd name="connsiteY4" fmla="*/ 12002 h 239180"/>
              <a:gd name="connsiteX5" fmla="*/ 792089 w 792089"/>
              <a:gd name="connsiteY5" fmla="*/ 12001 h 239180"/>
              <a:gd name="connsiteX6" fmla="*/ 648072 w 792089"/>
              <a:gd name="connsiteY6" fmla="*/ 84009 h 239180"/>
              <a:gd name="connsiteX7" fmla="*/ 504056 w 792089"/>
              <a:gd name="connsiteY7" fmla="*/ 156017 h 239180"/>
              <a:gd name="connsiteX8" fmla="*/ 360041 w 792089"/>
              <a:gd name="connsiteY8" fmla="*/ 228026 h 239180"/>
              <a:gd name="connsiteX9" fmla="*/ 291839 w 792089"/>
              <a:gd name="connsiteY9" fmla="*/ 222941 h 239180"/>
              <a:gd name="connsiteX10" fmla="*/ 1 w 792089"/>
              <a:gd name="connsiteY10" fmla="*/ 118734 h 239180"/>
              <a:gd name="connsiteX0" fmla="*/ 1 w 792089"/>
              <a:gd name="connsiteY0" fmla="*/ 118734 h 239180"/>
              <a:gd name="connsiteX1" fmla="*/ 216024 w 792089"/>
              <a:gd name="connsiteY1" fmla="*/ 84010 h 239180"/>
              <a:gd name="connsiteX2" fmla="*/ 360041 w 792089"/>
              <a:gd name="connsiteY2" fmla="*/ 82730 h 239180"/>
              <a:gd name="connsiteX3" fmla="*/ 432049 w 792089"/>
              <a:gd name="connsiteY3" fmla="*/ 12001 h 239180"/>
              <a:gd name="connsiteX4" fmla="*/ 648072 w 792089"/>
              <a:gd name="connsiteY4" fmla="*/ 12002 h 239180"/>
              <a:gd name="connsiteX5" fmla="*/ 792089 w 792089"/>
              <a:gd name="connsiteY5" fmla="*/ 12001 h 239180"/>
              <a:gd name="connsiteX6" fmla="*/ 648072 w 792089"/>
              <a:gd name="connsiteY6" fmla="*/ 84009 h 239180"/>
              <a:gd name="connsiteX7" fmla="*/ 504056 w 792089"/>
              <a:gd name="connsiteY7" fmla="*/ 156017 h 239180"/>
              <a:gd name="connsiteX8" fmla="*/ 360041 w 792089"/>
              <a:gd name="connsiteY8" fmla="*/ 228026 h 239180"/>
              <a:gd name="connsiteX9" fmla="*/ 291839 w 792089"/>
              <a:gd name="connsiteY9" fmla="*/ 222941 h 239180"/>
              <a:gd name="connsiteX10" fmla="*/ 1 w 792089"/>
              <a:gd name="connsiteY10" fmla="*/ 118734 h 239180"/>
              <a:gd name="connsiteX0" fmla="*/ 1 w 792089"/>
              <a:gd name="connsiteY0" fmla="*/ 118734 h 239180"/>
              <a:gd name="connsiteX1" fmla="*/ 216024 w 792089"/>
              <a:gd name="connsiteY1" fmla="*/ 84010 h 239180"/>
              <a:gd name="connsiteX2" fmla="*/ 360041 w 792089"/>
              <a:gd name="connsiteY2" fmla="*/ 82730 h 239180"/>
              <a:gd name="connsiteX3" fmla="*/ 432049 w 792089"/>
              <a:gd name="connsiteY3" fmla="*/ 12001 h 239180"/>
              <a:gd name="connsiteX4" fmla="*/ 648073 w 792089"/>
              <a:gd name="connsiteY4" fmla="*/ 12001 h 239180"/>
              <a:gd name="connsiteX5" fmla="*/ 792089 w 792089"/>
              <a:gd name="connsiteY5" fmla="*/ 12001 h 239180"/>
              <a:gd name="connsiteX6" fmla="*/ 648072 w 792089"/>
              <a:gd name="connsiteY6" fmla="*/ 84009 h 239180"/>
              <a:gd name="connsiteX7" fmla="*/ 504056 w 792089"/>
              <a:gd name="connsiteY7" fmla="*/ 156017 h 239180"/>
              <a:gd name="connsiteX8" fmla="*/ 360041 w 792089"/>
              <a:gd name="connsiteY8" fmla="*/ 228026 h 239180"/>
              <a:gd name="connsiteX9" fmla="*/ 291839 w 792089"/>
              <a:gd name="connsiteY9" fmla="*/ 222941 h 239180"/>
              <a:gd name="connsiteX10" fmla="*/ 1 w 792089"/>
              <a:gd name="connsiteY10" fmla="*/ 118734 h 239180"/>
              <a:gd name="connsiteX0" fmla="*/ 1 w 792089"/>
              <a:gd name="connsiteY0" fmla="*/ 118734 h 239180"/>
              <a:gd name="connsiteX1" fmla="*/ 216024 w 792089"/>
              <a:gd name="connsiteY1" fmla="*/ 84010 h 239180"/>
              <a:gd name="connsiteX2" fmla="*/ 360041 w 792089"/>
              <a:gd name="connsiteY2" fmla="*/ 84009 h 239180"/>
              <a:gd name="connsiteX3" fmla="*/ 432049 w 792089"/>
              <a:gd name="connsiteY3" fmla="*/ 12001 h 239180"/>
              <a:gd name="connsiteX4" fmla="*/ 648073 w 792089"/>
              <a:gd name="connsiteY4" fmla="*/ 12001 h 239180"/>
              <a:gd name="connsiteX5" fmla="*/ 792089 w 792089"/>
              <a:gd name="connsiteY5" fmla="*/ 12001 h 239180"/>
              <a:gd name="connsiteX6" fmla="*/ 648072 w 792089"/>
              <a:gd name="connsiteY6" fmla="*/ 84009 h 239180"/>
              <a:gd name="connsiteX7" fmla="*/ 504056 w 792089"/>
              <a:gd name="connsiteY7" fmla="*/ 156017 h 239180"/>
              <a:gd name="connsiteX8" fmla="*/ 360041 w 792089"/>
              <a:gd name="connsiteY8" fmla="*/ 228026 h 239180"/>
              <a:gd name="connsiteX9" fmla="*/ 291839 w 792089"/>
              <a:gd name="connsiteY9" fmla="*/ 222941 h 239180"/>
              <a:gd name="connsiteX10" fmla="*/ 1 w 792089"/>
              <a:gd name="connsiteY10" fmla="*/ 118734 h 239180"/>
              <a:gd name="connsiteX0" fmla="*/ 1 w 792089"/>
              <a:gd name="connsiteY0" fmla="*/ 118734 h 239180"/>
              <a:gd name="connsiteX1" fmla="*/ 216024 w 792089"/>
              <a:gd name="connsiteY1" fmla="*/ 84010 h 239180"/>
              <a:gd name="connsiteX2" fmla="*/ 288033 w 792089"/>
              <a:gd name="connsiteY2" fmla="*/ 84009 h 239180"/>
              <a:gd name="connsiteX3" fmla="*/ 432049 w 792089"/>
              <a:gd name="connsiteY3" fmla="*/ 12001 h 239180"/>
              <a:gd name="connsiteX4" fmla="*/ 648073 w 792089"/>
              <a:gd name="connsiteY4" fmla="*/ 12001 h 239180"/>
              <a:gd name="connsiteX5" fmla="*/ 792089 w 792089"/>
              <a:gd name="connsiteY5" fmla="*/ 12001 h 239180"/>
              <a:gd name="connsiteX6" fmla="*/ 648072 w 792089"/>
              <a:gd name="connsiteY6" fmla="*/ 84009 h 239180"/>
              <a:gd name="connsiteX7" fmla="*/ 504056 w 792089"/>
              <a:gd name="connsiteY7" fmla="*/ 156017 h 239180"/>
              <a:gd name="connsiteX8" fmla="*/ 360041 w 792089"/>
              <a:gd name="connsiteY8" fmla="*/ 228026 h 239180"/>
              <a:gd name="connsiteX9" fmla="*/ 291839 w 792089"/>
              <a:gd name="connsiteY9" fmla="*/ 222941 h 239180"/>
              <a:gd name="connsiteX10" fmla="*/ 1 w 792089"/>
              <a:gd name="connsiteY10" fmla="*/ 118734 h 239180"/>
              <a:gd name="connsiteX0" fmla="*/ 100296 w 748368"/>
              <a:gd name="connsiteY0" fmla="*/ 228025 h 276734"/>
              <a:gd name="connsiteX1" fmla="*/ 172303 w 748368"/>
              <a:gd name="connsiteY1" fmla="*/ 84010 h 276734"/>
              <a:gd name="connsiteX2" fmla="*/ 244312 w 748368"/>
              <a:gd name="connsiteY2" fmla="*/ 84009 h 276734"/>
              <a:gd name="connsiteX3" fmla="*/ 388328 w 748368"/>
              <a:gd name="connsiteY3" fmla="*/ 12001 h 276734"/>
              <a:gd name="connsiteX4" fmla="*/ 604352 w 748368"/>
              <a:gd name="connsiteY4" fmla="*/ 12001 h 276734"/>
              <a:gd name="connsiteX5" fmla="*/ 748368 w 748368"/>
              <a:gd name="connsiteY5" fmla="*/ 12001 h 276734"/>
              <a:gd name="connsiteX6" fmla="*/ 604351 w 748368"/>
              <a:gd name="connsiteY6" fmla="*/ 84009 h 276734"/>
              <a:gd name="connsiteX7" fmla="*/ 460335 w 748368"/>
              <a:gd name="connsiteY7" fmla="*/ 156017 h 276734"/>
              <a:gd name="connsiteX8" fmla="*/ 316320 w 748368"/>
              <a:gd name="connsiteY8" fmla="*/ 228026 h 276734"/>
              <a:gd name="connsiteX9" fmla="*/ 248118 w 748368"/>
              <a:gd name="connsiteY9" fmla="*/ 222941 h 276734"/>
              <a:gd name="connsiteX10" fmla="*/ 100296 w 748368"/>
              <a:gd name="connsiteY10" fmla="*/ 228025 h 276734"/>
              <a:gd name="connsiteX0" fmla="*/ 100296 w 748368"/>
              <a:gd name="connsiteY0" fmla="*/ 234178 h 282887"/>
              <a:gd name="connsiteX1" fmla="*/ 172303 w 748368"/>
              <a:gd name="connsiteY1" fmla="*/ 90163 h 282887"/>
              <a:gd name="connsiteX2" fmla="*/ 244312 w 748368"/>
              <a:gd name="connsiteY2" fmla="*/ 90162 h 282887"/>
              <a:gd name="connsiteX3" fmla="*/ 450533 w 748368"/>
              <a:gd name="connsiteY3" fmla="*/ 12001 h 282887"/>
              <a:gd name="connsiteX4" fmla="*/ 604352 w 748368"/>
              <a:gd name="connsiteY4" fmla="*/ 18154 h 282887"/>
              <a:gd name="connsiteX5" fmla="*/ 748368 w 748368"/>
              <a:gd name="connsiteY5" fmla="*/ 18154 h 282887"/>
              <a:gd name="connsiteX6" fmla="*/ 604351 w 748368"/>
              <a:gd name="connsiteY6" fmla="*/ 90162 h 282887"/>
              <a:gd name="connsiteX7" fmla="*/ 460335 w 748368"/>
              <a:gd name="connsiteY7" fmla="*/ 162170 h 282887"/>
              <a:gd name="connsiteX8" fmla="*/ 316320 w 748368"/>
              <a:gd name="connsiteY8" fmla="*/ 234179 h 282887"/>
              <a:gd name="connsiteX9" fmla="*/ 248118 w 748368"/>
              <a:gd name="connsiteY9" fmla="*/ 229094 h 282887"/>
              <a:gd name="connsiteX10" fmla="*/ 100296 w 748368"/>
              <a:gd name="connsiteY10" fmla="*/ 234178 h 282887"/>
              <a:gd name="connsiteX0" fmla="*/ 100296 w 748368"/>
              <a:gd name="connsiteY0" fmla="*/ 228025 h 276734"/>
              <a:gd name="connsiteX1" fmla="*/ 172303 w 748368"/>
              <a:gd name="connsiteY1" fmla="*/ 84010 h 276734"/>
              <a:gd name="connsiteX2" fmla="*/ 244312 w 748368"/>
              <a:gd name="connsiteY2" fmla="*/ 84009 h 276734"/>
              <a:gd name="connsiteX3" fmla="*/ 455978 w 748368"/>
              <a:gd name="connsiteY3" fmla="*/ 77651 h 276734"/>
              <a:gd name="connsiteX4" fmla="*/ 604352 w 748368"/>
              <a:gd name="connsiteY4" fmla="*/ 12001 h 276734"/>
              <a:gd name="connsiteX5" fmla="*/ 748368 w 748368"/>
              <a:gd name="connsiteY5" fmla="*/ 12001 h 276734"/>
              <a:gd name="connsiteX6" fmla="*/ 604351 w 748368"/>
              <a:gd name="connsiteY6" fmla="*/ 84009 h 276734"/>
              <a:gd name="connsiteX7" fmla="*/ 460335 w 748368"/>
              <a:gd name="connsiteY7" fmla="*/ 156017 h 276734"/>
              <a:gd name="connsiteX8" fmla="*/ 316320 w 748368"/>
              <a:gd name="connsiteY8" fmla="*/ 228026 h 276734"/>
              <a:gd name="connsiteX9" fmla="*/ 248118 w 748368"/>
              <a:gd name="connsiteY9" fmla="*/ 222941 h 276734"/>
              <a:gd name="connsiteX10" fmla="*/ 100296 w 748368"/>
              <a:gd name="connsiteY10" fmla="*/ 228025 h 276734"/>
              <a:gd name="connsiteX0" fmla="*/ 100296 w 748368"/>
              <a:gd name="connsiteY0" fmla="*/ 228025 h 276734"/>
              <a:gd name="connsiteX1" fmla="*/ 172303 w 748368"/>
              <a:gd name="connsiteY1" fmla="*/ 84010 h 276734"/>
              <a:gd name="connsiteX2" fmla="*/ 244312 w 748368"/>
              <a:gd name="connsiteY2" fmla="*/ 84009 h 276734"/>
              <a:gd name="connsiteX3" fmla="*/ 455978 w 748368"/>
              <a:gd name="connsiteY3" fmla="*/ 77651 h 276734"/>
              <a:gd name="connsiteX4" fmla="*/ 604352 w 748368"/>
              <a:gd name="connsiteY4" fmla="*/ 12001 h 276734"/>
              <a:gd name="connsiteX5" fmla="*/ 748368 w 748368"/>
              <a:gd name="connsiteY5" fmla="*/ 12001 h 276734"/>
              <a:gd name="connsiteX6" fmla="*/ 604351 w 748368"/>
              <a:gd name="connsiteY6" fmla="*/ 84009 h 276734"/>
              <a:gd name="connsiteX7" fmla="*/ 460335 w 748368"/>
              <a:gd name="connsiteY7" fmla="*/ 156017 h 276734"/>
              <a:gd name="connsiteX8" fmla="*/ 316320 w 748368"/>
              <a:gd name="connsiteY8" fmla="*/ 228026 h 276734"/>
              <a:gd name="connsiteX9" fmla="*/ 248118 w 748368"/>
              <a:gd name="connsiteY9" fmla="*/ 222941 h 276734"/>
              <a:gd name="connsiteX10" fmla="*/ 100296 w 748368"/>
              <a:gd name="connsiteY10" fmla="*/ 228025 h 276734"/>
              <a:gd name="connsiteX0" fmla="*/ 100296 w 748368"/>
              <a:gd name="connsiteY0" fmla="*/ 228025 h 276734"/>
              <a:gd name="connsiteX1" fmla="*/ 172303 w 748368"/>
              <a:gd name="connsiteY1" fmla="*/ 84010 h 276734"/>
              <a:gd name="connsiteX2" fmla="*/ 244312 w 748368"/>
              <a:gd name="connsiteY2" fmla="*/ 84009 h 276734"/>
              <a:gd name="connsiteX3" fmla="*/ 455978 w 748368"/>
              <a:gd name="connsiteY3" fmla="*/ 77651 h 276734"/>
              <a:gd name="connsiteX4" fmla="*/ 604352 w 748368"/>
              <a:gd name="connsiteY4" fmla="*/ 12001 h 276734"/>
              <a:gd name="connsiteX5" fmla="*/ 748368 w 748368"/>
              <a:gd name="connsiteY5" fmla="*/ 12001 h 276734"/>
              <a:gd name="connsiteX6" fmla="*/ 604351 w 748368"/>
              <a:gd name="connsiteY6" fmla="*/ 84009 h 276734"/>
              <a:gd name="connsiteX7" fmla="*/ 460335 w 748368"/>
              <a:gd name="connsiteY7" fmla="*/ 156017 h 276734"/>
              <a:gd name="connsiteX8" fmla="*/ 316320 w 748368"/>
              <a:gd name="connsiteY8" fmla="*/ 228026 h 276734"/>
              <a:gd name="connsiteX9" fmla="*/ 248118 w 748368"/>
              <a:gd name="connsiteY9" fmla="*/ 222941 h 276734"/>
              <a:gd name="connsiteX10" fmla="*/ 100296 w 748368"/>
              <a:gd name="connsiteY10" fmla="*/ 228025 h 276734"/>
              <a:gd name="connsiteX0" fmla="*/ 100296 w 748368"/>
              <a:gd name="connsiteY0" fmla="*/ 228025 h 276734"/>
              <a:gd name="connsiteX1" fmla="*/ 172303 w 748368"/>
              <a:gd name="connsiteY1" fmla="*/ 84010 h 276734"/>
              <a:gd name="connsiteX2" fmla="*/ 244312 w 748368"/>
              <a:gd name="connsiteY2" fmla="*/ 84009 h 276734"/>
              <a:gd name="connsiteX3" fmla="*/ 455978 w 748368"/>
              <a:gd name="connsiteY3" fmla="*/ 77650 h 276734"/>
              <a:gd name="connsiteX4" fmla="*/ 604352 w 748368"/>
              <a:gd name="connsiteY4" fmla="*/ 12001 h 276734"/>
              <a:gd name="connsiteX5" fmla="*/ 748368 w 748368"/>
              <a:gd name="connsiteY5" fmla="*/ 12001 h 276734"/>
              <a:gd name="connsiteX6" fmla="*/ 604351 w 748368"/>
              <a:gd name="connsiteY6" fmla="*/ 84009 h 276734"/>
              <a:gd name="connsiteX7" fmla="*/ 460335 w 748368"/>
              <a:gd name="connsiteY7" fmla="*/ 156017 h 276734"/>
              <a:gd name="connsiteX8" fmla="*/ 316320 w 748368"/>
              <a:gd name="connsiteY8" fmla="*/ 228026 h 276734"/>
              <a:gd name="connsiteX9" fmla="*/ 248118 w 748368"/>
              <a:gd name="connsiteY9" fmla="*/ 222941 h 276734"/>
              <a:gd name="connsiteX10" fmla="*/ 100296 w 748368"/>
              <a:gd name="connsiteY10" fmla="*/ 228025 h 276734"/>
              <a:gd name="connsiteX0" fmla="*/ 100296 w 748368"/>
              <a:gd name="connsiteY0" fmla="*/ 228025 h 276734"/>
              <a:gd name="connsiteX1" fmla="*/ 172303 w 748368"/>
              <a:gd name="connsiteY1" fmla="*/ 84010 h 276734"/>
              <a:gd name="connsiteX2" fmla="*/ 244312 w 748368"/>
              <a:gd name="connsiteY2" fmla="*/ 84009 h 276734"/>
              <a:gd name="connsiteX3" fmla="*/ 455978 w 748368"/>
              <a:gd name="connsiteY3" fmla="*/ 77650 h 276734"/>
              <a:gd name="connsiteX4" fmla="*/ 604352 w 748368"/>
              <a:gd name="connsiteY4" fmla="*/ 12001 h 276734"/>
              <a:gd name="connsiteX5" fmla="*/ 748368 w 748368"/>
              <a:gd name="connsiteY5" fmla="*/ 12001 h 276734"/>
              <a:gd name="connsiteX6" fmla="*/ 604351 w 748368"/>
              <a:gd name="connsiteY6" fmla="*/ 84009 h 276734"/>
              <a:gd name="connsiteX7" fmla="*/ 460335 w 748368"/>
              <a:gd name="connsiteY7" fmla="*/ 156017 h 276734"/>
              <a:gd name="connsiteX8" fmla="*/ 316320 w 748368"/>
              <a:gd name="connsiteY8" fmla="*/ 228026 h 276734"/>
              <a:gd name="connsiteX9" fmla="*/ 248118 w 748368"/>
              <a:gd name="connsiteY9" fmla="*/ 222941 h 276734"/>
              <a:gd name="connsiteX10" fmla="*/ 100296 w 748368"/>
              <a:gd name="connsiteY10" fmla="*/ 228025 h 276734"/>
              <a:gd name="connsiteX0" fmla="*/ 100296 w 748368"/>
              <a:gd name="connsiteY0" fmla="*/ 228025 h 276734"/>
              <a:gd name="connsiteX1" fmla="*/ 172303 w 748368"/>
              <a:gd name="connsiteY1" fmla="*/ 84010 h 276734"/>
              <a:gd name="connsiteX2" fmla="*/ 244312 w 748368"/>
              <a:gd name="connsiteY2" fmla="*/ 84009 h 276734"/>
              <a:gd name="connsiteX3" fmla="*/ 455978 w 748368"/>
              <a:gd name="connsiteY3" fmla="*/ 77650 h 276734"/>
              <a:gd name="connsiteX4" fmla="*/ 604352 w 748368"/>
              <a:gd name="connsiteY4" fmla="*/ 12001 h 276734"/>
              <a:gd name="connsiteX5" fmla="*/ 748368 w 748368"/>
              <a:gd name="connsiteY5" fmla="*/ 12001 h 276734"/>
              <a:gd name="connsiteX6" fmla="*/ 604351 w 748368"/>
              <a:gd name="connsiteY6" fmla="*/ 84009 h 276734"/>
              <a:gd name="connsiteX7" fmla="*/ 460335 w 748368"/>
              <a:gd name="connsiteY7" fmla="*/ 156017 h 276734"/>
              <a:gd name="connsiteX8" fmla="*/ 316320 w 748368"/>
              <a:gd name="connsiteY8" fmla="*/ 228026 h 276734"/>
              <a:gd name="connsiteX9" fmla="*/ 248118 w 748368"/>
              <a:gd name="connsiteY9" fmla="*/ 222941 h 276734"/>
              <a:gd name="connsiteX10" fmla="*/ 100296 w 748368"/>
              <a:gd name="connsiteY10" fmla="*/ 228025 h 276734"/>
              <a:gd name="connsiteX0" fmla="*/ 100296 w 748368"/>
              <a:gd name="connsiteY0" fmla="*/ 228025 h 276734"/>
              <a:gd name="connsiteX1" fmla="*/ 172303 w 748368"/>
              <a:gd name="connsiteY1" fmla="*/ 84010 h 276734"/>
              <a:gd name="connsiteX2" fmla="*/ 244312 w 748368"/>
              <a:gd name="connsiteY2" fmla="*/ 84009 h 276734"/>
              <a:gd name="connsiteX3" fmla="*/ 415390 w 748368"/>
              <a:gd name="connsiteY3" fmla="*/ 40714 h 276734"/>
              <a:gd name="connsiteX4" fmla="*/ 604352 w 748368"/>
              <a:gd name="connsiteY4" fmla="*/ 12001 h 276734"/>
              <a:gd name="connsiteX5" fmla="*/ 748368 w 748368"/>
              <a:gd name="connsiteY5" fmla="*/ 12001 h 276734"/>
              <a:gd name="connsiteX6" fmla="*/ 604351 w 748368"/>
              <a:gd name="connsiteY6" fmla="*/ 84009 h 276734"/>
              <a:gd name="connsiteX7" fmla="*/ 460335 w 748368"/>
              <a:gd name="connsiteY7" fmla="*/ 156017 h 276734"/>
              <a:gd name="connsiteX8" fmla="*/ 316320 w 748368"/>
              <a:gd name="connsiteY8" fmla="*/ 228026 h 276734"/>
              <a:gd name="connsiteX9" fmla="*/ 248118 w 748368"/>
              <a:gd name="connsiteY9" fmla="*/ 222941 h 276734"/>
              <a:gd name="connsiteX10" fmla="*/ 100296 w 748368"/>
              <a:gd name="connsiteY10" fmla="*/ 228025 h 276734"/>
              <a:gd name="connsiteX0" fmla="*/ 100296 w 640253"/>
              <a:gd name="connsiteY0" fmla="*/ 218747 h 267456"/>
              <a:gd name="connsiteX1" fmla="*/ 172303 w 640253"/>
              <a:gd name="connsiteY1" fmla="*/ 74732 h 267456"/>
              <a:gd name="connsiteX2" fmla="*/ 244312 w 640253"/>
              <a:gd name="connsiteY2" fmla="*/ 74731 h 267456"/>
              <a:gd name="connsiteX3" fmla="*/ 415390 w 640253"/>
              <a:gd name="connsiteY3" fmla="*/ 31436 h 267456"/>
              <a:gd name="connsiteX4" fmla="*/ 604352 w 640253"/>
              <a:gd name="connsiteY4" fmla="*/ 2723 h 267456"/>
              <a:gd name="connsiteX5" fmla="*/ 630795 w 640253"/>
              <a:gd name="connsiteY5" fmla="*/ 15100 h 267456"/>
              <a:gd name="connsiteX6" fmla="*/ 604351 w 640253"/>
              <a:gd name="connsiteY6" fmla="*/ 74731 h 267456"/>
              <a:gd name="connsiteX7" fmla="*/ 460335 w 640253"/>
              <a:gd name="connsiteY7" fmla="*/ 146739 h 267456"/>
              <a:gd name="connsiteX8" fmla="*/ 316320 w 640253"/>
              <a:gd name="connsiteY8" fmla="*/ 218748 h 267456"/>
              <a:gd name="connsiteX9" fmla="*/ 248118 w 640253"/>
              <a:gd name="connsiteY9" fmla="*/ 213663 h 267456"/>
              <a:gd name="connsiteX10" fmla="*/ 100296 w 640253"/>
              <a:gd name="connsiteY10" fmla="*/ 218747 h 267456"/>
              <a:gd name="connsiteX0" fmla="*/ 100296 w 699765"/>
              <a:gd name="connsiteY0" fmla="*/ 218747 h 267456"/>
              <a:gd name="connsiteX1" fmla="*/ 172303 w 699765"/>
              <a:gd name="connsiteY1" fmla="*/ 74732 h 267456"/>
              <a:gd name="connsiteX2" fmla="*/ 244312 w 699765"/>
              <a:gd name="connsiteY2" fmla="*/ 74731 h 267456"/>
              <a:gd name="connsiteX3" fmla="*/ 415390 w 699765"/>
              <a:gd name="connsiteY3" fmla="*/ 31436 h 267456"/>
              <a:gd name="connsiteX4" fmla="*/ 604352 w 699765"/>
              <a:gd name="connsiteY4" fmla="*/ 2723 h 267456"/>
              <a:gd name="connsiteX5" fmla="*/ 630795 w 699765"/>
              <a:gd name="connsiteY5" fmla="*/ 15100 h 267456"/>
              <a:gd name="connsiteX6" fmla="*/ 604351 w 699765"/>
              <a:gd name="connsiteY6" fmla="*/ 74731 h 267456"/>
              <a:gd name="connsiteX7" fmla="*/ 460335 w 699765"/>
              <a:gd name="connsiteY7" fmla="*/ 146739 h 267456"/>
              <a:gd name="connsiteX8" fmla="*/ 316320 w 699765"/>
              <a:gd name="connsiteY8" fmla="*/ 218748 h 267456"/>
              <a:gd name="connsiteX9" fmla="*/ 248118 w 699765"/>
              <a:gd name="connsiteY9" fmla="*/ 213663 h 267456"/>
              <a:gd name="connsiteX10" fmla="*/ 100296 w 699765"/>
              <a:gd name="connsiteY10" fmla="*/ 218747 h 267456"/>
              <a:gd name="connsiteX0" fmla="*/ 100296 w 699765"/>
              <a:gd name="connsiteY0" fmla="*/ 231638 h 280347"/>
              <a:gd name="connsiteX1" fmla="*/ 172303 w 699765"/>
              <a:gd name="connsiteY1" fmla="*/ 87623 h 280347"/>
              <a:gd name="connsiteX2" fmla="*/ 244312 w 699765"/>
              <a:gd name="connsiteY2" fmla="*/ 87622 h 280347"/>
              <a:gd name="connsiteX3" fmla="*/ 415390 w 699765"/>
              <a:gd name="connsiteY3" fmla="*/ 44327 h 280347"/>
              <a:gd name="connsiteX4" fmla="*/ 604352 w 699765"/>
              <a:gd name="connsiteY4" fmla="*/ 15614 h 280347"/>
              <a:gd name="connsiteX5" fmla="*/ 630795 w 699765"/>
              <a:gd name="connsiteY5" fmla="*/ 27991 h 280347"/>
              <a:gd name="connsiteX6" fmla="*/ 604351 w 699765"/>
              <a:gd name="connsiteY6" fmla="*/ 87622 h 280347"/>
              <a:gd name="connsiteX7" fmla="*/ 460335 w 699765"/>
              <a:gd name="connsiteY7" fmla="*/ 159630 h 280347"/>
              <a:gd name="connsiteX8" fmla="*/ 316320 w 699765"/>
              <a:gd name="connsiteY8" fmla="*/ 231639 h 280347"/>
              <a:gd name="connsiteX9" fmla="*/ 248118 w 699765"/>
              <a:gd name="connsiteY9" fmla="*/ 226554 h 280347"/>
              <a:gd name="connsiteX10" fmla="*/ 100296 w 699765"/>
              <a:gd name="connsiteY10" fmla="*/ 231638 h 280347"/>
              <a:gd name="connsiteX0" fmla="*/ 100296 w 771568"/>
              <a:gd name="connsiteY0" fmla="*/ 237083 h 285792"/>
              <a:gd name="connsiteX1" fmla="*/ 172303 w 771568"/>
              <a:gd name="connsiteY1" fmla="*/ 93068 h 285792"/>
              <a:gd name="connsiteX2" fmla="*/ 244312 w 771568"/>
              <a:gd name="connsiteY2" fmla="*/ 93067 h 285792"/>
              <a:gd name="connsiteX3" fmla="*/ 415390 w 771568"/>
              <a:gd name="connsiteY3" fmla="*/ 49772 h 285792"/>
              <a:gd name="connsiteX4" fmla="*/ 604352 w 771568"/>
              <a:gd name="connsiteY4" fmla="*/ 21059 h 285792"/>
              <a:gd name="connsiteX5" fmla="*/ 702598 w 771568"/>
              <a:gd name="connsiteY5" fmla="*/ 27991 h 285792"/>
              <a:gd name="connsiteX6" fmla="*/ 604351 w 771568"/>
              <a:gd name="connsiteY6" fmla="*/ 93067 h 285792"/>
              <a:gd name="connsiteX7" fmla="*/ 460335 w 771568"/>
              <a:gd name="connsiteY7" fmla="*/ 165075 h 285792"/>
              <a:gd name="connsiteX8" fmla="*/ 316320 w 771568"/>
              <a:gd name="connsiteY8" fmla="*/ 237084 h 285792"/>
              <a:gd name="connsiteX9" fmla="*/ 248118 w 771568"/>
              <a:gd name="connsiteY9" fmla="*/ 231999 h 285792"/>
              <a:gd name="connsiteX10" fmla="*/ 100296 w 771568"/>
              <a:gd name="connsiteY10" fmla="*/ 237083 h 285792"/>
              <a:gd name="connsiteX0" fmla="*/ 100296 w 759943"/>
              <a:gd name="connsiteY0" fmla="*/ 237083 h 285792"/>
              <a:gd name="connsiteX1" fmla="*/ 172303 w 759943"/>
              <a:gd name="connsiteY1" fmla="*/ 93068 h 285792"/>
              <a:gd name="connsiteX2" fmla="*/ 244312 w 759943"/>
              <a:gd name="connsiteY2" fmla="*/ 93067 h 285792"/>
              <a:gd name="connsiteX3" fmla="*/ 415390 w 759943"/>
              <a:gd name="connsiteY3" fmla="*/ 49772 h 285792"/>
              <a:gd name="connsiteX4" fmla="*/ 604352 w 759943"/>
              <a:gd name="connsiteY4" fmla="*/ 21059 h 285792"/>
              <a:gd name="connsiteX5" fmla="*/ 702598 w 759943"/>
              <a:gd name="connsiteY5" fmla="*/ 27991 h 285792"/>
              <a:gd name="connsiteX6" fmla="*/ 604351 w 759943"/>
              <a:gd name="connsiteY6" fmla="*/ 93067 h 285792"/>
              <a:gd name="connsiteX7" fmla="*/ 460335 w 759943"/>
              <a:gd name="connsiteY7" fmla="*/ 165075 h 285792"/>
              <a:gd name="connsiteX8" fmla="*/ 316320 w 759943"/>
              <a:gd name="connsiteY8" fmla="*/ 237084 h 285792"/>
              <a:gd name="connsiteX9" fmla="*/ 248118 w 759943"/>
              <a:gd name="connsiteY9" fmla="*/ 231999 h 285792"/>
              <a:gd name="connsiteX10" fmla="*/ 100296 w 759943"/>
              <a:gd name="connsiteY10" fmla="*/ 237083 h 285792"/>
              <a:gd name="connsiteX0" fmla="*/ 100296 w 706499"/>
              <a:gd name="connsiteY0" fmla="*/ 219654 h 268363"/>
              <a:gd name="connsiteX1" fmla="*/ 172303 w 706499"/>
              <a:gd name="connsiteY1" fmla="*/ 75639 h 268363"/>
              <a:gd name="connsiteX2" fmla="*/ 244312 w 706499"/>
              <a:gd name="connsiteY2" fmla="*/ 75638 h 268363"/>
              <a:gd name="connsiteX3" fmla="*/ 415390 w 706499"/>
              <a:gd name="connsiteY3" fmla="*/ 32343 h 268363"/>
              <a:gd name="connsiteX4" fmla="*/ 604352 w 706499"/>
              <a:gd name="connsiteY4" fmla="*/ 3630 h 268363"/>
              <a:gd name="connsiteX5" fmla="*/ 702598 w 706499"/>
              <a:gd name="connsiteY5" fmla="*/ 10562 h 268363"/>
              <a:gd name="connsiteX6" fmla="*/ 604351 w 706499"/>
              <a:gd name="connsiteY6" fmla="*/ 75638 h 268363"/>
              <a:gd name="connsiteX7" fmla="*/ 460335 w 706499"/>
              <a:gd name="connsiteY7" fmla="*/ 147646 h 268363"/>
              <a:gd name="connsiteX8" fmla="*/ 316320 w 706499"/>
              <a:gd name="connsiteY8" fmla="*/ 219655 h 268363"/>
              <a:gd name="connsiteX9" fmla="*/ 248118 w 706499"/>
              <a:gd name="connsiteY9" fmla="*/ 214570 h 268363"/>
              <a:gd name="connsiteX10" fmla="*/ 100296 w 706499"/>
              <a:gd name="connsiteY10" fmla="*/ 219654 h 268363"/>
              <a:gd name="connsiteX0" fmla="*/ 100296 w 706499"/>
              <a:gd name="connsiteY0" fmla="*/ 219654 h 268363"/>
              <a:gd name="connsiteX1" fmla="*/ 172303 w 706499"/>
              <a:gd name="connsiteY1" fmla="*/ 75639 h 268363"/>
              <a:gd name="connsiteX2" fmla="*/ 244312 w 706499"/>
              <a:gd name="connsiteY2" fmla="*/ 75638 h 268363"/>
              <a:gd name="connsiteX3" fmla="*/ 267024 w 706499"/>
              <a:gd name="connsiteY3" fmla="*/ 47432 h 268363"/>
              <a:gd name="connsiteX4" fmla="*/ 415390 w 706499"/>
              <a:gd name="connsiteY4" fmla="*/ 32343 h 268363"/>
              <a:gd name="connsiteX5" fmla="*/ 604352 w 706499"/>
              <a:gd name="connsiteY5" fmla="*/ 3630 h 268363"/>
              <a:gd name="connsiteX6" fmla="*/ 702598 w 706499"/>
              <a:gd name="connsiteY6" fmla="*/ 10562 h 268363"/>
              <a:gd name="connsiteX7" fmla="*/ 604351 w 706499"/>
              <a:gd name="connsiteY7" fmla="*/ 75638 h 268363"/>
              <a:gd name="connsiteX8" fmla="*/ 460335 w 706499"/>
              <a:gd name="connsiteY8" fmla="*/ 147646 h 268363"/>
              <a:gd name="connsiteX9" fmla="*/ 316320 w 706499"/>
              <a:gd name="connsiteY9" fmla="*/ 219655 h 268363"/>
              <a:gd name="connsiteX10" fmla="*/ 248118 w 706499"/>
              <a:gd name="connsiteY10" fmla="*/ 214570 h 268363"/>
              <a:gd name="connsiteX11" fmla="*/ 100296 w 706499"/>
              <a:gd name="connsiteY11" fmla="*/ 219654 h 268363"/>
              <a:gd name="connsiteX0" fmla="*/ 100296 w 706499"/>
              <a:gd name="connsiteY0" fmla="*/ 219654 h 268363"/>
              <a:gd name="connsiteX1" fmla="*/ 172303 w 706499"/>
              <a:gd name="connsiteY1" fmla="*/ 75639 h 268363"/>
              <a:gd name="connsiteX2" fmla="*/ 210472 w 706499"/>
              <a:gd name="connsiteY2" fmla="*/ 52805 h 268363"/>
              <a:gd name="connsiteX3" fmla="*/ 267024 w 706499"/>
              <a:gd name="connsiteY3" fmla="*/ 47432 h 268363"/>
              <a:gd name="connsiteX4" fmla="*/ 415390 w 706499"/>
              <a:gd name="connsiteY4" fmla="*/ 32343 h 268363"/>
              <a:gd name="connsiteX5" fmla="*/ 604352 w 706499"/>
              <a:gd name="connsiteY5" fmla="*/ 3630 h 268363"/>
              <a:gd name="connsiteX6" fmla="*/ 702598 w 706499"/>
              <a:gd name="connsiteY6" fmla="*/ 10562 h 268363"/>
              <a:gd name="connsiteX7" fmla="*/ 604351 w 706499"/>
              <a:gd name="connsiteY7" fmla="*/ 75638 h 268363"/>
              <a:gd name="connsiteX8" fmla="*/ 460335 w 706499"/>
              <a:gd name="connsiteY8" fmla="*/ 147646 h 268363"/>
              <a:gd name="connsiteX9" fmla="*/ 316320 w 706499"/>
              <a:gd name="connsiteY9" fmla="*/ 219655 h 268363"/>
              <a:gd name="connsiteX10" fmla="*/ 248118 w 706499"/>
              <a:gd name="connsiteY10" fmla="*/ 214570 h 268363"/>
              <a:gd name="connsiteX11" fmla="*/ 100296 w 706499"/>
              <a:gd name="connsiteY11" fmla="*/ 219654 h 268363"/>
              <a:gd name="connsiteX0" fmla="*/ 118679 w 724882"/>
              <a:gd name="connsiteY0" fmla="*/ 219654 h 268363"/>
              <a:gd name="connsiteX1" fmla="*/ 172303 w 724882"/>
              <a:gd name="connsiteY1" fmla="*/ 58177 h 268363"/>
              <a:gd name="connsiteX2" fmla="*/ 228855 w 724882"/>
              <a:gd name="connsiteY2" fmla="*/ 52805 h 268363"/>
              <a:gd name="connsiteX3" fmla="*/ 285407 w 724882"/>
              <a:gd name="connsiteY3" fmla="*/ 47432 h 268363"/>
              <a:gd name="connsiteX4" fmla="*/ 433773 w 724882"/>
              <a:gd name="connsiteY4" fmla="*/ 32343 h 268363"/>
              <a:gd name="connsiteX5" fmla="*/ 622735 w 724882"/>
              <a:gd name="connsiteY5" fmla="*/ 3630 h 268363"/>
              <a:gd name="connsiteX6" fmla="*/ 720981 w 724882"/>
              <a:gd name="connsiteY6" fmla="*/ 10562 h 268363"/>
              <a:gd name="connsiteX7" fmla="*/ 622734 w 724882"/>
              <a:gd name="connsiteY7" fmla="*/ 75638 h 268363"/>
              <a:gd name="connsiteX8" fmla="*/ 478718 w 724882"/>
              <a:gd name="connsiteY8" fmla="*/ 147646 h 268363"/>
              <a:gd name="connsiteX9" fmla="*/ 334703 w 724882"/>
              <a:gd name="connsiteY9" fmla="*/ 219655 h 268363"/>
              <a:gd name="connsiteX10" fmla="*/ 266501 w 724882"/>
              <a:gd name="connsiteY10" fmla="*/ 214570 h 268363"/>
              <a:gd name="connsiteX11" fmla="*/ 118679 w 724882"/>
              <a:gd name="connsiteY11" fmla="*/ 219654 h 268363"/>
              <a:gd name="connsiteX0" fmla="*/ 118679 w 724882"/>
              <a:gd name="connsiteY0" fmla="*/ 219654 h 268363"/>
              <a:gd name="connsiteX1" fmla="*/ 172303 w 724882"/>
              <a:gd name="connsiteY1" fmla="*/ 58177 h 268363"/>
              <a:gd name="connsiteX2" fmla="*/ 228855 w 724882"/>
              <a:gd name="connsiteY2" fmla="*/ 52805 h 268363"/>
              <a:gd name="connsiteX3" fmla="*/ 285407 w 724882"/>
              <a:gd name="connsiteY3" fmla="*/ 47432 h 268363"/>
              <a:gd name="connsiteX4" fmla="*/ 433773 w 724882"/>
              <a:gd name="connsiteY4" fmla="*/ 32343 h 268363"/>
              <a:gd name="connsiteX5" fmla="*/ 622735 w 724882"/>
              <a:gd name="connsiteY5" fmla="*/ 3630 h 268363"/>
              <a:gd name="connsiteX6" fmla="*/ 720981 w 724882"/>
              <a:gd name="connsiteY6" fmla="*/ 10562 h 268363"/>
              <a:gd name="connsiteX7" fmla="*/ 622734 w 724882"/>
              <a:gd name="connsiteY7" fmla="*/ 75638 h 268363"/>
              <a:gd name="connsiteX8" fmla="*/ 441663 w 724882"/>
              <a:gd name="connsiteY8" fmla="*/ 149335 h 268363"/>
              <a:gd name="connsiteX9" fmla="*/ 334703 w 724882"/>
              <a:gd name="connsiteY9" fmla="*/ 219655 h 268363"/>
              <a:gd name="connsiteX10" fmla="*/ 266501 w 724882"/>
              <a:gd name="connsiteY10" fmla="*/ 214570 h 268363"/>
              <a:gd name="connsiteX11" fmla="*/ 118679 w 724882"/>
              <a:gd name="connsiteY11" fmla="*/ 219654 h 268363"/>
              <a:gd name="connsiteX0" fmla="*/ 118679 w 724882"/>
              <a:gd name="connsiteY0" fmla="*/ 219654 h 268363"/>
              <a:gd name="connsiteX1" fmla="*/ 172303 w 724882"/>
              <a:gd name="connsiteY1" fmla="*/ 58177 h 268363"/>
              <a:gd name="connsiteX2" fmla="*/ 228855 w 724882"/>
              <a:gd name="connsiteY2" fmla="*/ 52805 h 268363"/>
              <a:gd name="connsiteX3" fmla="*/ 285407 w 724882"/>
              <a:gd name="connsiteY3" fmla="*/ 47432 h 268363"/>
              <a:gd name="connsiteX4" fmla="*/ 433773 w 724882"/>
              <a:gd name="connsiteY4" fmla="*/ 32343 h 268363"/>
              <a:gd name="connsiteX5" fmla="*/ 622735 w 724882"/>
              <a:gd name="connsiteY5" fmla="*/ 3630 h 268363"/>
              <a:gd name="connsiteX6" fmla="*/ 720981 w 724882"/>
              <a:gd name="connsiteY6" fmla="*/ 10562 h 268363"/>
              <a:gd name="connsiteX7" fmla="*/ 622734 w 724882"/>
              <a:gd name="connsiteY7" fmla="*/ 75638 h 268363"/>
              <a:gd name="connsiteX8" fmla="*/ 441663 w 724882"/>
              <a:gd name="connsiteY8" fmla="*/ 149335 h 268363"/>
              <a:gd name="connsiteX9" fmla="*/ 293585 w 724882"/>
              <a:gd name="connsiteY9" fmla="*/ 221776 h 268363"/>
              <a:gd name="connsiteX10" fmla="*/ 266501 w 724882"/>
              <a:gd name="connsiteY10" fmla="*/ 214570 h 268363"/>
              <a:gd name="connsiteX11" fmla="*/ 118679 w 724882"/>
              <a:gd name="connsiteY11" fmla="*/ 219654 h 268363"/>
              <a:gd name="connsiteX0" fmla="*/ 118679 w 724882"/>
              <a:gd name="connsiteY0" fmla="*/ 219654 h 268363"/>
              <a:gd name="connsiteX1" fmla="*/ 172303 w 724882"/>
              <a:gd name="connsiteY1" fmla="*/ 58177 h 268363"/>
              <a:gd name="connsiteX2" fmla="*/ 228855 w 724882"/>
              <a:gd name="connsiteY2" fmla="*/ 52805 h 268363"/>
              <a:gd name="connsiteX3" fmla="*/ 285407 w 724882"/>
              <a:gd name="connsiteY3" fmla="*/ 47432 h 268363"/>
              <a:gd name="connsiteX4" fmla="*/ 433773 w 724882"/>
              <a:gd name="connsiteY4" fmla="*/ 32343 h 268363"/>
              <a:gd name="connsiteX5" fmla="*/ 622735 w 724882"/>
              <a:gd name="connsiteY5" fmla="*/ 3630 h 268363"/>
              <a:gd name="connsiteX6" fmla="*/ 720981 w 724882"/>
              <a:gd name="connsiteY6" fmla="*/ 10562 h 268363"/>
              <a:gd name="connsiteX7" fmla="*/ 622734 w 724882"/>
              <a:gd name="connsiteY7" fmla="*/ 75638 h 268363"/>
              <a:gd name="connsiteX8" fmla="*/ 441663 w 724882"/>
              <a:gd name="connsiteY8" fmla="*/ 149335 h 268363"/>
              <a:gd name="connsiteX9" fmla="*/ 293585 w 724882"/>
              <a:gd name="connsiteY9" fmla="*/ 221776 h 268363"/>
              <a:gd name="connsiteX10" fmla="*/ 293585 w 724882"/>
              <a:gd name="connsiteY10" fmla="*/ 221776 h 268363"/>
              <a:gd name="connsiteX11" fmla="*/ 118679 w 724882"/>
              <a:gd name="connsiteY11" fmla="*/ 219654 h 268363"/>
              <a:gd name="connsiteX0" fmla="*/ 57628 w 663831"/>
              <a:gd name="connsiteY0" fmla="*/ 219654 h 268363"/>
              <a:gd name="connsiteX1" fmla="*/ 8937 w 663831"/>
              <a:gd name="connsiteY1" fmla="*/ 97084 h 268363"/>
              <a:gd name="connsiteX2" fmla="*/ 111252 w 663831"/>
              <a:gd name="connsiteY2" fmla="*/ 58177 h 268363"/>
              <a:gd name="connsiteX3" fmla="*/ 167804 w 663831"/>
              <a:gd name="connsiteY3" fmla="*/ 52805 h 268363"/>
              <a:gd name="connsiteX4" fmla="*/ 224356 w 663831"/>
              <a:gd name="connsiteY4" fmla="*/ 47432 h 268363"/>
              <a:gd name="connsiteX5" fmla="*/ 372722 w 663831"/>
              <a:gd name="connsiteY5" fmla="*/ 32343 h 268363"/>
              <a:gd name="connsiteX6" fmla="*/ 561684 w 663831"/>
              <a:gd name="connsiteY6" fmla="*/ 3630 h 268363"/>
              <a:gd name="connsiteX7" fmla="*/ 659930 w 663831"/>
              <a:gd name="connsiteY7" fmla="*/ 10562 h 268363"/>
              <a:gd name="connsiteX8" fmla="*/ 561683 w 663831"/>
              <a:gd name="connsiteY8" fmla="*/ 75638 h 268363"/>
              <a:gd name="connsiteX9" fmla="*/ 380612 w 663831"/>
              <a:gd name="connsiteY9" fmla="*/ 149335 h 268363"/>
              <a:gd name="connsiteX10" fmla="*/ 232534 w 663831"/>
              <a:gd name="connsiteY10" fmla="*/ 221776 h 268363"/>
              <a:gd name="connsiteX11" fmla="*/ 232534 w 663831"/>
              <a:gd name="connsiteY11" fmla="*/ 221776 h 268363"/>
              <a:gd name="connsiteX12" fmla="*/ 57628 w 663831"/>
              <a:gd name="connsiteY12" fmla="*/ 219654 h 268363"/>
              <a:gd name="connsiteX0" fmla="*/ 57628 w 593177"/>
              <a:gd name="connsiteY0" fmla="*/ 223240 h 271949"/>
              <a:gd name="connsiteX1" fmla="*/ 8937 w 593177"/>
              <a:gd name="connsiteY1" fmla="*/ 100670 h 271949"/>
              <a:gd name="connsiteX2" fmla="*/ 111252 w 593177"/>
              <a:gd name="connsiteY2" fmla="*/ 61763 h 271949"/>
              <a:gd name="connsiteX3" fmla="*/ 167804 w 593177"/>
              <a:gd name="connsiteY3" fmla="*/ 56391 h 271949"/>
              <a:gd name="connsiteX4" fmla="*/ 224356 w 593177"/>
              <a:gd name="connsiteY4" fmla="*/ 51018 h 271949"/>
              <a:gd name="connsiteX5" fmla="*/ 372722 w 593177"/>
              <a:gd name="connsiteY5" fmla="*/ 35929 h 271949"/>
              <a:gd name="connsiteX6" fmla="*/ 561684 w 593177"/>
              <a:gd name="connsiteY6" fmla="*/ 7216 h 271949"/>
              <a:gd name="connsiteX7" fmla="*/ 561683 w 593177"/>
              <a:gd name="connsiteY7" fmla="*/ 79224 h 271949"/>
              <a:gd name="connsiteX8" fmla="*/ 380612 w 593177"/>
              <a:gd name="connsiteY8" fmla="*/ 152921 h 271949"/>
              <a:gd name="connsiteX9" fmla="*/ 232534 w 593177"/>
              <a:gd name="connsiteY9" fmla="*/ 225362 h 271949"/>
              <a:gd name="connsiteX10" fmla="*/ 232534 w 593177"/>
              <a:gd name="connsiteY10" fmla="*/ 225362 h 271949"/>
              <a:gd name="connsiteX11" fmla="*/ 57628 w 593177"/>
              <a:gd name="connsiteY11" fmla="*/ 223240 h 271949"/>
              <a:gd name="connsiteX0" fmla="*/ 57628 w 620218"/>
              <a:gd name="connsiteY0" fmla="*/ 223240 h 271949"/>
              <a:gd name="connsiteX1" fmla="*/ 8937 w 620218"/>
              <a:gd name="connsiteY1" fmla="*/ 100670 h 271949"/>
              <a:gd name="connsiteX2" fmla="*/ 111252 w 620218"/>
              <a:gd name="connsiteY2" fmla="*/ 61763 h 271949"/>
              <a:gd name="connsiteX3" fmla="*/ 167804 w 620218"/>
              <a:gd name="connsiteY3" fmla="*/ 56391 h 271949"/>
              <a:gd name="connsiteX4" fmla="*/ 224356 w 620218"/>
              <a:gd name="connsiteY4" fmla="*/ 51018 h 271949"/>
              <a:gd name="connsiteX5" fmla="*/ 372722 w 620218"/>
              <a:gd name="connsiteY5" fmla="*/ 35929 h 271949"/>
              <a:gd name="connsiteX6" fmla="*/ 561684 w 620218"/>
              <a:gd name="connsiteY6" fmla="*/ 7216 h 271949"/>
              <a:gd name="connsiteX7" fmla="*/ 620218 w 620218"/>
              <a:gd name="connsiteY7" fmla="*/ 13412 h 271949"/>
              <a:gd name="connsiteX8" fmla="*/ 561683 w 620218"/>
              <a:gd name="connsiteY8" fmla="*/ 79224 h 271949"/>
              <a:gd name="connsiteX9" fmla="*/ 380612 w 620218"/>
              <a:gd name="connsiteY9" fmla="*/ 152921 h 271949"/>
              <a:gd name="connsiteX10" fmla="*/ 232534 w 620218"/>
              <a:gd name="connsiteY10" fmla="*/ 225362 h 271949"/>
              <a:gd name="connsiteX11" fmla="*/ 232534 w 620218"/>
              <a:gd name="connsiteY11" fmla="*/ 225362 h 271949"/>
              <a:gd name="connsiteX12" fmla="*/ 57628 w 620218"/>
              <a:gd name="connsiteY12" fmla="*/ 223240 h 271949"/>
              <a:gd name="connsiteX0" fmla="*/ 57628 w 620218"/>
              <a:gd name="connsiteY0" fmla="*/ 223240 h 271949"/>
              <a:gd name="connsiteX1" fmla="*/ 8937 w 620218"/>
              <a:gd name="connsiteY1" fmla="*/ 100670 h 271949"/>
              <a:gd name="connsiteX2" fmla="*/ 111252 w 620218"/>
              <a:gd name="connsiteY2" fmla="*/ 61763 h 271949"/>
              <a:gd name="connsiteX3" fmla="*/ 167804 w 620218"/>
              <a:gd name="connsiteY3" fmla="*/ 56391 h 271949"/>
              <a:gd name="connsiteX4" fmla="*/ 224356 w 620218"/>
              <a:gd name="connsiteY4" fmla="*/ 51018 h 271949"/>
              <a:gd name="connsiteX5" fmla="*/ 393810 w 620218"/>
              <a:gd name="connsiteY5" fmla="*/ 20962 h 271949"/>
              <a:gd name="connsiteX6" fmla="*/ 561684 w 620218"/>
              <a:gd name="connsiteY6" fmla="*/ 7216 h 271949"/>
              <a:gd name="connsiteX7" fmla="*/ 620218 w 620218"/>
              <a:gd name="connsiteY7" fmla="*/ 13412 h 271949"/>
              <a:gd name="connsiteX8" fmla="*/ 561683 w 620218"/>
              <a:gd name="connsiteY8" fmla="*/ 79224 h 271949"/>
              <a:gd name="connsiteX9" fmla="*/ 380612 w 620218"/>
              <a:gd name="connsiteY9" fmla="*/ 152921 h 271949"/>
              <a:gd name="connsiteX10" fmla="*/ 232534 w 620218"/>
              <a:gd name="connsiteY10" fmla="*/ 225362 h 271949"/>
              <a:gd name="connsiteX11" fmla="*/ 232534 w 620218"/>
              <a:gd name="connsiteY11" fmla="*/ 225362 h 271949"/>
              <a:gd name="connsiteX12" fmla="*/ 57628 w 620218"/>
              <a:gd name="connsiteY12" fmla="*/ 223240 h 271949"/>
              <a:gd name="connsiteX0" fmla="*/ 57628 w 620218"/>
              <a:gd name="connsiteY0" fmla="*/ 223240 h 271949"/>
              <a:gd name="connsiteX1" fmla="*/ 8937 w 620218"/>
              <a:gd name="connsiteY1" fmla="*/ 100670 h 271949"/>
              <a:gd name="connsiteX2" fmla="*/ 111252 w 620218"/>
              <a:gd name="connsiteY2" fmla="*/ 61763 h 271949"/>
              <a:gd name="connsiteX3" fmla="*/ 167804 w 620218"/>
              <a:gd name="connsiteY3" fmla="*/ 56391 h 271949"/>
              <a:gd name="connsiteX4" fmla="*/ 224155 w 620218"/>
              <a:gd name="connsiteY4" fmla="*/ 37079 h 271949"/>
              <a:gd name="connsiteX5" fmla="*/ 393810 w 620218"/>
              <a:gd name="connsiteY5" fmla="*/ 20962 h 271949"/>
              <a:gd name="connsiteX6" fmla="*/ 561684 w 620218"/>
              <a:gd name="connsiteY6" fmla="*/ 7216 h 271949"/>
              <a:gd name="connsiteX7" fmla="*/ 620218 w 620218"/>
              <a:gd name="connsiteY7" fmla="*/ 13412 h 271949"/>
              <a:gd name="connsiteX8" fmla="*/ 561683 w 620218"/>
              <a:gd name="connsiteY8" fmla="*/ 79224 h 271949"/>
              <a:gd name="connsiteX9" fmla="*/ 380612 w 620218"/>
              <a:gd name="connsiteY9" fmla="*/ 152921 h 271949"/>
              <a:gd name="connsiteX10" fmla="*/ 232534 w 620218"/>
              <a:gd name="connsiteY10" fmla="*/ 225362 h 271949"/>
              <a:gd name="connsiteX11" fmla="*/ 232534 w 620218"/>
              <a:gd name="connsiteY11" fmla="*/ 225362 h 271949"/>
              <a:gd name="connsiteX12" fmla="*/ 57628 w 620218"/>
              <a:gd name="connsiteY12" fmla="*/ 223240 h 271949"/>
              <a:gd name="connsiteX0" fmla="*/ 57628 w 620218"/>
              <a:gd name="connsiteY0" fmla="*/ 223240 h 271949"/>
              <a:gd name="connsiteX1" fmla="*/ 8937 w 620218"/>
              <a:gd name="connsiteY1" fmla="*/ 100670 h 271949"/>
              <a:gd name="connsiteX2" fmla="*/ 111252 w 620218"/>
              <a:gd name="connsiteY2" fmla="*/ 61763 h 271949"/>
              <a:gd name="connsiteX3" fmla="*/ 178391 w 620218"/>
              <a:gd name="connsiteY3" fmla="*/ 70613 h 271949"/>
              <a:gd name="connsiteX4" fmla="*/ 224155 w 620218"/>
              <a:gd name="connsiteY4" fmla="*/ 37079 h 271949"/>
              <a:gd name="connsiteX5" fmla="*/ 393810 w 620218"/>
              <a:gd name="connsiteY5" fmla="*/ 20962 h 271949"/>
              <a:gd name="connsiteX6" fmla="*/ 561684 w 620218"/>
              <a:gd name="connsiteY6" fmla="*/ 7216 h 271949"/>
              <a:gd name="connsiteX7" fmla="*/ 620218 w 620218"/>
              <a:gd name="connsiteY7" fmla="*/ 13412 h 271949"/>
              <a:gd name="connsiteX8" fmla="*/ 561683 w 620218"/>
              <a:gd name="connsiteY8" fmla="*/ 79224 h 271949"/>
              <a:gd name="connsiteX9" fmla="*/ 380612 w 620218"/>
              <a:gd name="connsiteY9" fmla="*/ 152921 h 271949"/>
              <a:gd name="connsiteX10" fmla="*/ 232534 w 620218"/>
              <a:gd name="connsiteY10" fmla="*/ 225362 h 271949"/>
              <a:gd name="connsiteX11" fmla="*/ 232534 w 620218"/>
              <a:gd name="connsiteY11" fmla="*/ 225362 h 271949"/>
              <a:gd name="connsiteX12" fmla="*/ 57628 w 620218"/>
              <a:gd name="connsiteY12" fmla="*/ 223240 h 271949"/>
              <a:gd name="connsiteX0" fmla="*/ 57628 w 620218"/>
              <a:gd name="connsiteY0" fmla="*/ 223240 h 271949"/>
              <a:gd name="connsiteX1" fmla="*/ 8937 w 620218"/>
              <a:gd name="connsiteY1" fmla="*/ 100670 h 271949"/>
              <a:gd name="connsiteX2" fmla="*/ 111252 w 620218"/>
              <a:gd name="connsiteY2" fmla="*/ 61763 h 271949"/>
              <a:gd name="connsiteX3" fmla="*/ 224155 w 620218"/>
              <a:gd name="connsiteY3" fmla="*/ 37079 h 271949"/>
              <a:gd name="connsiteX4" fmla="*/ 393810 w 620218"/>
              <a:gd name="connsiteY4" fmla="*/ 20962 h 271949"/>
              <a:gd name="connsiteX5" fmla="*/ 561684 w 620218"/>
              <a:gd name="connsiteY5" fmla="*/ 7216 h 271949"/>
              <a:gd name="connsiteX6" fmla="*/ 620218 w 620218"/>
              <a:gd name="connsiteY6" fmla="*/ 13412 h 271949"/>
              <a:gd name="connsiteX7" fmla="*/ 561683 w 620218"/>
              <a:gd name="connsiteY7" fmla="*/ 79224 h 271949"/>
              <a:gd name="connsiteX8" fmla="*/ 380612 w 620218"/>
              <a:gd name="connsiteY8" fmla="*/ 152921 h 271949"/>
              <a:gd name="connsiteX9" fmla="*/ 232534 w 620218"/>
              <a:gd name="connsiteY9" fmla="*/ 225362 h 271949"/>
              <a:gd name="connsiteX10" fmla="*/ 232534 w 620218"/>
              <a:gd name="connsiteY10" fmla="*/ 225362 h 271949"/>
              <a:gd name="connsiteX11" fmla="*/ 57628 w 620218"/>
              <a:gd name="connsiteY11" fmla="*/ 223240 h 271949"/>
              <a:gd name="connsiteX0" fmla="*/ 57628 w 620218"/>
              <a:gd name="connsiteY0" fmla="*/ 223240 h 271949"/>
              <a:gd name="connsiteX1" fmla="*/ 8937 w 620218"/>
              <a:gd name="connsiteY1" fmla="*/ 100670 h 271949"/>
              <a:gd name="connsiteX2" fmla="*/ 111252 w 620218"/>
              <a:gd name="connsiteY2" fmla="*/ 61763 h 271949"/>
              <a:gd name="connsiteX3" fmla="*/ 224155 w 620218"/>
              <a:gd name="connsiteY3" fmla="*/ 37079 h 271949"/>
              <a:gd name="connsiteX4" fmla="*/ 393810 w 620218"/>
              <a:gd name="connsiteY4" fmla="*/ 20962 h 271949"/>
              <a:gd name="connsiteX5" fmla="*/ 561684 w 620218"/>
              <a:gd name="connsiteY5" fmla="*/ 7216 h 271949"/>
              <a:gd name="connsiteX6" fmla="*/ 620218 w 620218"/>
              <a:gd name="connsiteY6" fmla="*/ 13412 h 271949"/>
              <a:gd name="connsiteX7" fmla="*/ 561683 w 620218"/>
              <a:gd name="connsiteY7" fmla="*/ 79224 h 271949"/>
              <a:gd name="connsiteX8" fmla="*/ 380612 w 620218"/>
              <a:gd name="connsiteY8" fmla="*/ 152921 h 271949"/>
              <a:gd name="connsiteX9" fmla="*/ 232534 w 620218"/>
              <a:gd name="connsiteY9" fmla="*/ 225362 h 271949"/>
              <a:gd name="connsiteX10" fmla="*/ 175781 w 620218"/>
              <a:gd name="connsiteY10" fmla="*/ 216795 h 271949"/>
              <a:gd name="connsiteX11" fmla="*/ 57628 w 620218"/>
              <a:gd name="connsiteY11" fmla="*/ 223240 h 271949"/>
              <a:gd name="connsiteX0" fmla="*/ 166844 w 611281"/>
              <a:gd name="connsiteY0" fmla="*/ 216795 h 225362"/>
              <a:gd name="connsiteX1" fmla="*/ 0 w 611281"/>
              <a:gd name="connsiteY1" fmla="*/ 100670 h 225362"/>
              <a:gd name="connsiteX2" fmla="*/ 102315 w 611281"/>
              <a:gd name="connsiteY2" fmla="*/ 61763 h 225362"/>
              <a:gd name="connsiteX3" fmla="*/ 215218 w 611281"/>
              <a:gd name="connsiteY3" fmla="*/ 37079 h 225362"/>
              <a:gd name="connsiteX4" fmla="*/ 384873 w 611281"/>
              <a:gd name="connsiteY4" fmla="*/ 20962 h 225362"/>
              <a:gd name="connsiteX5" fmla="*/ 552747 w 611281"/>
              <a:gd name="connsiteY5" fmla="*/ 7216 h 225362"/>
              <a:gd name="connsiteX6" fmla="*/ 611281 w 611281"/>
              <a:gd name="connsiteY6" fmla="*/ 13412 h 225362"/>
              <a:gd name="connsiteX7" fmla="*/ 552746 w 611281"/>
              <a:gd name="connsiteY7" fmla="*/ 79224 h 225362"/>
              <a:gd name="connsiteX8" fmla="*/ 371675 w 611281"/>
              <a:gd name="connsiteY8" fmla="*/ 152921 h 225362"/>
              <a:gd name="connsiteX9" fmla="*/ 223597 w 611281"/>
              <a:gd name="connsiteY9" fmla="*/ 225362 h 225362"/>
              <a:gd name="connsiteX10" fmla="*/ 166844 w 611281"/>
              <a:gd name="connsiteY10" fmla="*/ 216795 h 225362"/>
              <a:gd name="connsiteX0" fmla="*/ 166844 w 611281"/>
              <a:gd name="connsiteY0" fmla="*/ 216795 h 225504"/>
              <a:gd name="connsiteX1" fmla="*/ 0 w 611281"/>
              <a:gd name="connsiteY1" fmla="*/ 100670 h 225504"/>
              <a:gd name="connsiteX2" fmla="*/ 102315 w 611281"/>
              <a:gd name="connsiteY2" fmla="*/ 61763 h 225504"/>
              <a:gd name="connsiteX3" fmla="*/ 215218 w 611281"/>
              <a:gd name="connsiteY3" fmla="*/ 37079 h 225504"/>
              <a:gd name="connsiteX4" fmla="*/ 384873 w 611281"/>
              <a:gd name="connsiteY4" fmla="*/ 20962 h 225504"/>
              <a:gd name="connsiteX5" fmla="*/ 552747 w 611281"/>
              <a:gd name="connsiteY5" fmla="*/ 7216 h 225504"/>
              <a:gd name="connsiteX6" fmla="*/ 611281 w 611281"/>
              <a:gd name="connsiteY6" fmla="*/ 13412 h 225504"/>
              <a:gd name="connsiteX7" fmla="*/ 552746 w 611281"/>
              <a:gd name="connsiteY7" fmla="*/ 79224 h 225504"/>
              <a:gd name="connsiteX8" fmla="*/ 371675 w 611281"/>
              <a:gd name="connsiteY8" fmla="*/ 152921 h 225504"/>
              <a:gd name="connsiteX9" fmla="*/ 166844 w 611281"/>
              <a:gd name="connsiteY9" fmla="*/ 216795 h 225504"/>
              <a:gd name="connsiteX0" fmla="*/ 186674 w 631111"/>
              <a:gd name="connsiteY0" fmla="*/ 216795 h 280428"/>
              <a:gd name="connsiteX1" fmla="*/ 27807 w 631111"/>
              <a:gd name="connsiteY1" fmla="*/ 261074 h 280428"/>
              <a:gd name="connsiteX2" fmla="*/ 19830 w 631111"/>
              <a:gd name="connsiteY2" fmla="*/ 100670 h 280428"/>
              <a:gd name="connsiteX3" fmla="*/ 122145 w 631111"/>
              <a:gd name="connsiteY3" fmla="*/ 61763 h 280428"/>
              <a:gd name="connsiteX4" fmla="*/ 235048 w 631111"/>
              <a:gd name="connsiteY4" fmla="*/ 37079 h 280428"/>
              <a:gd name="connsiteX5" fmla="*/ 404703 w 631111"/>
              <a:gd name="connsiteY5" fmla="*/ 20962 h 280428"/>
              <a:gd name="connsiteX6" fmla="*/ 572577 w 631111"/>
              <a:gd name="connsiteY6" fmla="*/ 7216 h 280428"/>
              <a:gd name="connsiteX7" fmla="*/ 631111 w 631111"/>
              <a:gd name="connsiteY7" fmla="*/ 13412 h 280428"/>
              <a:gd name="connsiteX8" fmla="*/ 572576 w 631111"/>
              <a:gd name="connsiteY8" fmla="*/ 79224 h 280428"/>
              <a:gd name="connsiteX9" fmla="*/ 391505 w 631111"/>
              <a:gd name="connsiteY9" fmla="*/ 152921 h 280428"/>
              <a:gd name="connsiteX10" fmla="*/ 186674 w 631111"/>
              <a:gd name="connsiteY10" fmla="*/ 216795 h 280428"/>
              <a:gd name="connsiteX0" fmla="*/ 186674 w 631111"/>
              <a:gd name="connsiteY0" fmla="*/ 216795 h 280428"/>
              <a:gd name="connsiteX1" fmla="*/ 27807 w 631111"/>
              <a:gd name="connsiteY1" fmla="*/ 261074 h 280428"/>
              <a:gd name="connsiteX2" fmla="*/ 19830 w 631111"/>
              <a:gd name="connsiteY2" fmla="*/ 100670 h 280428"/>
              <a:gd name="connsiteX3" fmla="*/ 19629 w 631111"/>
              <a:gd name="connsiteY3" fmla="*/ 86731 h 280428"/>
              <a:gd name="connsiteX4" fmla="*/ 122145 w 631111"/>
              <a:gd name="connsiteY4" fmla="*/ 61763 h 280428"/>
              <a:gd name="connsiteX5" fmla="*/ 235048 w 631111"/>
              <a:gd name="connsiteY5" fmla="*/ 37079 h 280428"/>
              <a:gd name="connsiteX6" fmla="*/ 404703 w 631111"/>
              <a:gd name="connsiteY6" fmla="*/ 20962 h 280428"/>
              <a:gd name="connsiteX7" fmla="*/ 572577 w 631111"/>
              <a:gd name="connsiteY7" fmla="*/ 7216 h 280428"/>
              <a:gd name="connsiteX8" fmla="*/ 631111 w 631111"/>
              <a:gd name="connsiteY8" fmla="*/ 13412 h 280428"/>
              <a:gd name="connsiteX9" fmla="*/ 572576 w 631111"/>
              <a:gd name="connsiteY9" fmla="*/ 79224 h 280428"/>
              <a:gd name="connsiteX10" fmla="*/ 391505 w 631111"/>
              <a:gd name="connsiteY10" fmla="*/ 152921 h 280428"/>
              <a:gd name="connsiteX11" fmla="*/ 186674 w 631111"/>
              <a:gd name="connsiteY11" fmla="*/ 216795 h 280428"/>
              <a:gd name="connsiteX0" fmla="*/ 186674 w 631111"/>
              <a:gd name="connsiteY0" fmla="*/ 216795 h 280428"/>
              <a:gd name="connsiteX1" fmla="*/ 27807 w 631111"/>
              <a:gd name="connsiteY1" fmla="*/ 261074 h 280428"/>
              <a:gd name="connsiteX2" fmla="*/ 19830 w 631111"/>
              <a:gd name="connsiteY2" fmla="*/ 100670 h 280428"/>
              <a:gd name="connsiteX3" fmla="*/ 122145 w 631111"/>
              <a:gd name="connsiteY3" fmla="*/ 61763 h 280428"/>
              <a:gd name="connsiteX4" fmla="*/ 235048 w 631111"/>
              <a:gd name="connsiteY4" fmla="*/ 37079 h 280428"/>
              <a:gd name="connsiteX5" fmla="*/ 404703 w 631111"/>
              <a:gd name="connsiteY5" fmla="*/ 20962 h 280428"/>
              <a:gd name="connsiteX6" fmla="*/ 572577 w 631111"/>
              <a:gd name="connsiteY6" fmla="*/ 7216 h 280428"/>
              <a:gd name="connsiteX7" fmla="*/ 631111 w 631111"/>
              <a:gd name="connsiteY7" fmla="*/ 13412 h 280428"/>
              <a:gd name="connsiteX8" fmla="*/ 572576 w 631111"/>
              <a:gd name="connsiteY8" fmla="*/ 79224 h 280428"/>
              <a:gd name="connsiteX9" fmla="*/ 391505 w 631111"/>
              <a:gd name="connsiteY9" fmla="*/ 152921 h 280428"/>
              <a:gd name="connsiteX10" fmla="*/ 186674 w 631111"/>
              <a:gd name="connsiteY10" fmla="*/ 216795 h 280428"/>
              <a:gd name="connsiteX0" fmla="*/ 239319 w 683756"/>
              <a:gd name="connsiteY0" fmla="*/ 216795 h 281856"/>
              <a:gd name="connsiteX1" fmla="*/ 80452 w 683756"/>
              <a:gd name="connsiteY1" fmla="*/ 261074 h 281856"/>
              <a:gd name="connsiteX2" fmla="*/ 15723 w 683756"/>
              <a:gd name="connsiteY2" fmla="*/ 92103 h 281856"/>
              <a:gd name="connsiteX3" fmla="*/ 174790 w 683756"/>
              <a:gd name="connsiteY3" fmla="*/ 61763 h 281856"/>
              <a:gd name="connsiteX4" fmla="*/ 287693 w 683756"/>
              <a:gd name="connsiteY4" fmla="*/ 37079 h 281856"/>
              <a:gd name="connsiteX5" fmla="*/ 457348 w 683756"/>
              <a:gd name="connsiteY5" fmla="*/ 20962 h 281856"/>
              <a:gd name="connsiteX6" fmla="*/ 625222 w 683756"/>
              <a:gd name="connsiteY6" fmla="*/ 7216 h 281856"/>
              <a:gd name="connsiteX7" fmla="*/ 683756 w 683756"/>
              <a:gd name="connsiteY7" fmla="*/ 13412 h 281856"/>
              <a:gd name="connsiteX8" fmla="*/ 625221 w 683756"/>
              <a:gd name="connsiteY8" fmla="*/ 79224 h 281856"/>
              <a:gd name="connsiteX9" fmla="*/ 444150 w 683756"/>
              <a:gd name="connsiteY9" fmla="*/ 152921 h 281856"/>
              <a:gd name="connsiteX10" fmla="*/ 239319 w 683756"/>
              <a:gd name="connsiteY10" fmla="*/ 216795 h 281856"/>
              <a:gd name="connsiteX0" fmla="*/ 258136 w 702573"/>
              <a:gd name="connsiteY0" fmla="*/ 216795 h 281856"/>
              <a:gd name="connsiteX1" fmla="*/ 99269 w 702573"/>
              <a:gd name="connsiteY1" fmla="*/ 261074 h 281856"/>
              <a:gd name="connsiteX2" fmla="*/ 34540 w 702573"/>
              <a:gd name="connsiteY2" fmla="*/ 92103 h 281856"/>
              <a:gd name="connsiteX3" fmla="*/ 306510 w 702573"/>
              <a:gd name="connsiteY3" fmla="*/ 37079 h 281856"/>
              <a:gd name="connsiteX4" fmla="*/ 476165 w 702573"/>
              <a:gd name="connsiteY4" fmla="*/ 20962 h 281856"/>
              <a:gd name="connsiteX5" fmla="*/ 644039 w 702573"/>
              <a:gd name="connsiteY5" fmla="*/ 7216 h 281856"/>
              <a:gd name="connsiteX6" fmla="*/ 702573 w 702573"/>
              <a:gd name="connsiteY6" fmla="*/ 13412 h 281856"/>
              <a:gd name="connsiteX7" fmla="*/ 644038 w 702573"/>
              <a:gd name="connsiteY7" fmla="*/ 79224 h 281856"/>
              <a:gd name="connsiteX8" fmla="*/ 462967 w 702573"/>
              <a:gd name="connsiteY8" fmla="*/ 152921 h 281856"/>
              <a:gd name="connsiteX9" fmla="*/ 258136 w 702573"/>
              <a:gd name="connsiteY9" fmla="*/ 216795 h 281856"/>
              <a:gd name="connsiteX0" fmla="*/ 362418 w 702573"/>
              <a:gd name="connsiteY0" fmla="*/ 209674 h 280669"/>
              <a:gd name="connsiteX1" fmla="*/ 99269 w 702573"/>
              <a:gd name="connsiteY1" fmla="*/ 261074 h 280669"/>
              <a:gd name="connsiteX2" fmla="*/ 34540 w 702573"/>
              <a:gd name="connsiteY2" fmla="*/ 92103 h 280669"/>
              <a:gd name="connsiteX3" fmla="*/ 306510 w 702573"/>
              <a:gd name="connsiteY3" fmla="*/ 37079 h 280669"/>
              <a:gd name="connsiteX4" fmla="*/ 476165 w 702573"/>
              <a:gd name="connsiteY4" fmla="*/ 20962 h 280669"/>
              <a:gd name="connsiteX5" fmla="*/ 644039 w 702573"/>
              <a:gd name="connsiteY5" fmla="*/ 7216 h 280669"/>
              <a:gd name="connsiteX6" fmla="*/ 702573 w 702573"/>
              <a:gd name="connsiteY6" fmla="*/ 13412 h 280669"/>
              <a:gd name="connsiteX7" fmla="*/ 644038 w 702573"/>
              <a:gd name="connsiteY7" fmla="*/ 79224 h 280669"/>
              <a:gd name="connsiteX8" fmla="*/ 462967 w 702573"/>
              <a:gd name="connsiteY8" fmla="*/ 152921 h 280669"/>
              <a:gd name="connsiteX9" fmla="*/ 362418 w 702573"/>
              <a:gd name="connsiteY9" fmla="*/ 209674 h 280669"/>
              <a:gd name="connsiteX0" fmla="*/ 362418 w 702573"/>
              <a:gd name="connsiteY0" fmla="*/ 209674 h 280669"/>
              <a:gd name="connsiteX1" fmla="*/ 99269 w 702573"/>
              <a:gd name="connsiteY1" fmla="*/ 261074 h 280669"/>
              <a:gd name="connsiteX2" fmla="*/ 34540 w 702573"/>
              <a:gd name="connsiteY2" fmla="*/ 92103 h 280669"/>
              <a:gd name="connsiteX3" fmla="*/ 306510 w 702573"/>
              <a:gd name="connsiteY3" fmla="*/ 37079 h 280669"/>
              <a:gd name="connsiteX4" fmla="*/ 476165 w 702573"/>
              <a:gd name="connsiteY4" fmla="*/ 20962 h 280669"/>
              <a:gd name="connsiteX5" fmla="*/ 644039 w 702573"/>
              <a:gd name="connsiteY5" fmla="*/ 7216 h 280669"/>
              <a:gd name="connsiteX6" fmla="*/ 702573 w 702573"/>
              <a:gd name="connsiteY6" fmla="*/ 13412 h 280669"/>
              <a:gd name="connsiteX7" fmla="*/ 644038 w 702573"/>
              <a:gd name="connsiteY7" fmla="*/ 79224 h 280669"/>
              <a:gd name="connsiteX8" fmla="*/ 479975 w 702573"/>
              <a:gd name="connsiteY8" fmla="*/ 153474 h 280669"/>
              <a:gd name="connsiteX9" fmla="*/ 362418 w 702573"/>
              <a:gd name="connsiteY9" fmla="*/ 209674 h 280669"/>
              <a:gd name="connsiteX0" fmla="*/ 276044 w 616199"/>
              <a:gd name="connsiteY0" fmla="*/ 209674 h 266561"/>
              <a:gd name="connsiteX1" fmla="*/ 12895 w 616199"/>
              <a:gd name="connsiteY1" fmla="*/ 261074 h 266561"/>
              <a:gd name="connsiteX2" fmla="*/ 198673 w 616199"/>
              <a:gd name="connsiteY2" fmla="*/ 176755 h 266561"/>
              <a:gd name="connsiteX3" fmla="*/ 220136 w 616199"/>
              <a:gd name="connsiteY3" fmla="*/ 37079 h 266561"/>
              <a:gd name="connsiteX4" fmla="*/ 389791 w 616199"/>
              <a:gd name="connsiteY4" fmla="*/ 20962 h 266561"/>
              <a:gd name="connsiteX5" fmla="*/ 557665 w 616199"/>
              <a:gd name="connsiteY5" fmla="*/ 7216 h 266561"/>
              <a:gd name="connsiteX6" fmla="*/ 616199 w 616199"/>
              <a:gd name="connsiteY6" fmla="*/ 13412 h 266561"/>
              <a:gd name="connsiteX7" fmla="*/ 557664 w 616199"/>
              <a:gd name="connsiteY7" fmla="*/ 79224 h 266561"/>
              <a:gd name="connsiteX8" fmla="*/ 393601 w 616199"/>
              <a:gd name="connsiteY8" fmla="*/ 153474 h 266561"/>
              <a:gd name="connsiteX9" fmla="*/ 276044 w 616199"/>
              <a:gd name="connsiteY9" fmla="*/ 209674 h 266561"/>
              <a:gd name="connsiteX0" fmla="*/ 276044 w 616199"/>
              <a:gd name="connsiteY0" fmla="*/ 209674 h 266561"/>
              <a:gd name="connsiteX1" fmla="*/ 12895 w 616199"/>
              <a:gd name="connsiteY1" fmla="*/ 261074 h 266561"/>
              <a:gd name="connsiteX2" fmla="*/ 198673 w 616199"/>
              <a:gd name="connsiteY2" fmla="*/ 176755 h 266561"/>
              <a:gd name="connsiteX3" fmla="*/ 368811 w 616199"/>
              <a:gd name="connsiteY3" fmla="*/ 72117 h 266561"/>
              <a:gd name="connsiteX4" fmla="*/ 389791 w 616199"/>
              <a:gd name="connsiteY4" fmla="*/ 20962 h 266561"/>
              <a:gd name="connsiteX5" fmla="*/ 557665 w 616199"/>
              <a:gd name="connsiteY5" fmla="*/ 7216 h 266561"/>
              <a:gd name="connsiteX6" fmla="*/ 616199 w 616199"/>
              <a:gd name="connsiteY6" fmla="*/ 13412 h 266561"/>
              <a:gd name="connsiteX7" fmla="*/ 557664 w 616199"/>
              <a:gd name="connsiteY7" fmla="*/ 79224 h 266561"/>
              <a:gd name="connsiteX8" fmla="*/ 393601 w 616199"/>
              <a:gd name="connsiteY8" fmla="*/ 153474 h 266561"/>
              <a:gd name="connsiteX9" fmla="*/ 276044 w 616199"/>
              <a:gd name="connsiteY9" fmla="*/ 209674 h 266561"/>
              <a:gd name="connsiteX0" fmla="*/ 276044 w 616199"/>
              <a:gd name="connsiteY0" fmla="*/ 209674 h 266561"/>
              <a:gd name="connsiteX1" fmla="*/ 12895 w 616199"/>
              <a:gd name="connsiteY1" fmla="*/ 261074 h 266561"/>
              <a:gd name="connsiteX2" fmla="*/ 198673 w 616199"/>
              <a:gd name="connsiteY2" fmla="*/ 176755 h 266561"/>
              <a:gd name="connsiteX3" fmla="*/ 389791 w 616199"/>
              <a:gd name="connsiteY3" fmla="*/ 20962 h 266561"/>
              <a:gd name="connsiteX4" fmla="*/ 557665 w 616199"/>
              <a:gd name="connsiteY4" fmla="*/ 7216 h 266561"/>
              <a:gd name="connsiteX5" fmla="*/ 616199 w 616199"/>
              <a:gd name="connsiteY5" fmla="*/ 13412 h 266561"/>
              <a:gd name="connsiteX6" fmla="*/ 557664 w 616199"/>
              <a:gd name="connsiteY6" fmla="*/ 79224 h 266561"/>
              <a:gd name="connsiteX7" fmla="*/ 393601 w 616199"/>
              <a:gd name="connsiteY7" fmla="*/ 153474 h 266561"/>
              <a:gd name="connsiteX8" fmla="*/ 276044 w 616199"/>
              <a:gd name="connsiteY8" fmla="*/ 209674 h 266561"/>
              <a:gd name="connsiteX0" fmla="*/ 290506 w 618265"/>
              <a:gd name="connsiteY0" fmla="*/ 250354 h 273341"/>
              <a:gd name="connsiteX1" fmla="*/ 14961 w 618265"/>
              <a:gd name="connsiteY1" fmla="*/ 261074 h 273341"/>
              <a:gd name="connsiteX2" fmla="*/ 200739 w 618265"/>
              <a:gd name="connsiteY2" fmla="*/ 176755 h 273341"/>
              <a:gd name="connsiteX3" fmla="*/ 391857 w 618265"/>
              <a:gd name="connsiteY3" fmla="*/ 20962 h 273341"/>
              <a:gd name="connsiteX4" fmla="*/ 559731 w 618265"/>
              <a:gd name="connsiteY4" fmla="*/ 7216 h 273341"/>
              <a:gd name="connsiteX5" fmla="*/ 618265 w 618265"/>
              <a:gd name="connsiteY5" fmla="*/ 13412 h 273341"/>
              <a:gd name="connsiteX6" fmla="*/ 559730 w 618265"/>
              <a:gd name="connsiteY6" fmla="*/ 79224 h 273341"/>
              <a:gd name="connsiteX7" fmla="*/ 395667 w 618265"/>
              <a:gd name="connsiteY7" fmla="*/ 153474 h 273341"/>
              <a:gd name="connsiteX8" fmla="*/ 290506 w 618265"/>
              <a:gd name="connsiteY8" fmla="*/ 250354 h 273341"/>
              <a:gd name="connsiteX0" fmla="*/ 290506 w 618265"/>
              <a:gd name="connsiteY0" fmla="*/ 250354 h 273341"/>
              <a:gd name="connsiteX1" fmla="*/ 14961 w 618265"/>
              <a:gd name="connsiteY1" fmla="*/ 261074 h 273341"/>
              <a:gd name="connsiteX2" fmla="*/ 200739 w 618265"/>
              <a:gd name="connsiteY2" fmla="*/ 176755 h 273341"/>
              <a:gd name="connsiteX3" fmla="*/ 391857 w 618265"/>
              <a:gd name="connsiteY3" fmla="*/ 20962 h 273341"/>
              <a:gd name="connsiteX4" fmla="*/ 559731 w 618265"/>
              <a:gd name="connsiteY4" fmla="*/ 7216 h 273341"/>
              <a:gd name="connsiteX5" fmla="*/ 618265 w 618265"/>
              <a:gd name="connsiteY5" fmla="*/ 13412 h 273341"/>
              <a:gd name="connsiteX6" fmla="*/ 559730 w 618265"/>
              <a:gd name="connsiteY6" fmla="*/ 79224 h 273341"/>
              <a:gd name="connsiteX7" fmla="*/ 395669 w 618265"/>
              <a:gd name="connsiteY7" fmla="*/ 153474 h 273341"/>
              <a:gd name="connsiteX8" fmla="*/ 290506 w 618265"/>
              <a:gd name="connsiteY8" fmla="*/ 250354 h 273341"/>
              <a:gd name="connsiteX0" fmla="*/ 106659 w 434418"/>
              <a:gd name="connsiteY0" fmla="*/ 250354 h 259063"/>
              <a:gd name="connsiteX1" fmla="*/ 16892 w 434418"/>
              <a:gd name="connsiteY1" fmla="*/ 176755 h 259063"/>
              <a:gd name="connsiteX2" fmla="*/ 208010 w 434418"/>
              <a:gd name="connsiteY2" fmla="*/ 20962 h 259063"/>
              <a:gd name="connsiteX3" fmla="*/ 375884 w 434418"/>
              <a:gd name="connsiteY3" fmla="*/ 7216 h 259063"/>
              <a:gd name="connsiteX4" fmla="*/ 434418 w 434418"/>
              <a:gd name="connsiteY4" fmla="*/ 13412 h 259063"/>
              <a:gd name="connsiteX5" fmla="*/ 375883 w 434418"/>
              <a:gd name="connsiteY5" fmla="*/ 79224 h 259063"/>
              <a:gd name="connsiteX6" fmla="*/ 211822 w 434418"/>
              <a:gd name="connsiteY6" fmla="*/ 153474 h 259063"/>
              <a:gd name="connsiteX7" fmla="*/ 106659 w 434418"/>
              <a:gd name="connsiteY7" fmla="*/ 250354 h 259063"/>
              <a:gd name="connsiteX0" fmla="*/ 250073 w 577832"/>
              <a:gd name="connsiteY0" fmla="*/ 250354 h 375020"/>
              <a:gd name="connsiteX1" fmla="*/ 14961 w 577832"/>
              <a:gd name="connsiteY1" fmla="*/ 362753 h 375020"/>
              <a:gd name="connsiteX2" fmla="*/ 160306 w 577832"/>
              <a:gd name="connsiteY2" fmla="*/ 176755 h 375020"/>
              <a:gd name="connsiteX3" fmla="*/ 351424 w 577832"/>
              <a:gd name="connsiteY3" fmla="*/ 20962 h 375020"/>
              <a:gd name="connsiteX4" fmla="*/ 519298 w 577832"/>
              <a:gd name="connsiteY4" fmla="*/ 7216 h 375020"/>
              <a:gd name="connsiteX5" fmla="*/ 577832 w 577832"/>
              <a:gd name="connsiteY5" fmla="*/ 13412 h 375020"/>
              <a:gd name="connsiteX6" fmla="*/ 519297 w 577832"/>
              <a:gd name="connsiteY6" fmla="*/ 79224 h 375020"/>
              <a:gd name="connsiteX7" fmla="*/ 355236 w 577832"/>
              <a:gd name="connsiteY7" fmla="*/ 153474 h 375020"/>
              <a:gd name="connsiteX8" fmla="*/ 250073 w 577832"/>
              <a:gd name="connsiteY8" fmla="*/ 250354 h 375020"/>
              <a:gd name="connsiteX0" fmla="*/ 250073 w 577832"/>
              <a:gd name="connsiteY0" fmla="*/ 250354 h 375020"/>
              <a:gd name="connsiteX1" fmla="*/ 14961 w 577832"/>
              <a:gd name="connsiteY1" fmla="*/ 362753 h 375020"/>
              <a:gd name="connsiteX2" fmla="*/ 160306 w 577832"/>
              <a:gd name="connsiteY2" fmla="*/ 176755 h 375020"/>
              <a:gd name="connsiteX3" fmla="*/ 351424 w 577832"/>
              <a:gd name="connsiteY3" fmla="*/ 20962 h 375020"/>
              <a:gd name="connsiteX4" fmla="*/ 519298 w 577832"/>
              <a:gd name="connsiteY4" fmla="*/ 7216 h 375020"/>
              <a:gd name="connsiteX5" fmla="*/ 577832 w 577832"/>
              <a:gd name="connsiteY5" fmla="*/ 13412 h 375020"/>
              <a:gd name="connsiteX6" fmla="*/ 519297 w 577832"/>
              <a:gd name="connsiteY6" fmla="*/ 79224 h 375020"/>
              <a:gd name="connsiteX7" fmla="*/ 420211 w 577832"/>
              <a:gd name="connsiteY7" fmla="*/ 145714 h 375020"/>
              <a:gd name="connsiteX8" fmla="*/ 250073 w 577832"/>
              <a:gd name="connsiteY8" fmla="*/ 250354 h 37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832" h="375020">
                <a:moveTo>
                  <a:pt x="250073" y="250354"/>
                </a:moveTo>
                <a:cubicBezTo>
                  <a:pt x="220389" y="261838"/>
                  <a:pt x="29922" y="375020"/>
                  <a:pt x="14961" y="362753"/>
                </a:cubicBezTo>
                <a:cubicBezTo>
                  <a:pt x="0" y="350487"/>
                  <a:pt x="131258" y="210325"/>
                  <a:pt x="160306" y="176755"/>
                </a:cubicBezTo>
                <a:cubicBezTo>
                  <a:pt x="223122" y="136736"/>
                  <a:pt x="291592" y="49218"/>
                  <a:pt x="351424" y="20962"/>
                </a:cubicBezTo>
                <a:cubicBezTo>
                  <a:pt x="438788" y="6912"/>
                  <a:pt x="487805" y="0"/>
                  <a:pt x="519298" y="7216"/>
                </a:cubicBezTo>
                <a:cubicBezTo>
                  <a:pt x="554045" y="5349"/>
                  <a:pt x="577832" y="1411"/>
                  <a:pt x="577832" y="13412"/>
                </a:cubicBezTo>
                <a:cubicBezTo>
                  <a:pt x="577832" y="25413"/>
                  <a:pt x="552730" y="57858"/>
                  <a:pt x="519297" y="79224"/>
                </a:cubicBezTo>
                <a:cubicBezTo>
                  <a:pt x="472744" y="102353"/>
                  <a:pt x="480282" y="121085"/>
                  <a:pt x="420211" y="145714"/>
                </a:cubicBezTo>
                <a:cubicBezTo>
                  <a:pt x="355894" y="168642"/>
                  <a:pt x="312019" y="259063"/>
                  <a:pt x="250073" y="2503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 rot="20951975">
            <a:off x="3957652" y="4305496"/>
            <a:ext cx="947894" cy="382828"/>
          </a:xfrm>
          <a:custGeom>
            <a:avLst/>
            <a:gdLst>
              <a:gd name="connsiteX0" fmla="*/ 0 w 792088"/>
              <a:gd name="connsiteY0" fmla="*/ 108012 h 216024"/>
              <a:gd name="connsiteX1" fmla="*/ 291838 w 792088"/>
              <a:gd name="connsiteY1" fmla="*/ 3806 h 216024"/>
              <a:gd name="connsiteX2" fmla="*/ 396044 w 792088"/>
              <a:gd name="connsiteY2" fmla="*/ 0 h 216024"/>
              <a:gd name="connsiteX3" fmla="*/ 500250 w 792088"/>
              <a:gd name="connsiteY3" fmla="*/ 3806 h 216024"/>
              <a:gd name="connsiteX4" fmla="*/ 792088 w 792088"/>
              <a:gd name="connsiteY4" fmla="*/ 108013 h 216024"/>
              <a:gd name="connsiteX5" fmla="*/ 500250 w 792088"/>
              <a:gd name="connsiteY5" fmla="*/ 212219 h 216024"/>
              <a:gd name="connsiteX6" fmla="*/ 396044 w 792088"/>
              <a:gd name="connsiteY6" fmla="*/ 216025 h 216024"/>
              <a:gd name="connsiteX7" fmla="*/ 291838 w 792088"/>
              <a:gd name="connsiteY7" fmla="*/ 212219 h 216024"/>
              <a:gd name="connsiteX8" fmla="*/ 0 w 792088"/>
              <a:gd name="connsiteY8" fmla="*/ 108012 h 216024"/>
              <a:gd name="connsiteX0" fmla="*/ 1 w 792090"/>
              <a:gd name="connsiteY0" fmla="*/ 119379 h 227392"/>
              <a:gd name="connsiteX1" fmla="*/ 291839 w 792090"/>
              <a:gd name="connsiteY1" fmla="*/ 15173 h 227392"/>
              <a:gd name="connsiteX2" fmla="*/ 396045 w 792090"/>
              <a:gd name="connsiteY2" fmla="*/ 11367 h 227392"/>
              <a:gd name="connsiteX3" fmla="*/ 432049 w 792090"/>
              <a:gd name="connsiteY3" fmla="*/ 83375 h 227392"/>
              <a:gd name="connsiteX4" fmla="*/ 792089 w 792090"/>
              <a:gd name="connsiteY4" fmla="*/ 119380 h 227392"/>
              <a:gd name="connsiteX5" fmla="*/ 500251 w 792090"/>
              <a:gd name="connsiteY5" fmla="*/ 223586 h 227392"/>
              <a:gd name="connsiteX6" fmla="*/ 396045 w 792090"/>
              <a:gd name="connsiteY6" fmla="*/ 227392 h 227392"/>
              <a:gd name="connsiteX7" fmla="*/ 291839 w 792090"/>
              <a:gd name="connsiteY7" fmla="*/ 223586 h 227392"/>
              <a:gd name="connsiteX8" fmla="*/ 1 w 792090"/>
              <a:gd name="connsiteY8" fmla="*/ 119379 h 227392"/>
              <a:gd name="connsiteX0" fmla="*/ 1 w 792090"/>
              <a:gd name="connsiteY0" fmla="*/ 106732 h 214745"/>
              <a:gd name="connsiteX1" fmla="*/ 291839 w 792090"/>
              <a:gd name="connsiteY1" fmla="*/ 2526 h 214745"/>
              <a:gd name="connsiteX2" fmla="*/ 360041 w 792090"/>
              <a:gd name="connsiteY2" fmla="*/ 70728 h 214745"/>
              <a:gd name="connsiteX3" fmla="*/ 432049 w 792090"/>
              <a:gd name="connsiteY3" fmla="*/ 70728 h 214745"/>
              <a:gd name="connsiteX4" fmla="*/ 792089 w 792090"/>
              <a:gd name="connsiteY4" fmla="*/ 106733 h 214745"/>
              <a:gd name="connsiteX5" fmla="*/ 500251 w 792090"/>
              <a:gd name="connsiteY5" fmla="*/ 210939 h 214745"/>
              <a:gd name="connsiteX6" fmla="*/ 396045 w 792090"/>
              <a:gd name="connsiteY6" fmla="*/ 214745 h 214745"/>
              <a:gd name="connsiteX7" fmla="*/ 291839 w 792090"/>
              <a:gd name="connsiteY7" fmla="*/ 210939 h 214745"/>
              <a:gd name="connsiteX8" fmla="*/ 1 w 792090"/>
              <a:gd name="connsiteY8" fmla="*/ 106732 h 214745"/>
              <a:gd name="connsiteX0" fmla="*/ 1 w 792090"/>
              <a:gd name="connsiteY0" fmla="*/ 48708 h 156721"/>
              <a:gd name="connsiteX1" fmla="*/ 216024 w 792090"/>
              <a:gd name="connsiteY1" fmla="*/ 13984 h 156721"/>
              <a:gd name="connsiteX2" fmla="*/ 360041 w 792090"/>
              <a:gd name="connsiteY2" fmla="*/ 12704 h 156721"/>
              <a:gd name="connsiteX3" fmla="*/ 432049 w 792090"/>
              <a:gd name="connsiteY3" fmla="*/ 12704 h 156721"/>
              <a:gd name="connsiteX4" fmla="*/ 792089 w 792090"/>
              <a:gd name="connsiteY4" fmla="*/ 48709 h 156721"/>
              <a:gd name="connsiteX5" fmla="*/ 500251 w 792090"/>
              <a:gd name="connsiteY5" fmla="*/ 152915 h 156721"/>
              <a:gd name="connsiteX6" fmla="*/ 396045 w 792090"/>
              <a:gd name="connsiteY6" fmla="*/ 156721 h 156721"/>
              <a:gd name="connsiteX7" fmla="*/ 291839 w 792090"/>
              <a:gd name="connsiteY7" fmla="*/ 152915 h 156721"/>
              <a:gd name="connsiteX8" fmla="*/ 1 w 792090"/>
              <a:gd name="connsiteY8" fmla="*/ 48708 h 156721"/>
              <a:gd name="connsiteX0" fmla="*/ 1 w 792089"/>
              <a:gd name="connsiteY0" fmla="*/ 155441 h 263454"/>
              <a:gd name="connsiteX1" fmla="*/ 216024 w 792089"/>
              <a:gd name="connsiteY1" fmla="*/ 120717 h 263454"/>
              <a:gd name="connsiteX2" fmla="*/ 360041 w 792089"/>
              <a:gd name="connsiteY2" fmla="*/ 119437 h 263454"/>
              <a:gd name="connsiteX3" fmla="*/ 432049 w 792089"/>
              <a:gd name="connsiteY3" fmla="*/ 119437 h 263454"/>
              <a:gd name="connsiteX4" fmla="*/ 792088 w 792089"/>
              <a:gd name="connsiteY4" fmla="*/ 48709 h 263454"/>
              <a:gd name="connsiteX5" fmla="*/ 500251 w 792089"/>
              <a:gd name="connsiteY5" fmla="*/ 259648 h 263454"/>
              <a:gd name="connsiteX6" fmla="*/ 396045 w 792089"/>
              <a:gd name="connsiteY6" fmla="*/ 263454 h 263454"/>
              <a:gd name="connsiteX7" fmla="*/ 291839 w 792089"/>
              <a:gd name="connsiteY7" fmla="*/ 259648 h 263454"/>
              <a:gd name="connsiteX8" fmla="*/ 1 w 792089"/>
              <a:gd name="connsiteY8" fmla="*/ 155441 h 263454"/>
              <a:gd name="connsiteX0" fmla="*/ 1 w 792090"/>
              <a:gd name="connsiteY0" fmla="*/ 155441 h 263454"/>
              <a:gd name="connsiteX1" fmla="*/ 216024 w 792090"/>
              <a:gd name="connsiteY1" fmla="*/ 120717 h 263454"/>
              <a:gd name="connsiteX2" fmla="*/ 360041 w 792090"/>
              <a:gd name="connsiteY2" fmla="*/ 119437 h 263454"/>
              <a:gd name="connsiteX3" fmla="*/ 432049 w 792090"/>
              <a:gd name="connsiteY3" fmla="*/ 119437 h 263454"/>
              <a:gd name="connsiteX4" fmla="*/ 792089 w 792090"/>
              <a:gd name="connsiteY4" fmla="*/ 48709 h 263454"/>
              <a:gd name="connsiteX5" fmla="*/ 500251 w 792090"/>
              <a:gd name="connsiteY5" fmla="*/ 259648 h 263454"/>
              <a:gd name="connsiteX6" fmla="*/ 396045 w 792090"/>
              <a:gd name="connsiteY6" fmla="*/ 263454 h 263454"/>
              <a:gd name="connsiteX7" fmla="*/ 291839 w 792090"/>
              <a:gd name="connsiteY7" fmla="*/ 259648 h 263454"/>
              <a:gd name="connsiteX8" fmla="*/ 1 w 792090"/>
              <a:gd name="connsiteY8" fmla="*/ 155441 h 263454"/>
              <a:gd name="connsiteX0" fmla="*/ 1 w 817726"/>
              <a:gd name="connsiteY0" fmla="*/ 136680 h 244693"/>
              <a:gd name="connsiteX1" fmla="*/ 216024 w 817726"/>
              <a:gd name="connsiteY1" fmla="*/ 101956 h 244693"/>
              <a:gd name="connsiteX2" fmla="*/ 360041 w 817726"/>
              <a:gd name="connsiteY2" fmla="*/ 100676 h 244693"/>
              <a:gd name="connsiteX3" fmla="*/ 432049 w 817726"/>
              <a:gd name="connsiteY3" fmla="*/ 100676 h 244693"/>
              <a:gd name="connsiteX4" fmla="*/ 648072 w 817726"/>
              <a:gd name="connsiteY4" fmla="*/ 29948 h 244693"/>
              <a:gd name="connsiteX5" fmla="*/ 792089 w 817726"/>
              <a:gd name="connsiteY5" fmla="*/ 29948 h 244693"/>
              <a:gd name="connsiteX6" fmla="*/ 500251 w 817726"/>
              <a:gd name="connsiteY6" fmla="*/ 240887 h 244693"/>
              <a:gd name="connsiteX7" fmla="*/ 396045 w 817726"/>
              <a:gd name="connsiteY7" fmla="*/ 244693 h 244693"/>
              <a:gd name="connsiteX8" fmla="*/ 291839 w 817726"/>
              <a:gd name="connsiteY8" fmla="*/ 240887 h 244693"/>
              <a:gd name="connsiteX9" fmla="*/ 1 w 817726"/>
              <a:gd name="connsiteY9" fmla="*/ 136680 h 244693"/>
              <a:gd name="connsiteX0" fmla="*/ 1 w 804090"/>
              <a:gd name="connsiteY0" fmla="*/ 141888 h 249901"/>
              <a:gd name="connsiteX1" fmla="*/ 216024 w 804090"/>
              <a:gd name="connsiteY1" fmla="*/ 107164 h 249901"/>
              <a:gd name="connsiteX2" fmla="*/ 360041 w 804090"/>
              <a:gd name="connsiteY2" fmla="*/ 105884 h 249901"/>
              <a:gd name="connsiteX3" fmla="*/ 432049 w 804090"/>
              <a:gd name="connsiteY3" fmla="*/ 105884 h 249901"/>
              <a:gd name="connsiteX4" fmla="*/ 648072 w 804090"/>
              <a:gd name="connsiteY4" fmla="*/ 35156 h 249901"/>
              <a:gd name="connsiteX5" fmla="*/ 792089 w 804090"/>
              <a:gd name="connsiteY5" fmla="*/ 35156 h 249901"/>
              <a:gd name="connsiteX6" fmla="*/ 720080 w 804090"/>
              <a:gd name="connsiteY6" fmla="*/ 35156 h 249901"/>
              <a:gd name="connsiteX7" fmla="*/ 500251 w 804090"/>
              <a:gd name="connsiteY7" fmla="*/ 246095 h 249901"/>
              <a:gd name="connsiteX8" fmla="*/ 396045 w 804090"/>
              <a:gd name="connsiteY8" fmla="*/ 249901 h 249901"/>
              <a:gd name="connsiteX9" fmla="*/ 291839 w 804090"/>
              <a:gd name="connsiteY9" fmla="*/ 246095 h 249901"/>
              <a:gd name="connsiteX10" fmla="*/ 1 w 804090"/>
              <a:gd name="connsiteY10" fmla="*/ 141888 h 249901"/>
              <a:gd name="connsiteX0" fmla="*/ 1 w 804090"/>
              <a:gd name="connsiteY0" fmla="*/ 118733 h 226746"/>
              <a:gd name="connsiteX1" fmla="*/ 216024 w 804090"/>
              <a:gd name="connsiteY1" fmla="*/ 84009 h 226746"/>
              <a:gd name="connsiteX2" fmla="*/ 360041 w 804090"/>
              <a:gd name="connsiteY2" fmla="*/ 82729 h 226746"/>
              <a:gd name="connsiteX3" fmla="*/ 432049 w 804090"/>
              <a:gd name="connsiteY3" fmla="*/ 82729 h 226746"/>
              <a:gd name="connsiteX4" fmla="*/ 648072 w 804090"/>
              <a:gd name="connsiteY4" fmla="*/ 12001 h 226746"/>
              <a:gd name="connsiteX5" fmla="*/ 792089 w 804090"/>
              <a:gd name="connsiteY5" fmla="*/ 12001 h 226746"/>
              <a:gd name="connsiteX6" fmla="*/ 720080 w 804090"/>
              <a:gd name="connsiteY6" fmla="*/ 84009 h 226746"/>
              <a:gd name="connsiteX7" fmla="*/ 500251 w 804090"/>
              <a:gd name="connsiteY7" fmla="*/ 222940 h 226746"/>
              <a:gd name="connsiteX8" fmla="*/ 396045 w 804090"/>
              <a:gd name="connsiteY8" fmla="*/ 226746 h 226746"/>
              <a:gd name="connsiteX9" fmla="*/ 291839 w 804090"/>
              <a:gd name="connsiteY9" fmla="*/ 222940 h 226746"/>
              <a:gd name="connsiteX10" fmla="*/ 1 w 804090"/>
              <a:gd name="connsiteY10" fmla="*/ 118733 h 226746"/>
              <a:gd name="connsiteX0" fmla="*/ 1 w 804090"/>
              <a:gd name="connsiteY0" fmla="*/ 118733 h 237900"/>
              <a:gd name="connsiteX1" fmla="*/ 216024 w 804090"/>
              <a:gd name="connsiteY1" fmla="*/ 84009 h 237900"/>
              <a:gd name="connsiteX2" fmla="*/ 360041 w 804090"/>
              <a:gd name="connsiteY2" fmla="*/ 82729 h 237900"/>
              <a:gd name="connsiteX3" fmla="*/ 432049 w 804090"/>
              <a:gd name="connsiteY3" fmla="*/ 82729 h 237900"/>
              <a:gd name="connsiteX4" fmla="*/ 648072 w 804090"/>
              <a:gd name="connsiteY4" fmla="*/ 12001 h 237900"/>
              <a:gd name="connsiteX5" fmla="*/ 792089 w 804090"/>
              <a:gd name="connsiteY5" fmla="*/ 12001 h 237900"/>
              <a:gd name="connsiteX6" fmla="*/ 720080 w 804090"/>
              <a:gd name="connsiteY6" fmla="*/ 84009 h 237900"/>
              <a:gd name="connsiteX7" fmla="*/ 504056 w 804090"/>
              <a:gd name="connsiteY7" fmla="*/ 156016 h 237900"/>
              <a:gd name="connsiteX8" fmla="*/ 396045 w 804090"/>
              <a:gd name="connsiteY8" fmla="*/ 226746 h 237900"/>
              <a:gd name="connsiteX9" fmla="*/ 291839 w 804090"/>
              <a:gd name="connsiteY9" fmla="*/ 222940 h 237900"/>
              <a:gd name="connsiteX10" fmla="*/ 1 w 804090"/>
              <a:gd name="connsiteY10" fmla="*/ 118733 h 237900"/>
              <a:gd name="connsiteX0" fmla="*/ 1 w 804090"/>
              <a:gd name="connsiteY0" fmla="*/ 118733 h 237900"/>
              <a:gd name="connsiteX1" fmla="*/ 216024 w 804090"/>
              <a:gd name="connsiteY1" fmla="*/ 84009 h 237900"/>
              <a:gd name="connsiteX2" fmla="*/ 360041 w 804090"/>
              <a:gd name="connsiteY2" fmla="*/ 82729 h 237900"/>
              <a:gd name="connsiteX3" fmla="*/ 432049 w 804090"/>
              <a:gd name="connsiteY3" fmla="*/ 82729 h 237900"/>
              <a:gd name="connsiteX4" fmla="*/ 648072 w 804090"/>
              <a:gd name="connsiteY4" fmla="*/ 12001 h 237900"/>
              <a:gd name="connsiteX5" fmla="*/ 792089 w 804090"/>
              <a:gd name="connsiteY5" fmla="*/ 12001 h 237900"/>
              <a:gd name="connsiteX6" fmla="*/ 720080 w 804090"/>
              <a:gd name="connsiteY6" fmla="*/ 84008 h 237900"/>
              <a:gd name="connsiteX7" fmla="*/ 504056 w 804090"/>
              <a:gd name="connsiteY7" fmla="*/ 156016 h 237900"/>
              <a:gd name="connsiteX8" fmla="*/ 396045 w 804090"/>
              <a:gd name="connsiteY8" fmla="*/ 226746 h 237900"/>
              <a:gd name="connsiteX9" fmla="*/ 291839 w 804090"/>
              <a:gd name="connsiteY9" fmla="*/ 222940 h 237900"/>
              <a:gd name="connsiteX10" fmla="*/ 1 w 804090"/>
              <a:gd name="connsiteY10" fmla="*/ 118733 h 237900"/>
              <a:gd name="connsiteX0" fmla="*/ 1 w 792089"/>
              <a:gd name="connsiteY0" fmla="*/ 118733 h 237900"/>
              <a:gd name="connsiteX1" fmla="*/ 216024 w 792089"/>
              <a:gd name="connsiteY1" fmla="*/ 84009 h 237900"/>
              <a:gd name="connsiteX2" fmla="*/ 360041 w 792089"/>
              <a:gd name="connsiteY2" fmla="*/ 82729 h 237900"/>
              <a:gd name="connsiteX3" fmla="*/ 432049 w 792089"/>
              <a:gd name="connsiteY3" fmla="*/ 82729 h 237900"/>
              <a:gd name="connsiteX4" fmla="*/ 648072 w 792089"/>
              <a:gd name="connsiteY4" fmla="*/ 12001 h 237900"/>
              <a:gd name="connsiteX5" fmla="*/ 792089 w 792089"/>
              <a:gd name="connsiteY5" fmla="*/ 12001 h 237900"/>
              <a:gd name="connsiteX6" fmla="*/ 648072 w 792089"/>
              <a:gd name="connsiteY6" fmla="*/ 84008 h 237900"/>
              <a:gd name="connsiteX7" fmla="*/ 504056 w 792089"/>
              <a:gd name="connsiteY7" fmla="*/ 156016 h 237900"/>
              <a:gd name="connsiteX8" fmla="*/ 396045 w 792089"/>
              <a:gd name="connsiteY8" fmla="*/ 226746 h 237900"/>
              <a:gd name="connsiteX9" fmla="*/ 291839 w 792089"/>
              <a:gd name="connsiteY9" fmla="*/ 222940 h 237900"/>
              <a:gd name="connsiteX10" fmla="*/ 1 w 792089"/>
              <a:gd name="connsiteY10" fmla="*/ 118733 h 237900"/>
              <a:gd name="connsiteX0" fmla="*/ 1 w 792089"/>
              <a:gd name="connsiteY0" fmla="*/ 118734 h 237901"/>
              <a:gd name="connsiteX1" fmla="*/ 216024 w 792089"/>
              <a:gd name="connsiteY1" fmla="*/ 84010 h 237901"/>
              <a:gd name="connsiteX2" fmla="*/ 360041 w 792089"/>
              <a:gd name="connsiteY2" fmla="*/ 82730 h 237901"/>
              <a:gd name="connsiteX3" fmla="*/ 432049 w 792089"/>
              <a:gd name="connsiteY3" fmla="*/ 82730 h 237901"/>
              <a:gd name="connsiteX4" fmla="*/ 648072 w 792089"/>
              <a:gd name="connsiteY4" fmla="*/ 12002 h 237901"/>
              <a:gd name="connsiteX5" fmla="*/ 792089 w 792089"/>
              <a:gd name="connsiteY5" fmla="*/ 12001 h 237901"/>
              <a:gd name="connsiteX6" fmla="*/ 648072 w 792089"/>
              <a:gd name="connsiteY6" fmla="*/ 84009 h 237901"/>
              <a:gd name="connsiteX7" fmla="*/ 504056 w 792089"/>
              <a:gd name="connsiteY7" fmla="*/ 156017 h 237901"/>
              <a:gd name="connsiteX8" fmla="*/ 396045 w 792089"/>
              <a:gd name="connsiteY8" fmla="*/ 226747 h 237901"/>
              <a:gd name="connsiteX9" fmla="*/ 291839 w 792089"/>
              <a:gd name="connsiteY9" fmla="*/ 222941 h 237901"/>
              <a:gd name="connsiteX10" fmla="*/ 1 w 792089"/>
              <a:gd name="connsiteY10" fmla="*/ 118734 h 237901"/>
              <a:gd name="connsiteX0" fmla="*/ 1 w 792089"/>
              <a:gd name="connsiteY0" fmla="*/ 118734 h 239180"/>
              <a:gd name="connsiteX1" fmla="*/ 216024 w 792089"/>
              <a:gd name="connsiteY1" fmla="*/ 84010 h 239180"/>
              <a:gd name="connsiteX2" fmla="*/ 360041 w 792089"/>
              <a:gd name="connsiteY2" fmla="*/ 82730 h 239180"/>
              <a:gd name="connsiteX3" fmla="*/ 432049 w 792089"/>
              <a:gd name="connsiteY3" fmla="*/ 82730 h 239180"/>
              <a:gd name="connsiteX4" fmla="*/ 648072 w 792089"/>
              <a:gd name="connsiteY4" fmla="*/ 12002 h 239180"/>
              <a:gd name="connsiteX5" fmla="*/ 792089 w 792089"/>
              <a:gd name="connsiteY5" fmla="*/ 12001 h 239180"/>
              <a:gd name="connsiteX6" fmla="*/ 648072 w 792089"/>
              <a:gd name="connsiteY6" fmla="*/ 84009 h 239180"/>
              <a:gd name="connsiteX7" fmla="*/ 504056 w 792089"/>
              <a:gd name="connsiteY7" fmla="*/ 156017 h 239180"/>
              <a:gd name="connsiteX8" fmla="*/ 360041 w 792089"/>
              <a:gd name="connsiteY8" fmla="*/ 228026 h 239180"/>
              <a:gd name="connsiteX9" fmla="*/ 291839 w 792089"/>
              <a:gd name="connsiteY9" fmla="*/ 222941 h 239180"/>
              <a:gd name="connsiteX10" fmla="*/ 1 w 792089"/>
              <a:gd name="connsiteY10" fmla="*/ 118734 h 239180"/>
              <a:gd name="connsiteX0" fmla="*/ 1 w 792089"/>
              <a:gd name="connsiteY0" fmla="*/ 118734 h 239180"/>
              <a:gd name="connsiteX1" fmla="*/ 216024 w 792089"/>
              <a:gd name="connsiteY1" fmla="*/ 84010 h 239180"/>
              <a:gd name="connsiteX2" fmla="*/ 360041 w 792089"/>
              <a:gd name="connsiteY2" fmla="*/ 82730 h 239180"/>
              <a:gd name="connsiteX3" fmla="*/ 432049 w 792089"/>
              <a:gd name="connsiteY3" fmla="*/ 12001 h 239180"/>
              <a:gd name="connsiteX4" fmla="*/ 648072 w 792089"/>
              <a:gd name="connsiteY4" fmla="*/ 12002 h 239180"/>
              <a:gd name="connsiteX5" fmla="*/ 792089 w 792089"/>
              <a:gd name="connsiteY5" fmla="*/ 12001 h 239180"/>
              <a:gd name="connsiteX6" fmla="*/ 648072 w 792089"/>
              <a:gd name="connsiteY6" fmla="*/ 84009 h 239180"/>
              <a:gd name="connsiteX7" fmla="*/ 504056 w 792089"/>
              <a:gd name="connsiteY7" fmla="*/ 156017 h 239180"/>
              <a:gd name="connsiteX8" fmla="*/ 360041 w 792089"/>
              <a:gd name="connsiteY8" fmla="*/ 228026 h 239180"/>
              <a:gd name="connsiteX9" fmla="*/ 291839 w 792089"/>
              <a:gd name="connsiteY9" fmla="*/ 222941 h 239180"/>
              <a:gd name="connsiteX10" fmla="*/ 1 w 792089"/>
              <a:gd name="connsiteY10" fmla="*/ 118734 h 239180"/>
              <a:gd name="connsiteX0" fmla="*/ 1 w 792089"/>
              <a:gd name="connsiteY0" fmla="*/ 118734 h 239180"/>
              <a:gd name="connsiteX1" fmla="*/ 216024 w 792089"/>
              <a:gd name="connsiteY1" fmla="*/ 84010 h 239180"/>
              <a:gd name="connsiteX2" fmla="*/ 360041 w 792089"/>
              <a:gd name="connsiteY2" fmla="*/ 82730 h 239180"/>
              <a:gd name="connsiteX3" fmla="*/ 432049 w 792089"/>
              <a:gd name="connsiteY3" fmla="*/ 12001 h 239180"/>
              <a:gd name="connsiteX4" fmla="*/ 648073 w 792089"/>
              <a:gd name="connsiteY4" fmla="*/ 12001 h 239180"/>
              <a:gd name="connsiteX5" fmla="*/ 792089 w 792089"/>
              <a:gd name="connsiteY5" fmla="*/ 12001 h 239180"/>
              <a:gd name="connsiteX6" fmla="*/ 648072 w 792089"/>
              <a:gd name="connsiteY6" fmla="*/ 84009 h 239180"/>
              <a:gd name="connsiteX7" fmla="*/ 504056 w 792089"/>
              <a:gd name="connsiteY7" fmla="*/ 156017 h 239180"/>
              <a:gd name="connsiteX8" fmla="*/ 360041 w 792089"/>
              <a:gd name="connsiteY8" fmla="*/ 228026 h 239180"/>
              <a:gd name="connsiteX9" fmla="*/ 291839 w 792089"/>
              <a:gd name="connsiteY9" fmla="*/ 222941 h 239180"/>
              <a:gd name="connsiteX10" fmla="*/ 1 w 792089"/>
              <a:gd name="connsiteY10" fmla="*/ 118734 h 239180"/>
              <a:gd name="connsiteX0" fmla="*/ 1 w 792089"/>
              <a:gd name="connsiteY0" fmla="*/ 118734 h 239180"/>
              <a:gd name="connsiteX1" fmla="*/ 216024 w 792089"/>
              <a:gd name="connsiteY1" fmla="*/ 84010 h 239180"/>
              <a:gd name="connsiteX2" fmla="*/ 360041 w 792089"/>
              <a:gd name="connsiteY2" fmla="*/ 84009 h 239180"/>
              <a:gd name="connsiteX3" fmla="*/ 432049 w 792089"/>
              <a:gd name="connsiteY3" fmla="*/ 12001 h 239180"/>
              <a:gd name="connsiteX4" fmla="*/ 648073 w 792089"/>
              <a:gd name="connsiteY4" fmla="*/ 12001 h 239180"/>
              <a:gd name="connsiteX5" fmla="*/ 792089 w 792089"/>
              <a:gd name="connsiteY5" fmla="*/ 12001 h 239180"/>
              <a:gd name="connsiteX6" fmla="*/ 648072 w 792089"/>
              <a:gd name="connsiteY6" fmla="*/ 84009 h 239180"/>
              <a:gd name="connsiteX7" fmla="*/ 504056 w 792089"/>
              <a:gd name="connsiteY7" fmla="*/ 156017 h 239180"/>
              <a:gd name="connsiteX8" fmla="*/ 360041 w 792089"/>
              <a:gd name="connsiteY8" fmla="*/ 228026 h 239180"/>
              <a:gd name="connsiteX9" fmla="*/ 291839 w 792089"/>
              <a:gd name="connsiteY9" fmla="*/ 222941 h 239180"/>
              <a:gd name="connsiteX10" fmla="*/ 1 w 792089"/>
              <a:gd name="connsiteY10" fmla="*/ 118734 h 239180"/>
              <a:gd name="connsiteX0" fmla="*/ 1 w 792089"/>
              <a:gd name="connsiteY0" fmla="*/ 118734 h 239180"/>
              <a:gd name="connsiteX1" fmla="*/ 216024 w 792089"/>
              <a:gd name="connsiteY1" fmla="*/ 84010 h 239180"/>
              <a:gd name="connsiteX2" fmla="*/ 288033 w 792089"/>
              <a:gd name="connsiteY2" fmla="*/ 84009 h 239180"/>
              <a:gd name="connsiteX3" fmla="*/ 432049 w 792089"/>
              <a:gd name="connsiteY3" fmla="*/ 12001 h 239180"/>
              <a:gd name="connsiteX4" fmla="*/ 648073 w 792089"/>
              <a:gd name="connsiteY4" fmla="*/ 12001 h 239180"/>
              <a:gd name="connsiteX5" fmla="*/ 792089 w 792089"/>
              <a:gd name="connsiteY5" fmla="*/ 12001 h 239180"/>
              <a:gd name="connsiteX6" fmla="*/ 648072 w 792089"/>
              <a:gd name="connsiteY6" fmla="*/ 84009 h 239180"/>
              <a:gd name="connsiteX7" fmla="*/ 504056 w 792089"/>
              <a:gd name="connsiteY7" fmla="*/ 156017 h 239180"/>
              <a:gd name="connsiteX8" fmla="*/ 360041 w 792089"/>
              <a:gd name="connsiteY8" fmla="*/ 228026 h 239180"/>
              <a:gd name="connsiteX9" fmla="*/ 291839 w 792089"/>
              <a:gd name="connsiteY9" fmla="*/ 222941 h 239180"/>
              <a:gd name="connsiteX10" fmla="*/ 1 w 792089"/>
              <a:gd name="connsiteY10" fmla="*/ 118734 h 239180"/>
              <a:gd name="connsiteX0" fmla="*/ 100296 w 748368"/>
              <a:gd name="connsiteY0" fmla="*/ 228025 h 276734"/>
              <a:gd name="connsiteX1" fmla="*/ 172303 w 748368"/>
              <a:gd name="connsiteY1" fmla="*/ 84010 h 276734"/>
              <a:gd name="connsiteX2" fmla="*/ 244312 w 748368"/>
              <a:gd name="connsiteY2" fmla="*/ 84009 h 276734"/>
              <a:gd name="connsiteX3" fmla="*/ 388328 w 748368"/>
              <a:gd name="connsiteY3" fmla="*/ 12001 h 276734"/>
              <a:gd name="connsiteX4" fmla="*/ 604352 w 748368"/>
              <a:gd name="connsiteY4" fmla="*/ 12001 h 276734"/>
              <a:gd name="connsiteX5" fmla="*/ 748368 w 748368"/>
              <a:gd name="connsiteY5" fmla="*/ 12001 h 276734"/>
              <a:gd name="connsiteX6" fmla="*/ 604351 w 748368"/>
              <a:gd name="connsiteY6" fmla="*/ 84009 h 276734"/>
              <a:gd name="connsiteX7" fmla="*/ 460335 w 748368"/>
              <a:gd name="connsiteY7" fmla="*/ 156017 h 276734"/>
              <a:gd name="connsiteX8" fmla="*/ 316320 w 748368"/>
              <a:gd name="connsiteY8" fmla="*/ 228026 h 276734"/>
              <a:gd name="connsiteX9" fmla="*/ 248118 w 748368"/>
              <a:gd name="connsiteY9" fmla="*/ 222941 h 276734"/>
              <a:gd name="connsiteX10" fmla="*/ 100296 w 748368"/>
              <a:gd name="connsiteY10" fmla="*/ 228025 h 276734"/>
              <a:gd name="connsiteX0" fmla="*/ 100296 w 748368"/>
              <a:gd name="connsiteY0" fmla="*/ 234178 h 282887"/>
              <a:gd name="connsiteX1" fmla="*/ 172303 w 748368"/>
              <a:gd name="connsiteY1" fmla="*/ 90163 h 282887"/>
              <a:gd name="connsiteX2" fmla="*/ 244312 w 748368"/>
              <a:gd name="connsiteY2" fmla="*/ 90162 h 282887"/>
              <a:gd name="connsiteX3" fmla="*/ 450533 w 748368"/>
              <a:gd name="connsiteY3" fmla="*/ 12001 h 282887"/>
              <a:gd name="connsiteX4" fmla="*/ 604352 w 748368"/>
              <a:gd name="connsiteY4" fmla="*/ 18154 h 282887"/>
              <a:gd name="connsiteX5" fmla="*/ 748368 w 748368"/>
              <a:gd name="connsiteY5" fmla="*/ 18154 h 282887"/>
              <a:gd name="connsiteX6" fmla="*/ 604351 w 748368"/>
              <a:gd name="connsiteY6" fmla="*/ 90162 h 282887"/>
              <a:gd name="connsiteX7" fmla="*/ 460335 w 748368"/>
              <a:gd name="connsiteY7" fmla="*/ 162170 h 282887"/>
              <a:gd name="connsiteX8" fmla="*/ 316320 w 748368"/>
              <a:gd name="connsiteY8" fmla="*/ 234179 h 282887"/>
              <a:gd name="connsiteX9" fmla="*/ 248118 w 748368"/>
              <a:gd name="connsiteY9" fmla="*/ 229094 h 282887"/>
              <a:gd name="connsiteX10" fmla="*/ 100296 w 748368"/>
              <a:gd name="connsiteY10" fmla="*/ 234178 h 282887"/>
              <a:gd name="connsiteX0" fmla="*/ 100296 w 748368"/>
              <a:gd name="connsiteY0" fmla="*/ 228025 h 276734"/>
              <a:gd name="connsiteX1" fmla="*/ 172303 w 748368"/>
              <a:gd name="connsiteY1" fmla="*/ 84010 h 276734"/>
              <a:gd name="connsiteX2" fmla="*/ 244312 w 748368"/>
              <a:gd name="connsiteY2" fmla="*/ 84009 h 276734"/>
              <a:gd name="connsiteX3" fmla="*/ 455978 w 748368"/>
              <a:gd name="connsiteY3" fmla="*/ 77651 h 276734"/>
              <a:gd name="connsiteX4" fmla="*/ 604352 w 748368"/>
              <a:gd name="connsiteY4" fmla="*/ 12001 h 276734"/>
              <a:gd name="connsiteX5" fmla="*/ 748368 w 748368"/>
              <a:gd name="connsiteY5" fmla="*/ 12001 h 276734"/>
              <a:gd name="connsiteX6" fmla="*/ 604351 w 748368"/>
              <a:gd name="connsiteY6" fmla="*/ 84009 h 276734"/>
              <a:gd name="connsiteX7" fmla="*/ 460335 w 748368"/>
              <a:gd name="connsiteY7" fmla="*/ 156017 h 276734"/>
              <a:gd name="connsiteX8" fmla="*/ 316320 w 748368"/>
              <a:gd name="connsiteY8" fmla="*/ 228026 h 276734"/>
              <a:gd name="connsiteX9" fmla="*/ 248118 w 748368"/>
              <a:gd name="connsiteY9" fmla="*/ 222941 h 276734"/>
              <a:gd name="connsiteX10" fmla="*/ 100296 w 748368"/>
              <a:gd name="connsiteY10" fmla="*/ 228025 h 276734"/>
              <a:gd name="connsiteX0" fmla="*/ 100296 w 748368"/>
              <a:gd name="connsiteY0" fmla="*/ 228025 h 276734"/>
              <a:gd name="connsiteX1" fmla="*/ 172303 w 748368"/>
              <a:gd name="connsiteY1" fmla="*/ 84010 h 276734"/>
              <a:gd name="connsiteX2" fmla="*/ 244312 w 748368"/>
              <a:gd name="connsiteY2" fmla="*/ 84009 h 276734"/>
              <a:gd name="connsiteX3" fmla="*/ 455978 w 748368"/>
              <a:gd name="connsiteY3" fmla="*/ 77651 h 276734"/>
              <a:gd name="connsiteX4" fmla="*/ 604352 w 748368"/>
              <a:gd name="connsiteY4" fmla="*/ 12001 h 276734"/>
              <a:gd name="connsiteX5" fmla="*/ 748368 w 748368"/>
              <a:gd name="connsiteY5" fmla="*/ 12001 h 276734"/>
              <a:gd name="connsiteX6" fmla="*/ 604351 w 748368"/>
              <a:gd name="connsiteY6" fmla="*/ 84009 h 276734"/>
              <a:gd name="connsiteX7" fmla="*/ 460335 w 748368"/>
              <a:gd name="connsiteY7" fmla="*/ 156017 h 276734"/>
              <a:gd name="connsiteX8" fmla="*/ 316320 w 748368"/>
              <a:gd name="connsiteY8" fmla="*/ 228026 h 276734"/>
              <a:gd name="connsiteX9" fmla="*/ 248118 w 748368"/>
              <a:gd name="connsiteY9" fmla="*/ 222941 h 276734"/>
              <a:gd name="connsiteX10" fmla="*/ 100296 w 748368"/>
              <a:gd name="connsiteY10" fmla="*/ 228025 h 276734"/>
              <a:gd name="connsiteX0" fmla="*/ 100296 w 748368"/>
              <a:gd name="connsiteY0" fmla="*/ 228025 h 276734"/>
              <a:gd name="connsiteX1" fmla="*/ 172303 w 748368"/>
              <a:gd name="connsiteY1" fmla="*/ 84010 h 276734"/>
              <a:gd name="connsiteX2" fmla="*/ 244312 w 748368"/>
              <a:gd name="connsiteY2" fmla="*/ 84009 h 276734"/>
              <a:gd name="connsiteX3" fmla="*/ 455978 w 748368"/>
              <a:gd name="connsiteY3" fmla="*/ 77651 h 276734"/>
              <a:gd name="connsiteX4" fmla="*/ 604352 w 748368"/>
              <a:gd name="connsiteY4" fmla="*/ 12001 h 276734"/>
              <a:gd name="connsiteX5" fmla="*/ 748368 w 748368"/>
              <a:gd name="connsiteY5" fmla="*/ 12001 h 276734"/>
              <a:gd name="connsiteX6" fmla="*/ 604351 w 748368"/>
              <a:gd name="connsiteY6" fmla="*/ 84009 h 276734"/>
              <a:gd name="connsiteX7" fmla="*/ 460335 w 748368"/>
              <a:gd name="connsiteY7" fmla="*/ 156017 h 276734"/>
              <a:gd name="connsiteX8" fmla="*/ 316320 w 748368"/>
              <a:gd name="connsiteY8" fmla="*/ 228026 h 276734"/>
              <a:gd name="connsiteX9" fmla="*/ 248118 w 748368"/>
              <a:gd name="connsiteY9" fmla="*/ 222941 h 276734"/>
              <a:gd name="connsiteX10" fmla="*/ 100296 w 748368"/>
              <a:gd name="connsiteY10" fmla="*/ 228025 h 276734"/>
              <a:gd name="connsiteX0" fmla="*/ 100296 w 748368"/>
              <a:gd name="connsiteY0" fmla="*/ 228025 h 276734"/>
              <a:gd name="connsiteX1" fmla="*/ 172303 w 748368"/>
              <a:gd name="connsiteY1" fmla="*/ 84010 h 276734"/>
              <a:gd name="connsiteX2" fmla="*/ 244312 w 748368"/>
              <a:gd name="connsiteY2" fmla="*/ 84009 h 276734"/>
              <a:gd name="connsiteX3" fmla="*/ 455978 w 748368"/>
              <a:gd name="connsiteY3" fmla="*/ 77650 h 276734"/>
              <a:gd name="connsiteX4" fmla="*/ 604352 w 748368"/>
              <a:gd name="connsiteY4" fmla="*/ 12001 h 276734"/>
              <a:gd name="connsiteX5" fmla="*/ 748368 w 748368"/>
              <a:gd name="connsiteY5" fmla="*/ 12001 h 276734"/>
              <a:gd name="connsiteX6" fmla="*/ 604351 w 748368"/>
              <a:gd name="connsiteY6" fmla="*/ 84009 h 276734"/>
              <a:gd name="connsiteX7" fmla="*/ 460335 w 748368"/>
              <a:gd name="connsiteY7" fmla="*/ 156017 h 276734"/>
              <a:gd name="connsiteX8" fmla="*/ 316320 w 748368"/>
              <a:gd name="connsiteY8" fmla="*/ 228026 h 276734"/>
              <a:gd name="connsiteX9" fmla="*/ 248118 w 748368"/>
              <a:gd name="connsiteY9" fmla="*/ 222941 h 276734"/>
              <a:gd name="connsiteX10" fmla="*/ 100296 w 748368"/>
              <a:gd name="connsiteY10" fmla="*/ 228025 h 276734"/>
              <a:gd name="connsiteX0" fmla="*/ 100296 w 748368"/>
              <a:gd name="connsiteY0" fmla="*/ 228025 h 276734"/>
              <a:gd name="connsiteX1" fmla="*/ 172303 w 748368"/>
              <a:gd name="connsiteY1" fmla="*/ 84010 h 276734"/>
              <a:gd name="connsiteX2" fmla="*/ 244312 w 748368"/>
              <a:gd name="connsiteY2" fmla="*/ 84009 h 276734"/>
              <a:gd name="connsiteX3" fmla="*/ 455978 w 748368"/>
              <a:gd name="connsiteY3" fmla="*/ 77650 h 276734"/>
              <a:gd name="connsiteX4" fmla="*/ 604352 w 748368"/>
              <a:gd name="connsiteY4" fmla="*/ 12001 h 276734"/>
              <a:gd name="connsiteX5" fmla="*/ 748368 w 748368"/>
              <a:gd name="connsiteY5" fmla="*/ 12001 h 276734"/>
              <a:gd name="connsiteX6" fmla="*/ 604351 w 748368"/>
              <a:gd name="connsiteY6" fmla="*/ 84009 h 276734"/>
              <a:gd name="connsiteX7" fmla="*/ 460335 w 748368"/>
              <a:gd name="connsiteY7" fmla="*/ 156017 h 276734"/>
              <a:gd name="connsiteX8" fmla="*/ 316320 w 748368"/>
              <a:gd name="connsiteY8" fmla="*/ 228026 h 276734"/>
              <a:gd name="connsiteX9" fmla="*/ 248118 w 748368"/>
              <a:gd name="connsiteY9" fmla="*/ 222941 h 276734"/>
              <a:gd name="connsiteX10" fmla="*/ 100296 w 748368"/>
              <a:gd name="connsiteY10" fmla="*/ 228025 h 276734"/>
              <a:gd name="connsiteX0" fmla="*/ 100296 w 748368"/>
              <a:gd name="connsiteY0" fmla="*/ 228025 h 276734"/>
              <a:gd name="connsiteX1" fmla="*/ 172303 w 748368"/>
              <a:gd name="connsiteY1" fmla="*/ 84010 h 276734"/>
              <a:gd name="connsiteX2" fmla="*/ 244312 w 748368"/>
              <a:gd name="connsiteY2" fmla="*/ 84009 h 276734"/>
              <a:gd name="connsiteX3" fmla="*/ 455978 w 748368"/>
              <a:gd name="connsiteY3" fmla="*/ 77650 h 276734"/>
              <a:gd name="connsiteX4" fmla="*/ 604352 w 748368"/>
              <a:gd name="connsiteY4" fmla="*/ 12001 h 276734"/>
              <a:gd name="connsiteX5" fmla="*/ 748368 w 748368"/>
              <a:gd name="connsiteY5" fmla="*/ 12001 h 276734"/>
              <a:gd name="connsiteX6" fmla="*/ 604351 w 748368"/>
              <a:gd name="connsiteY6" fmla="*/ 84009 h 276734"/>
              <a:gd name="connsiteX7" fmla="*/ 460335 w 748368"/>
              <a:gd name="connsiteY7" fmla="*/ 156017 h 276734"/>
              <a:gd name="connsiteX8" fmla="*/ 316320 w 748368"/>
              <a:gd name="connsiteY8" fmla="*/ 228026 h 276734"/>
              <a:gd name="connsiteX9" fmla="*/ 248118 w 748368"/>
              <a:gd name="connsiteY9" fmla="*/ 222941 h 276734"/>
              <a:gd name="connsiteX10" fmla="*/ 100296 w 748368"/>
              <a:gd name="connsiteY10" fmla="*/ 228025 h 276734"/>
              <a:gd name="connsiteX0" fmla="*/ 100296 w 748368"/>
              <a:gd name="connsiteY0" fmla="*/ 228025 h 276734"/>
              <a:gd name="connsiteX1" fmla="*/ 172303 w 748368"/>
              <a:gd name="connsiteY1" fmla="*/ 84010 h 276734"/>
              <a:gd name="connsiteX2" fmla="*/ 244312 w 748368"/>
              <a:gd name="connsiteY2" fmla="*/ 84009 h 276734"/>
              <a:gd name="connsiteX3" fmla="*/ 415390 w 748368"/>
              <a:gd name="connsiteY3" fmla="*/ 40714 h 276734"/>
              <a:gd name="connsiteX4" fmla="*/ 604352 w 748368"/>
              <a:gd name="connsiteY4" fmla="*/ 12001 h 276734"/>
              <a:gd name="connsiteX5" fmla="*/ 748368 w 748368"/>
              <a:gd name="connsiteY5" fmla="*/ 12001 h 276734"/>
              <a:gd name="connsiteX6" fmla="*/ 604351 w 748368"/>
              <a:gd name="connsiteY6" fmla="*/ 84009 h 276734"/>
              <a:gd name="connsiteX7" fmla="*/ 460335 w 748368"/>
              <a:gd name="connsiteY7" fmla="*/ 156017 h 276734"/>
              <a:gd name="connsiteX8" fmla="*/ 316320 w 748368"/>
              <a:gd name="connsiteY8" fmla="*/ 228026 h 276734"/>
              <a:gd name="connsiteX9" fmla="*/ 248118 w 748368"/>
              <a:gd name="connsiteY9" fmla="*/ 222941 h 276734"/>
              <a:gd name="connsiteX10" fmla="*/ 100296 w 748368"/>
              <a:gd name="connsiteY10" fmla="*/ 228025 h 276734"/>
              <a:gd name="connsiteX0" fmla="*/ 100296 w 640253"/>
              <a:gd name="connsiteY0" fmla="*/ 218747 h 267456"/>
              <a:gd name="connsiteX1" fmla="*/ 172303 w 640253"/>
              <a:gd name="connsiteY1" fmla="*/ 74732 h 267456"/>
              <a:gd name="connsiteX2" fmla="*/ 244312 w 640253"/>
              <a:gd name="connsiteY2" fmla="*/ 74731 h 267456"/>
              <a:gd name="connsiteX3" fmla="*/ 415390 w 640253"/>
              <a:gd name="connsiteY3" fmla="*/ 31436 h 267456"/>
              <a:gd name="connsiteX4" fmla="*/ 604352 w 640253"/>
              <a:gd name="connsiteY4" fmla="*/ 2723 h 267456"/>
              <a:gd name="connsiteX5" fmla="*/ 630795 w 640253"/>
              <a:gd name="connsiteY5" fmla="*/ 15100 h 267456"/>
              <a:gd name="connsiteX6" fmla="*/ 604351 w 640253"/>
              <a:gd name="connsiteY6" fmla="*/ 74731 h 267456"/>
              <a:gd name="connsiteX7" fmla="*/ 460335 w 640253"/>
              <a:gd name="connsiteY7" fmla="*/ 146739 h 267456"/>
              <a:gd name="connsiteX8" fmla="*/ 316320 w 640253"/>
              <a:gd name="connsiteY8" fmla="*/ 218748 h 267456"/>
              <a:gd name="connsiteX9" fmla="*/ 248118 w 640253"/>
              <a:gd name="connsiteY9" fmla="*/ 213663 h 267456"/>
              <a:gd name="connsiteX10" fmla="*/ 100296 w 640253"/>
              <a:gd name="connsiteY10" fmla="*/ 218747 h 267456"/>
              <a:gd name="connsiteX0" fmla="*/ 100296 w 699765"/>
              <a:gd name="connsiteY0" fmla="*/ 218747 h 267456"/>
              <a:gd name="connsiteX1" fmla="*/ 172303 w 699765"/>
              <a:gd name="connsiteY1" fmla="*/ 74732 h 267456"/>
              <a:gd name="connsiteX2" fmla="*/ 244312 w 699765"/>
              <a:gd name="connsiteY2" fmla="*/ 74731 h 267456"/>
              <a:gd name="connsiteX3" fmla="*/ 415390 w 699765"/>
              <a:gd name="connsiteY3" fmla="*/ 31436 h 267456"/>
              <a:gd name="connsiteX4" fmla="*/ 604352 w 699765"/>
              <a:gd name="connsiteY4" fmla="*/ 2723 h 267456"/>
              <a:gd name="connsiteX5" fmla="*/ 630795 w 699765"/>
              <a:gd name="connsiteY5" fmla="*/ 15100 h 267456"/>
              <a:gd name="connsiteX6" fmla="*/ 604351 w 699765"/>
              <a:gd name="connsiteY6" fmla="*/ 74731 h 267456"/>
              <a:gd name="connsiteX7" fmla="*/ 460335 w 699765"/>
              <a:gd name="connsiteY7" fmla="*/ 146739 h 267456"/>
              <a:gd name="connsiteX8" fmla="*/ 316320 w 699765"/>
              <a:gd name="connsiteY8" fmla="*/ 218748 h 267456"/>
              <a:gd name="connsiteX9" fmla="*/ 248118 w 699765"/>
              <a:gd name="connsiteY9" fmla="*/ 213663 h 267456"/>
              <a:gd name="connsiteX10" fmla="*/ 100296 w 699765"/>
              <a:gd name="connsiteY10" fmla="*/ 218747 h 267456"/>
              <a:gd name="connsiteX0" fmla="*/ 100296 w 699765"/>
              <a:gd name="connsiteY0" fmla="*/ 231638 h 280347"/>
              <a:gd name="connsiteX1" fmla="*/ 172303 w 699765"/>
              <a:gd name="connsiteY1" fmla="*/ 87623 h 280347"/>
              <a:gd name="connsiteX2" fmla="*/ 244312 w 699765"/>
              <a:gd name="connsiteY2" fmla="*/ 87622 h 280347"/>
              <a:gd name="connsiteX3" fmla="*/ 415390 w 699765"/>
              <a:gd name="connsiteY3" fmla="*/ 44327 h 280347"/>
              <a:gd name="connsiteX4" fmla="*/ 604352 w 699765"/>
              <a:gd name="connsiteY4" fmla="*/ 15614 h 280347"/>
              <a:gd name="connsiteX5" fmla="*/ 630795 w 699765"/>
              <a:gd name="connsiteY5" fmla="*/ 27991 h 280347"/>
              <a:gd name="connsiteX6" fmla="*/ 604351 w 699765"/>
              <a:gd name="connsiteY6" fmla="*/ 87622 h 280347"/>
              <a:gd name="connsiteX7" fmla="*/ 460335 w 699765"/>
              <a:gd name="connsiteY7" fmla="*/ 159630 h 280347"/>
              <a:gd name="connsiteX8" fmla="*/ 316320 w 699765"/>
              <a:gd name="connsiteY8" fmla="*/ 231639 h 280347"/>
              <a:gd name="connsiteX9" fmla="*/ 248118 w 699765"/>
              <a:gd name="connsiteY9" fmla="*/ 226554 h 280347"/>
              <a:gd name="connsiteX10" fmla="*/ 100296 w 699765"/>
              <a:gd name="connsiteY10" fmla="*/ 231638 h 280347"/>
              <a:gd name="connsiteX0" fmla="*/ 100296 w 771568"/>
              <a:gd name="connsiteY0" fmla="*/ 237083 h 285792"/>
              <a:gd name="connsiteX1" fmla="*/ 172303 w 771568"/>
              <a:gd name="connsiteY1" fmla="*/ 93068 h 285792"/>
              <a:gd name="connsiteX2" fmla="*/ 244312 w 771568"/>
              <a:gd name="connsiteY2" fmla="*/ 93067 h 285792"/>
              <a:gd name="connsiteX3" fmla="*/ 415390 w 771568"/>
              <a:gd name="connsiteY3" fmla="*/ 49772 h 285792"/>
              <a:gd name="connsiteX4" fmla="*/ 604352 w 771568"/>
              <a:gd name="connsiteY4" fmla="*/ 21059 h 285792"/>
              <a:gd name="connsiteX5" fmla="*/ 702598 w 771568"/>
              <a:gd name="connsiteY5" fmla="*/ 27991 h 285792"/>
              <a:gd name="connsiteX6" fmla="*/ 604351 w 771568"/>
              <a:gd name="connsiteY6" fmla="*/ 93067 h 285792"/>
              <a:gd name="connsiteX7" fmla="*/ 460335 w 771568"/>
              <a:gd name="connsiteY7" fmla="*/ 165075 h 285792"/>
              <a:gd name="connsiteX8" fmla="*/ 316320 w 771568"/>
              <a:gd name="connsiteY8" fmla="*/ 237084 h 285792"/>
              <a:gd name="connsiteX9" fmla="*/ 248118 w 771568"/>
              <a:gd name="connsiteY9" fmla="*/ 231999 h 285792"/>
              <a:gd name="connsiteX10" fmla="*/ 100296 w 771568"/>
              <a:gd name="connsiteY10" fmla="*/ 237083 h 285792"/>
              <a:gd name="connsiteX0" fmla="*/ 100296 w 759943"/>
              <a:gd name="connsiteY0" fmla="*/ 237083 h 285792"/>
              <a:gd name="connsiteX1" fmla="*/ 172303 w 759943"/>
              <a:gd name="connsiteY1" fmla="*/ 93068 h 285792"/>
              <a:gd name="connsiteX2" fmla="*/ 244312 w 759943"/>
              <a:gd name="connsiteY2" fmla="*/ 93067 h 285792"/>
              <a:gd name="connsiteX3" fmla="*/ 415390 w 759943"/>
              <a:gd name="connsiteY3" fmla="*/ 49772 h 285792"/>
              <a:gd name="connsiteX4" fmla="*/ 604352 w 759943"/>
              <a:gd name="connsiteY4" fmla="*/ 21059 h 285792"/>
              <a:gd name="connsiteX5" fmla="*/ 702598 w 759943"/>
              <a:gd name="connsiteY5" fmla="*/ 27991 h 285792"/>
              <a:gd name="connsiteX6" fmla="*/ 604351 w 759943"/>
              <a:gd name="connsiteY6" fmla="*/ 93067 h 285792"/>
              <a:gd name="connsiteX7" fmla="*/ 460335 w 759943"/>
              <a:gd name="connsiteY7" fmla="*/ 165075 h 285792"/>
              <a:gd name="connsiteX8" fmla="*/ 316320 w 759943"/>
              <a:gd name="connsiteY8" fmla="*/ 237084 h 285792"/>
              <a:gd name="connsiteX9" fmla="*/ 248118 w 759943"/>
              <a:gd name="connsiteY9" fmla="*/ 231999 h 285792"/>
              <a:gd name="connsiteX10" fmla="*/ 100296 w 759943"/>
              <a:gd name="connsiteY10" fmla="*/ 237083 h 285792"/>
              <a:gd name="connsiteX0" fmla="*/ 100296 w 706499"/>
              <a:gd name="connsiteY0" fmla="*/ 219654 h 268363"/>
              <a:gd name="connsiteX1" fmla="*/ 172303 w 706499"/>
              <a:gd name="connsiteY1" fmla="*/ 75639 h 268363"/>
              <a:gd name="connsiteX2" fmla="*/ 244312 w 706499"/>
              <a:gd name="connsiteY2" fmla="*/ 75638 h 268363"/>
              <a:gd name="connsiteX3" fmla="*/ 415390 w 706499"/>
              <a:gd name="connsiteY3" fmla="*/ 32343 h 268363"/>
              <a:gd name="connsiteX4" fmla="*/ 604352 w 706499"/>
              <a:gd name="connsiteY4" fmla="*/ 3630 h 268363"/>
              <a:gd name="connsiteX5" fmla="*/ 702598 w 706499"/>
              <a:gd name="connsiteY5" fmla="*/ 10562 h 268363"/>
              <a:gd name="connsiteX6" fmla="*/ 604351 w 706499"/>
              <a:gd name="connsiteY6" fmla="*/ 75638 h 268363"/>
              <a:gd name="connsiteX7" fmla="*/ 460335 w 706499"/>
              <a:gd name="connsiteY7" fmla="*/ 147646 h 268363"/>
              <a:gd name="connsiteX8" fmla="*/ 316320 w 706499"/>
              <a:gd name="connsiteY8" fmla="*/ 219655 h 268363"/>
              <a:gd name="connsiteX9" fmla="*/ 248118 w 706499"/>
              <a:gd name="connsiteY9" fmla="*/ 214570 h 268363"/>
              <a:gd name="connsiteX10" fmla="*/ 100296 w 706499"/>
              <a:gd name="connsiteY10" fmla="*/ 219654 h 268363"/>
              <a:gd name="connsiteX0" fmla="*/ 100296 w 706499"/>
              <a:gd name="connsiteY0" fmla="*/ 219654 h 268363"/>
              <a:gd name="connsiteX1" fmla="*/ 172303 w 706499"/>
              <a:gd name="connsiteY1" fmla="*/ 75639 h 268363"/>
              <a:gd name="connsiteX2" fmla="*/ 244312 w 706499"/>
              <a:gd name="connsiteY2" fmla="*/ 75638 h 268363"/>
              <a:gd name="connsiteX3" fmla="*/ 267024 w 706499"/>
              <a:gd name="connsiteY3" fmla="*/ 47432 h 268363"/>
              <a:gd name="connsiteX4" fmla="*/ 415390 w 706499"/>
              <a:gd name="connsiteY4" fmla="*/ 32343 h 268363"/>
              <a:gd name="connsiteX5" fmla="*/ 604352 w 706499"/>
              <a:gd name="connsiteY5" fmla="*/ 3630 h 268363"/>
              <a:gd name="connsiteX6" fmla="*/ 702598 w 706499"/>
              <a:gd name="connsiteY6" fmla="*/ 10562 h 268363"/>
              <a:gd name="connsiteX7" fmla="*/ 604351 w 706499"/>
              <a:gd name="connsiteY7" fmla="*/ 75638 h 268363"/>
              <a:gd name="connsiteX8" fmla="*/ 460335 w 706499"/>
              <a:gd name="connsiteY8" fmla="*/ 147646 h 268363"/>
              <a:gd name="connsiteX9" fmla="*/ 316320 w 706499"/>
              <a:gd name="connsiteY9" fmla="*/ 219655 h 268363"/>
              <a:gd name="connsiteX10" fmla="*/ 248118 w 706499"/>
              <a:gd name="connsiteY10" fmla="*/ 214570 h 268363"/>
              <a:gd name="connsiteX11" fmla="*/ 100296 w 706499"/>
              <a:gd name="connsiteY11" fmla="*/ 219654 h 268363"/>
              <a:gd name="connsiteX0" fmla="*/ 100296 w 706499"/>
              <a:gd name="connsiteY0" fmla="*/ 219654 h 268363"/>
              <a:gd name="connsiteX1" fmla="*/ 172303 w 706499"/>
              <a:gd name="connsiteY1" fmla="*/ 75639 h 268363"/>
              <a:gd name="connsiteX2" fmla="*/ 210472 w 706499"/>
              <a:gd name="connsiteY2" fmla="*/ 52805 h 268363"/>
              <a:gd name="connsiteX3" fmla="*/ 267024 w 706499"/>
              <a:gd name="connsiteY3" fmla="*/ 47432 h 268363"/>
              <a:gd name="connsiteX4" fmla="*/ 415390 w 706499"/>
              <a:gd name="connsiteY4" fmla="*/ 32343 h 268363"/>
              <a:gd name="connsiteX5" fmla="*/ 604352 w 706499"/>
              <a:gd name="connsiteY5" fmla="*/ 3630 h 268363"/>
              <a:gd name="connsiteX6" fmla="*/ 702598 w 706499"/>
              <a:gd name="connsiteY6" fmla="*/ 10562 h 268363"/>
              <a:gd name="connsiteX7" fmla="*/ 604351 w 706499"/>
              <a:gd name="connsiteY7" fmla="*/ 75638 h 268363"/>
              <a:gd name="connsiteX8" fmla="*/ 460335 w 706499"/>
              <a:gd name="connsiteY8" fmla="*/ 147646 h 268363"/>
              <a:gd name="connsiteX9" fmla="*/ 316320 w 706499"/>
              <a:gd name="connsiteY9" fmla="*/ 219655 h 268363"/>
              <a:gd name="connsiteX10" fmla="*/ 248118 w 706499"/>
              <a:gd name="connsiteY10" fmla="*/ 214570 h 268363"/>
              <a:gd name="connsiteX11" fmla="*/ 100296 w 706499"/>
              <a:gd name="connsiteY11" fmla="*/ 219654 h 268363"/>
              <a:gd name="connsiteX0" fmla="*/ 118679 w 724882"/>
              <a:gd name="connsiteY0" fmla="*/ 219654 h 268363"/>
              <a:gd name="connsiteX1" fmla="*/ 172303 w 724882"/>
              <a:gd name="connsiteY1" fmla="*/ 58177 h 268363"/>
              <a:gd name="connsiteX2" fmla="*/ 228855 w 724882"/>
              <a:gd name="connsiteY2" fmla="*/ 52805 h 268363"/>
              <a:gd name="connsiteX3" fmla="*/ 285407 w 724882"/>
              <a:gd name="connsiteY3" fmla="*/ 47432 h 268363"/>
              <a:gd name="connsiteX4" fmla="*/ 433773 w 724882"/>
              <a:gd name="connsiteY4" fmla="*/ 32343 h 268363"/>
              <a:gd name="connsiteX5" fmla="*/ 622735 w 724882"/>
              <a:gd name="connsiteY5" fmla="*/ 3630 h 268363"/>
              <a:gd name="connsiteX6" fmla="*/ 720981 w 724882"/>
              <a:gd name="connsiteY6" fmla="*/ 10562 h 268363"/>
              <a:gd name="connsiteX7" fmla="*/ 622734 w 724882"/>
              <a:gd name="connsiteY7" fmla="*/ 75638 h 268363"/>
              <a:gd name="connsiteX8" fmla="*/ 478718 w 724882"/>
              <a:gd name="connsiteY8" fmla="*/ 147646 h 268363"/>
              <a:gd name="connsiteX9" fmla="*/ 334703 w 724882"/>
              <a:gd name="connsiteY9" fmla="*/ 219655 h 268363"/>
              <a:gd name="connsiteX10" fmla="*/ 266501 w 724882"/>
              <a:gd name="connsiteY10" fmla="*/ 214570 h 268363"/>
              <a:gd name="connsiteX11" fmla="*/ 118679 w 724882"/>
              <a:gd name="connsiteY11" fmla="*/ 219654 h 268363"/>
              <a:gd name="connsiteX0" fmla="*/ 118679 w 724882"/>
              <a:gd name="connsiteY0" fmla="*/ 219654 h 268363"/>
              <a:gd name="connsiteX1" fmla="*/ 172303 w 724882"/>
              <a:gd name="connsiteY1" fmla="*/ 58177 h 268363"/>
              <a:gd name="connsiteX2" fmla="*/ 228855 w 724882"/>
              <a:gd name="connsiteY2" fmla="*/ 52805 h 268363"/>
              <a:gd name="connsiteX3" fmla="*/ 285407 w 724882"/>
              <a:gd name="connsiteY3" fmla="*/ 47432 h 268363"/>
              <a:gd name="connsiteX4" fmla="*/ 433773 w 724882"/>
              <a:gd name="connsiteY4" fmla="*/ 32343 h 268363"/>
              <a:gd name="connsiteX5" fmla="*/ 622735 w 724882"/>
              <a:gd name="connsiteY5" fmla="*/ 3630 h 268363"/>
              <a:gd name="connsiteX6" fmla="*/ 720981 w 724882"/>
              <a:gd name="connsiteY6" fmla="*/ 10562 h 268363"/>
              <a:gd name="connsiteX7" fmla="*/ 622734 w 724882"/>
              <a:gd name="connsiteY7" fmla="*/ 75638 h 268363"/>
              <a:gd name="connsiteX8" fmla="*/ 441663 w 724882"/>
              <a:gd name="connsiteY8" fmla="*/ 149335 h 268363"/>
              <a:gd name="connsiteX9" fmla="*/ 334703 w 724882"/>
              <a:gd name="connsiteY9" fmla="*/ 219655 h 268363"/>
              <a:gd name="connsiteX10" fmla="*/ 266501 w 724882"/>
              <a:gd name="connsiteY10" fmla="*/ 214570 h 268363"/>
              <a:gd name="connsiteX11" fmla="*/ 118679 w 724882"/>
              <a:gd name="connsiteY11" fmla="*/ 219654 h 268363"/>
              <a:gd name="connsiteX0" fmla="*/ 118679 w 724882"/>
              <a:gd name="connsiteY0" fmla="*/ 219654 h 268363"/>
              <a:gd name="connsiteX1" fmla="*/ 172303 w 724882"/>
              <a:gd name="connsiteY1" fmla="*/ 58177 h 268363"/>
              <a:gd name="connsiteX2" fmla="*/ 228855 w 724882"/>
              <a:gd name="connsiteY2" fmla="*/ 52805 h 268363"/>
              <a:gd name="connsiteX3" fmla="*/ 285407 w 724882"/>
              <a:gd name="connsiteY3" fmla="*/ 47432 h 268363"/>
              <a:gd name="connsiteX4" fmla="*/ 433773 w 724882"/>
              <a:gd name="connsiteY4" fmla="*/ 32343 h 268363"/>
              <a:gd name="connsiteX5" fmla="*/ 622735 w 724882"/>
              <a:gd name="connsiteY5" fmla="*/ 3630 h 268363"/>
              <a:gd name="connsiteX6" fmla="*/ 720981 w 724882"/>
              <a:gd name="connsiteY6" fmla="*/ 10562 h 268363"/>
              <a:gd name="connsiteX7" fmla="*/ 622734 w 724882"/>
              <a:gd name="connsiteY7" fmla="*/ 75638 h 268363"/>
              <a:gd name="connsiteX8" fmla="*/ 441663 w 724882"/>
              <a:gd name="connsiteY8" fmla="*/ 149335 h 268363"/>
              <a:gd name="connsiteX9" fmla="*/ 293585 w 724882"/>
              <a:gd name="connsiteY9" fmla="*/ 221776 h 268363"/>
              <a:gd name="connsiteX10" fmla="*/ 266501 w 724882"/>
              <a:gd name="connsiteY10" fmla="*/ 214570 h 268363"/>
              <a:gd name="connsiteX11" fmla="*/ 118679 w 724882"/>
              <a:gd name="connsiteY11" fmla="*/ 219654 h 268363"/>
              <a:gd name="connsiteX0" fmla="*/ 118679 w 724882"/>
              <a:gd name="connsiteY0" fmla="*/ 219654 h 268363"/>
              <a:gd name="connsiteX1" fmla="*/ 172303 w 724882"/>
              <a:gd name="connsiteY1" fmla="*/ 58177 h 268363"/>
              <a:gd name="connsiteX2" fmla="*/ 228855 w 724882"/>
              <a:gd name="connsiteY2" fmla="*/ 52805 h 268363"/>
              <a:gd name="connsiteX3" fmla="*/ 285407 w 724882"/>
              <a:gd name="connsiteY3" fmla="*/ 47432 h 268363"/>
              <a:gd name="connsiteX4" fmla="*/ 433773 w 724882"/>
              <a:gd name="connsiteY4" fmla="*/ 32343 h 268363"/>
              <a:gd name="connsiteX5" fmla="*/ 622735 w 724882"/>
              <a:gd name="connsiteY5" fmla="*/ 3630 h 268363"/>
              <a:gd name="connsiteX6" fmla="*/ 720981 w 724882"/>
              <a:gd name="connsiteY6" fmla="*/ 10562 h 268363"/>
              <a:gd name="connsiteX7" fmla="*/ 622734 w 724882"/>
              <a:gd name="connsiteY7" fmla="*/ 75638 h 268363"/>
              <a:gd name="connsiteX8" fmla="*/ 441663 w 724882"/>
              <a:gd name="connsiteY8" fmla="*/ 149335 h 268363"/>
              <a:gd name="connsiteX9" fmla="*/ 293585 w 724882"/>
              <a:gd name="connsiteY9" fmla="*/ 221776 h 268363"/>
              <a:gd name="connsiteX10" fmla="*/ 293585 w 724882"/>
              <a:gd name="connsiteY10" fmla="*/ 221776 h 268363"/>
              <a:gd name="connsiteX11" fmla="*/ 118679 w 724882"/>
              <a:gd name="connsiteY11" fmla="*/ 219654 h 268363"/>
              <a:gd name="connsiteX0" fmla="*/ 57628 w 663831"/>
              <a:gd name="connsiteY0" fmla="*/ 219654 h 268363"/>
              <a:gd name="connsiteX1" fmla="*/ 8937 w 663831"/>
              <a:gd name="connsiteY1" fmla="*/ 97084 h 268363"/>
              <a:gd name="connsiteX2" fmla="*/ 111252 w 663831"/>
              <a:gd name="connsiteY2" fmla="*/ 58177 h 268363"/>
              <a:gd name="connsiteX3" fmla="*/ 167804 w 663831"/>
              <a:gd name="connsiteY3" fmla="*/ 52805 h 268363"/>
              <a:gd name="connsiteX4" fmla="*/ 224356 w 663831"/>
              <a:gd name="connsiteY4" fmla="*/ 47432 h 268363"/>
              <a:gd name="connsiteX5" fmla="*/ 372722 w 663831"/>
              <a:gd name="connsiteY5" fmla="*/ 32343 h 268363"/>
              <a:gd name="connsiteX6" fmla="*/ 561684 w 663831"/>
              <a:gd name="connsiteY6" fmla="*/ 3630 h 268363"/>
              <a:gd name="connsiteX7" fmla="*/ 659930 w 663831"/>
              <a:gd name="connsiteY7" fmla="*/ 10562 h 268363"/>
              <a:gd name="connsiteX8" fmla="*/ 561683 w 663831"/>
              <a:gd name="connsiteY8" fmla="*/ 75638 h 268363"/>
              <a:gd name="connsiteX9" fmla="*/ 380612 w 663831"/>
              <a:gd name="connsiteY9" fmla="*/ 149335 h 268363"/>
              <a:gd name="connsiteX10" fmla="*/ 232534 w 663831"/>
              <a:gd name="connsiteY10" fmla="*/ 221776 h 268363"/>
              <a:gd name="connsiteX11" fmla="*/ 232534 w 663831"/>
              <a:gd name="connsiteY11" fmla="*/ 221776 h 268363"/>
              <a:gd name="connsiteX12" fmla="*/ 57628 w 663831"/>
              <a:gd name="connsiteY12" fmla="*/ 219654 h 268363"/>
              <a:gd name="connsiteX0" fmla="*/ 57628 w 593177"/>
              <a:gd name="connsiteY0" fmla="*/ 223240 h 271949"/>
              <a:gd name="connsiteX1" fmla="*/ 8937 w 593177"/>
              <a:gd name="connsiteY1" fmla="*/ 100670 h 271949"/>
              <a:gd name="connsiteX2" fmla="*/ 111252 w 593177"/>
              <a:gd name="connsiteY2" fmla="*/ 61763 h 271949"/>
              <a:gd name="connsiteX3" fmla="*/ 167804 w 593177"/>
              <a:gd name="connsiteY3" fmla="*/ 56391 h 271949"/>
              <a:gd name="connsiteX4" fmla="*/ 224356 w 593177"/>
              <a:gd name="connsiteY4" fmla="*/ 51018 h 271949"/>
              <a:gd name="connsiteX5" fmla="*/ 372722 w 593177"/>
              <a:gd name="connsiteY5" fmla="*/ 35929 h 271949"/>
              <a:gd name="connsiteX6" fmla="*/ 561684 w 593177"/>
              <a:gd name="connsiteY6" fmla="*/ 7216 h 271949"/>
              <a:gd name="connsiteX7" fmla="*/ 561683 w 593177"/>
              <a:gd name="connsiteY7" fmla="*/ 79224 h 271949"/>
              <a:gd name="connsiteX8" fmla="*/ 380612 w 593177"/>
              <a:gd name="connsiteY8" fmla="*/ 152921 h 271949"/>
              <a:gd name="connsiteX9" fmla="*/ 232534 w 593177"/>
              <a:gd name="connsiteY9" fmla="*/ 225362 h 271949"/>
              <a:gd name="connsiteX10" fmla="*/ 232534 w 593177"/>
              <a:gd name="connsiteY10" fmla="*/ 225362 h 271949"/>
              <a:gd name="connsiteX11" fmla="*/ 57628 w 593177"/>
              <a:gd name="connsiteY11" fmla="*/ 223240 h 271949"/>
              <a:gd name="connsiteX0" fmla="*/ 57628 w 620218"/>
              <a:gd name="connsiteY0" fmla="*/ 223240 h 271949"/>
              <a:gd name="connsiteX1" fmla="*/ 8937 w 620218"/>
              <a:gd name="connsiteY1" fmla="*/ 100670 h 271949"/>
              <a:gd name="connsiteX2" fmla="*/ 111252 w 620218"/>
              <a:gd name="connsiteY2" fmla="*/ 61763 h 271949"/>
              <a:gd name="connsiteX3" fmla="*/ 167804 w 620218"/>
              <a:gd name="connsiteY3" fmla="*/ 56391 h 271949"/>
              <a:gd name="connsiteX4" fmla="*/ 224356 w 620218"/>
              <a:gd name="connsiteY4" fmla="*/ 51018 h 271949"/>
              <a:gd name="connsiteX5" fmla="*/ 372722 w 620218"/>
              <a:gd name="connsiteY5" fmla="*/ 35929 h 271949"/>
              <a:gd name="connsiteX6" fmla="*/ 561684 w 620218"/>
              <a:gd name="connsiteY6" fmla="*/ 7216 h 271949"/>
              <a:gd name="connsiteX7" fmla="*/ 620218 w 620218"/>
              <a:gd name="connsiteY7" fmla="*/ 13412 h 271949"/>
              <a:gd name="connsiteX8" fmla="*/ 561683 w 620218"/>
              <a:gd name="connsiteY8" fmla="*/ 79224 h 271949"/>
              <a:gd name="connsiteX9" fmla="*/ 380612 w 620218"/>
              <a:gd name="connsiteY9" fmla="*/ 152921 h 271949"/>
              <a:gd name="connsiteX10" fmla="*/ 232534 w 620218"/>
              <a:gd name="connsiteY10" fmla="*/ 225362 h 271949"/>
              <a:gd name="connsiteX11" fmla="*/ 232534 w 620218"/>
              <a:gd name="connsiteY11" fmla="*/ 225362 h 271949"/>
              <a:gd name="connsiteX12" fmla="*/ 57628 w 620218"/>
              <a:gd name="connsiteY12" fmla="*/ 223240 h 271949"/>
              <a:gd name="connsiteX0" fmla="*/ 57628 w 620218"/>
              <a:gd name="connsiteY0" fmla="*/ 223240 h 271949"/>
              <a:gd name="connsiteX1" fmla="*/ 8937 w 620218"/>
              <a:gd name="connsiteY1" fmla="*/ 100670 h 271949"/>
              <a:gd name="connsiteX2" fmla="*/ 111252 w 620218"/>
              <a:gd name="connsiteY2" fmla="*/ 61763 h 271949"/>
              <a:gd name="connsiteX3" fmla="*/ 167804 w 620218"/>
              <a:gd name="connsiteY3" fmla="*/ 56391 h 271949"/>
              <a:gd name="connsiteX4" fmla="*/ 224356 w 620218"/>
              <a:gd name="connsiteY4" fmla="*/ 51018 h 271949"/>
              <a:gd name="connsiteX5" fmla="*/ 393810 w 620218"/>
              <a:gd name="connsiteY5" fmla="*/ 20962 h 271949"/>
              <a:gd name="connsiteX6" fmla="*/ 561684 w 620218"/>
              <a:gd name="connsiteY6" fmla="*/ 7216 h 271949"/>
              <a:gd name="connsiteX7" fmla="*/ 620218 w 620218"/>
              <a:gd name="connsiteY7" fmla="*/ 13412 h 271949"/>
              <a:gd name="connsiteX8" fmla="*/ 561683 w 620218"/>
              <a:gd name="connsiteY8" fmla="*/ 79224 h 271949"/>
              <a:gd name="connsiteX9" fmla="*/ 380612 w 620218"/>
              <a:gd name="connsiteY9" fmla="*/ 152921 h 271949"/>
              <a:gd name="connsiteX10" fmla="*/ 232534 w 620218"/>
              <a:gd name="connsiteY10" fmla="*/ 225362 h 271949"/>
              <a:gd name="connsiteX11" fmla="*/ 232534 w 620218"/>
              <a:gd name="connsiteY11" fmla="*/ 225362 h 271949"/>
              <a:gd name="connsiteX12" fmla="*/ 57628 w 620218"/>
              <a:gd name="connsiteY12" fmla="*/ 223240 h 271949"/>
              <a:gd name="connsiteX0" fmla="*/ 57628 w 620218"/>
              <a:gd name="connsiteY0" fmla="*/ 223240 h 271949"/>
              <a:gd name="connsiteX1" fmla="*/ 8937 w 620218"/>
              <a:gd name="connsiteY1" fmla="*/ 100670 h 271949"/>
              <a:gd name="connsiteX2" fmla="*/ 111252 w 620218"/>
              <a:gd name="connsiteY2" fmla="*/ 61763 h 271949"/>
              <a:gd name="connsiteX3" fmla="*/ 167804 w 620218"/>
              <a:gd name="connsiteY3" fmla="*/ 56391 h 271949"/>
              <a:gd name="connsiteX4" fmla="*/ 224155 w 620218"/>
              <a:gd name="connsiteY4" fmla="*/ 37079 h 271949"/>
              <a:gd name="connsiteX5" fmla="*/ 393810 w 620218"/>
              <a:gd name="connsiteY5" fmla="*/ 20962 h 271949"/>
              <a:gd name="connsiteX6" fmla="*/ 561684 w 620218"/>
              <a:gd name="connsiteY6" fmla="*/ 7216 h 271949"/>
              <a:gd name="connsiteX7" fmla="*/ 620218 w 620218"/>
              <a:gd name="connsiteY7" fmla="*/ 13412 h 271949"/>
              <a:gd name="connsiteX8" fmla="*/ 561683 w 620218"/>
              <a:gd name="connsiteY8" fmla="*/ 79224 h 271949"/>
              <a:gd name="connsiteX9" fmla="*/ 380612 w 620218"/>
              <a:gd name="connsiteY9" fmla="*/ 152921 h 271949"/>
              <a:gd name="connsiteX10" fmla="*/ 232534 w 620218"/>
              <a:gd name="connsiteY10" fmla="*/ 225362 h 271949"/>
              <a:gd name="connsiteX11" fmla="*/ 232534 w 620218"/>
              <a:gd name="connsiteY11" fmla="*/ 225362 h 271949"/>
              <a:gd name="connsiteX12" fmla="*/ 57628 w 620218"/>
              <a:gd name="connsiteY12" fmla="*/ 223240 h 271949"/>
              <a:gd name="connsiteX0" fmla="*/ 57628 w 620218"/>
              <a:gd name="connsiteY0" fmla="*/ 223240 h 271949"/>
              <a:gd name="connsiteX1" fmla="*/ 8937 w 620218"/>
              <a:gd name="connsiteY1" fmla="*/ 100670 h 271949"/>
              <a:gd name="connsiteX2" fmla="*/ 111252 w 620218"/>
              <a:gd name="connsiteY2" fmla="*/ 61763 h 271949"/>
              <a:gd name="connsiteX3" fmla="*/ 178391 w 620218"/>
              <a:gd name="connsiteY3" fmla="*/ 70613 h 271949"/>
              <a:gd name="connsiteX4" fmla="*/ 224155 w 620218"/>
              <a:gd name="connsiteY4" fmla="*/ 37079 h 271949"/>
              <a:gd name="connsiteX5" fmla="*/ 393810 w 620218"/>
              <a:gd name="connsiteY5" fmla="*/ 20962 h 271949"/>
              <a:gd name="connsiteX6" fmla="*/ 561684 w 620218"/>
              <a:gd name="connsiteY6" fmla="*/ 7216 h 271949"/>
              <a:gd name="connsiteX7" fmla="*/ 620218 w 620218"/>
              <a:gd name="connsiteY7" fmla="*/ 13412 h 271949"/>
              <a:gd name="connsiteX8" fmla="*/ 561683 w 620218"/>
              <a:gd name="connsiteY8" fmla="*/ 79224 h 271949"/>
              <a:gd name="connsiteX9" fmla="*/ 380612 w 620218"/>
              <a:gd name="connsiteY9" fmla="*/ 152921 h 271949"/>
              <a:gd name="connsiteX10" fmla="*/ 232534 w 620218"/>
              <a:gd name="connsiteY10" fmla="*/ 225362 h 271949"/>
              <a:gd name="connsiteX11" fmla="*/ 232534 w 620218"/>
              <a:gd name="connsiteY11" fmla="*/ 225362 h 271949"/>
              <a:gd name="connsiteX12" fmla="*/ 57628 w 620218"/>
              <a:gd name="connsiteY12" fmla="*/ 223240 h 271949"/>
              <a:gd name="connsiteX0" fmla="*/ 57628 w 620218"/>
              <a:gd name="connsiteY0" fmla="*/ 223240 h 271949"/>
              <a:gd name="connsiteX1" fmla="*/ 8937 w 620218"/>
              <a:gd name="connsiteY1" fmla="*/ 100670 h 271949"/>
              <a:gd name="connsiteX2" fmla="*/ 111252 w 620218"/>
              <a:gd name="connsiteY2" fmla="*/ 61763 h 271949"/>
              <a:gd name="connsiteX3" fmla="*/ 224155 w 620218"/>
              <a:gd name="connsiteY3" fmla="*/ 37079 h 271949"/>
              <a:gd name="connsiteX4" fmla="*/ 393810 w 620218"/>
              <a:gd name="connsiteY4" fmla="*/ 20962 h 271949"/>
              <a:gd name="connsiteX5" fmla="*/ 561684 w 620218"/>
              <a:gd name="connsiteY5" fmla="*/ 7216 h 271949"/>
              <a:gd name="connsiteX6" fmla="*/ 620218 w 620218"/>
              <a:gd name="connsiteY6" fmla="*/ 13412 h 271949"/>
              <a:gd name="connsiteX7" fmla="*/ 561683 w 620218"/>
              <a:gd name="connsiteY7" fmla="*/ 79224 h 271949"/>
              <a:gd name="connsiteX8" fmla="*/ 380612 w 620218"/>
              <a:gd name="connsiteY8" fmla="*/ 152921 h 271949"/>
              <a:gd name="connsiteX9" fmla="*/ 232534 w 620218"/>
              <a:gd name="connsiteY9" fmla="*/ 225362 h 271949"/>
              <a:gd name="connsiteX10" fmla="*/ 232534 w 620218"/>
              <a:gd name="connsiteY10" fmla="*/ 225362 h 271949"/>
              <a:gd name="connsiteX11" fmla="*/ 57628 w 620218"/>
              <a:gd name="connsiteY11" fmla="*/ 223240 h 271949"/>
              <a:gd name="connsiteX0" fmla="*/ 57628 w 620218"/>
              <a:gd name="connsiteY0" fmla="*/ 223240 h 271949"/>
              <a:gd name="connsiteX1" fmla="*/ 8937 w 620218"/>
              <a:gd name="connsiteY1" fmla="*/ 100670 h 271949"/>
              <a:gd name="connsiteX2" fmla="*/ 111252 w 620218"/>
              <a:gd name="connsiteY2" fmla="*/ 61763 h 271949"/>
              <a:gd name="connsiteX3" fmla="*/ 224155 w 620218"/>
              <a:gd name="connsiteY3" fmla="*/ 37079 h 271949"/>
              <a:gd name="connsiteX4" fmla="*/ 393810 w 620218"/>
              <a:gd name="connsiteY4" fmla="*/ 20962 h 271949"/>
              <a:gd name="connsiteX5" fmla="*/ 561684 w 620218"/>
              <a:gd name="connsiteY5" fmla="*/ 7216 h 271949"/>
              <a:gd name="connsiteX6" fmla="*/ 620218 w 620218"/>
              <a:gd name="connsiteY6" fmla="*/ 13412 h 271949"/>
              <a:gd name="connsiteX7" fmla="*/ 561683 w 620218"/>
              <a:gd name="connsiteY7" fmla="*/ 79224 h 271949"/>
              <a:gd name="connsiteX8" fmla="*/ 380612 w 620218"/>
              <a:gd name="connsiteY8" fmla="*/ 152921 h 271949"/>
              <a:gd name="connsiteX9" fmla="*/ 232534 w 620218"/>
              <a:gd name="connsiteY9" fmla="*/ 225362 h 271949"/>
              <a:gd name="connsiteX10" fmla="*/ 175781 w 620218"/>
              <a:gd name="connsiteY10" fmla="*/ 216795 h 271949"/>
              <a:gd name="connsiteX11" fmla="*/ 57628 w 620218"/>
              <a:gd name="connsiteY11" fmla="*/ 223240 h 271949"/>
              <a:gd name="connsiteX0" fmla="*/ 166844 w 611281"/>
              <a:gd name="connsiteY0" fmla="*/ 216795 h 225362"/>
              <a:gd name="connsiteX1" fmla="*/ 0 w 611281"/>
              <a:gd name="connsiteY1" fmla="*/ 100670 h 225362"/>
              <a:gd name="connsiteX2" fmla="*/ 102315 w 611281"/>
              <a:gd name="connsiteY2" fmla="*/ 61763 h 225362"/>
              <a:gd name="connsiteX3" fmla="*/ 215218 w 611281"/>
              <a:gd name="connsiteY3" fmla="*/ 37079 h 225362"/>
              <a:gd name="connsiteX4" fmla="*/ 384873 w 611281"/>
              <a:gd name="connsiteY4" fmla="*/ 20962 h 225362"/>
              <a:gd name="connsiteX5" fmla="*/ 552747 w 611281"/>
              <a:gd name="connsiteY5" fmla="*/ 7216 h 225362"/>
              <a:gd name="connsiteX6" fmla="*/ 611281 w 611281"/>
              <a:gd name="connsiteY6" fmla="*/ 13412 h 225362"/>
              <a:gd name="connsiteX7" fmla="*/ 552746 w 611281"/>
              <a:gd name="connsiteY7" fmla="*/ 79224 h 225362"/>
              <a:gd name="connsiteX8" fmla="*/ 371675 w 611281"/>
              <a:gd name="connsiteY8" fmla="*/ 152921 h 225362"/>
              <a:gd name="connsiteX9" fmla="*/ 223597 w 611281"/>
              <a:gd name="connsiteY9" fmla="*/ 225362 h 225362"/>
              <a:gd name="connsiteX10" fmla="*/ 166844 w 611281"/>
              <a:gd name="connsiteY10" fmla="*/ 216795 h 225362"/>
              <a:gd name="connsiteX0" fmla="*/ 166844 w 611281"/>
              <a:gd name="connsiteY0" fmla="*/ 216795 h 225504"/>
              <a:gd name="connsiteX1" fmla="*/ 0 w 611281"/>
              <a:gd name="connsiteY1" fmla="*/ 100670 h 225504"/>
              <a:gd name="connsiteX2" fmla="*/ 102315 w 611281"/>
              <a:gd name="connsiteY2" fmla="*/ 61763 h 225504"/>
              <a:gd name="connsiteX3" fmla="*/ 215218 w 611281"/>
              <a:gd name="connsiteY3" fmla="*/ 37079 h 225504"/>
              <a:gd name="connsiteX4" fmla="*/ 384873 w 611281"/>
              <a:gd name="connsiteY4" fmla="*/ 20962 h 225504"/>
              <a:gd name="connsiteX5" fmla="*/ 552747 w 611281"/>
              <a:gd name="connsiteY5" fmla="*/ 7216 h 225504"/>
              <a:gd name="connsiteX6" fmla="*/ 611281 w 611281"/>
              <a:gd name="connsiteY6" fmla="*/ 13412 h 225504"/>
              <a:gd name="connsiteX7" fmla="*/ 552746 w 611281"/>
              <a:gd name="connsiteY7" fmla="*/ 79224 h 225504"/>
              <a:gd name="connsiteX8" fmla="*/ 371675 w 611281"/>
              <a:gd name="connsiteY8" fmla="*/ 152921 h 225504"/>
              <a:gd name="connsiteX9" fmla="*/ 166844 w 611281"/>
              <a:gd name="connsiteY9" fmla="*/ 216795 h 225504"/>
              <a:gd name="connsiteX0" fmla="*/ 166844 w 618930"/>
              <a:gd name="connsiteY0" fmla="*/ 216795 h 225504"/>
              <a:gd name="connsiteX1" fmla="*/ 0 w 618930"/>
              <a:gd name="connsiteY1" fmla="*/ 100670 h 225504"/>
              <a:gd name="connsiteX2" fmla="*/ 102315 w 618930"/>
              <a:gd name="connsiteY2" fmla="*/ 61763 h 225504"/>
              <a:gd name="connsiteX3" fmla="*/ 215218 w 618930"/>
              <a:gd name="connsiteY3" fmla="*/ 37079 h 225504"/>
              <a:gd name="connsiteX4" fmla="*/ 384873 w 618930"/>
              <a:gd name="connsiteY4" fmla="*/ 20962 h 225504"/>
              <a:gd name="connsiteX5" fmla="*/ 552747 w 618930"/>
              <a:gd name="connsiteY5" fmla="*/ 7216 h 225504"/>
              <a:gd name="connsiteX6" fmla="*/ 611281 w 618930"/>
              <a:gd name="connsiteY6" fmla="*/ 13412 h 225504"/>
              <a:gd name="connsiteX7" fmla="*/ 506855 w 618930"/>
              <a:gd name="connsiteY7" fmla="*/ 48412 h 225504"/>
              <a:gd name="connsiteX8" fmla="*/ 371675 w 618930"/>
              <a:gd name="connsiteY8" fmla="*/ 152921 h 225504"/>
              <a:gd name="connsiteX9" fmla="*/ 166844 w 618930"/>
              <a:gd name="connsiteY9" fmla="*/ 216795 h 225504"/>
              <a:gd name="connsiteX0" fmla="*/ 166844 w 618930"/>
              <a:gd name="connsiteY0" fmla="*/ 216795 h 225504"/>
              <a:gd name="connsiteX1" fmla="*/ 0 w 618930"/>
              <a:gd name="connsiteY1" fmla="*/ 100670 h 225504"/>
              <a:gd name="connsiteX2" fmla="*/ 102315 w 618930"/>
              <a:gd name="connsiteY2" fmla="*/ 61763 h 225504"/>
              <a:gd name="connsiteX3" fmla="*/ 215218 w 618930"/>
              <a:gd name="connsiteY3" fmla="*/ 37079 h 225504"/>
              <a:gd name="connsiteX4" fmla="*/ 384873 w 618930"/>
              <a:gd name="connsiteY4" fmla="*/ 20962 h 225504"/>
              <a:gd name="connsiteX5" fmla="*/ 552747 w 618930"/>
              <a:gd name="connsiteY5" fmla="*/ 7216 h 225504"/>
              <a:gd name="connsiteX6" fmla="*/ 611281 w 618930"/>
              <a:gd name="connsiteY6" fmla="*/ 13412 h 225504"/>
              <a:gd name="connsiteX7" fmla="*/ 506855 w 618930"/>
              <a:gd name="connsiteY7" fmla="*/ 48412 h 225504"/>
              <a:gd name="connsiteX8" fmla="*/ 305664 w 618930"/>
              <a:gd name="connsiteY8" fmla="*/ 116780 h 225504"/>
              <a:gd name="connsiteX9" fmla="*/ 166844 w 618930"/>
              <a:gd name="connsiteY9" fmla="*/ 216795 h 225504"/>
              <a:gd name="connsiteX0" fmla="*/ 115216 w 618930"/>
              <a:gd name="connsiteY0" fmla="*/ 156987 h 165696"/>
              <a:gd name="connsiteX1" fmla="*/ 0 w 618930"/>
              <a:gd name="connsiteY1" fmla="*/ 100670 h 165696"/>
              <a:gd name="connsiteX2" fmla="*/ 102315 w 618930"/>
              <a:gd name="connsiteY2" fmla="*/ 61763 h 165696"/>
              <a:gd name="connsiteX3" fmla="*/ 215218 w 618930"/>
              <a:gd name="connsiteY3" fmla="*/ 37079 h 165696"/>
              <a:gd name="connsiteX4" fmla="*/ 384873 w 618930"/>
              <a:gd name="connsiteY4" fmla="*/ 20962 h 165696"/>
              <a:gd name="connsiteX5" fmla="*/ 552747 w 618930"/>
              <a:gd name="connsiteY5" fmla="*/ 7216 h 165696"/>
              <a:gd name="connsiteX6" fmla="*/ 611281 w 618930"/>
              <a:gd name="connsiteY6" fmla="*/ 13412 h 165696"/>
              <a:gd name="connsiteX7" fmla="*/ 506855 w 618930"/>
              <a:gd name="connsiteY7" fmla="*/ 48412 h 165696"/>
              <a:gd name="connsiteX8" fmla="*/ 305664 w 618930"/>
              <a:gd name="connsiteY8" fmla="*/ 116780 h 165696"/>
              <a:gd name="connsiteX9" fmla="*/ 115216 w 618930"/>
              <a:gd name="connsiteY9" fmla="*/ 156987 h 165696"/>
              <a:gd name="connsiteX0" fmla="*/ 115216 w 618930"/>
              <a:gd name="connsiteY0" fmla="*/ 156987 h 165696"/>
              <a:gd name="connsiteX1" fmla="*/ 0 w 618930"/>
              <a:gd name="connsiteY1" fmla="*/ 100670 h 165696"/>
              <a:gd name="connsiteX2" fmla="*/ 102315 w 618930"/>
              <a:gd name="connsiteY2" fmla="*/ 61763 h 165696"/>
              <a:gd name="connsiteX3" fmla="*/ 215218 w 618930"/>
              <a:gd name="connsiteY3" fmla="*/ 37079 h 165696"/>
              <a:gd name="connsiteX4" fmla="*/ 384873 w 618930"/>
              <a:gd name="connsiteY4" fmla="*/ 20962 h 165696"/>
              <a:gd name="connsiteX5" fmla="*/ 552747 w 618930"/>
              <a:gd name="connsiteY5" fmla="*/ 7216 h 165696"/>
              <a:gd name="connsiteX6" fmla="*/ 611281 w 618930"/>
              <a:gd name="connsiteY6" fmla="*/ 13412 h 165696"/>
              <a:gd name="connsiteX7" fmla="*/ 563175 w 618930"/>
              <a:gd name="connsiteY7" fmla="*/ 53785 h 165696"/>
              <a:gd name="connsiteX8" fmla="*/ 506855 w 618930"/>
              <a:gd name="connsiteY8" fmla="*/ 48412 h 165696"/>
              <a:gd name="connsiteX9" fmla="*/ 305664 w 618930"/>
              <a:gd name="connsiteY9" fmla="*/ 116780 h 165696"/>
              <a:gd name="connsiteX10" fmla="*/ 115216 w 618930"/>
              <a:gd name="connsiteY10" fmla="*/ 156987 h 165696"/>
              <a:gd name="connsiteX0" fmla="*/ 115216 w 618930"/>
              <a:gd name="connsiteY0" fmla="*/ 156987 h 165696"/>
              <a:gd name="connsiteX1" fmla="*/ 0 w 618930"/>
              <a:gd name="connsiteY1" fmla="*/ 100670 h 165696"/>
              <a:gd name="connsiteX2" fmla="*/ 102315 w 618930"/>
              <a:gd name="connsiteY2" fmla="*/ 61763 h 165696"/>
              <a:gd name="connsiteX3" fmla="*/ 215218 w 618930"/>
              <a:gd name="connsiteY3" fmla="*/ 37079 h 165696"/>
              <a:gd name="connsiteX4" fmla="*/ 384873 w 618930"/>
              <a:gd name="connsiteY4" fmla="*/ 20962 h 165696"/>
              <a:gd name="connsiteX5" fmla="*/ 552747 w 618930"/>
              <a:gd name="connsiteY5" fmla="*/ 7216 h 165696"/>
              <a:gd name="connsiteX6" fmla="*/ 611281 w 618930"/>
              <a:gd name="connsiteY6" fmla="*/ 13412 h 165696"/>
              <a:gd name="connsiteX7" fmla="*/ 563175 w 618930"/>
              <a:gd name="connsiteY7" fmla="*/ 53785 h 165696"/>
              <a:gd name="connsiteX8" fmla="*/ 563175 w 618930"/>
              <a:gd name="connsiteY8" fmla="*/ 53785 h 165696"/>
              <a:gd name="connsiteX9" fmla="*/ 305664 w 618930"/>
              <a:gd name="connsiteY9" fmla="*/ 116780 h 165696"/>
              <a:gd name="connsiteX10" fmla="*/ 115216 w 618930"/>
              <a:gd name="connsiteY10" fmla="*/ 156987 h 165696"/>
              <a:gd name="connsiteX0" fmla="*/ 115216 w 694208"/>
              <a:gd name="connsiteY0" fmla="*/ 156987 h 165696"/>
              <a:gd name="connsiteX1" fmla="*/ 0 w 694208"/>
              <a:gd name="connsiteY1" fmla="*/ 100670 h 165696"/>
              <a:gd name="connsiteX2" fmla="*/ 102315 w 694208"/>
              <a:gd name="connsiteY2" fmla="*/ 61763 h 165696"/>
              <a:gd name="connsiteX3" fmla="*/ 215218 w 694208"/>
              <a:gd name="connsiteY3" fmla="*/ 37079 h 165696"/>
              <a:gd name="connsiteX4" fmla="*/ 384873 w 694208"/>
              <a:gd name="connsiteY4" fmla="*/ 20962 h 165696"/>
              <a:gd name="connsiteX5" fmla="*/ 552747 w 694208"/>
              <a:gd name="connsiteY5" fmla="*/ 7216 h 165696"/>
              <a:gd name="connsiteX6" fmla="*/ 686559 w 694208"/>
              <a:gd name="connsiteY6" fmla="*/ 36367 h 165696"/>
              <a:gd name="connsiteX7" fmla="*/ 563175 w 694208"/>
              <a:gd name="connsiteY7" fmla="*/ 53785 h 165696"/>
              <a:gd name="connsiteX8" fmla="*/ 563175 w 694208"/>
              <a:gd name="connsiteY8" fmla="*/ 53785 h 165696"/>
              <a:gd name="connsiteX9" fmla="*/ 305664 w 694208"/>
              <a:gd name="connsiteY9" fmla="*/ 116780 h 165696"/>
              <a:gd name="connsiteX10" fmla="*/ 115216 w 694208"/>
              <a:gd name="connsiteY10" fmla="*/ 156987 h 165696"/>
              <a:gd name="connsiteX0" fmla="*/ 115216 w 698430"/>
              <a:gd name="connsiteY0" fmla="*/ 156987 h 165696"/>
              <a:gd name="connsiteX1" fmla="*/ 0 w 698430"/>
              <a:gd name="connsiteY1" fmla="*/ 100670 h 165696"/>
              <a:gd name="connsiteX2" fmla="*/ 102315 w 698430"/>
              <a:gd name="connsiteY2" fmla="*/ 61763 h 165696"/>
              <a:gd name="connsiteX3" fmla="*/ 215218 w 698430"/>
              <a:gd name="connsiteY3" fmla="*/ 37079 h 165696"/>
              <a:gd name="connsiteX4" fmla="*/ 384873 w 698430"/>
              <a:gd name="connsiteY4" fmla="*/ 20962 h 165696"/>
              <a:gd name="connsiteX5" fmla="*/ 552747 w 698430"/>
              <a:gd name="connsiteY5" fmla="*/ 7216 h 165696"/>
              <a:gd name="connsiteX6" fmla="*/ 686559 w 698430"/>
              <a:gd name="connsiteY6" fmla="*/ 36367 h 165696"/>
              <a:gd name="connsiteX7" fmla="*/ 675815 w 698430"/>
              <a:gd name="connsiteY7" fmla="*/ 64529 h 165696"/>
              <a:gd name="connsiteX8" fmla="*/ 563175 w 698430"/>
              <a:gd name="connsiteY8" fmla="*/ 53785 h 165696"/>
              <a:gd name="connsiteX9" fmla="*/ 563175 w 698430"/>
              <a:gd name="connsiteY9" fmla="*/ 53785 h 165696"/>
              <a:gd name="connsiteX10" fmla="*/ 305664 w 698430"/>
              <a:gd name="connsiteY10" fmla="*/ 116780 h 165696"/>
              <a:gd name="connsiteX11" fmla="*/ 115216 w 698430"/>
              <a:gd name="connsiteY11" fmla="*/ 156987 h 165696"/>
              <a:gd name="connsiteX0" fmla="*/ 115216 w 698430"/>
              <a:gd name="connsiteY0" fmla="*/ 150075 h 158784"/>
              <a:gd name="connsiteX1" fmla="*/ 0 w 698430"/>
              <a:gd name="connsiteY1" fmla="*/ 93758 h 158784"/>
              <a:gd name="connsiteX2" fmla="*/ 102315 w 698430"/>
              <a:gd name="connsiteY2" fmla="*/ 54851 h 158784"/>
              <a:gd name="connsiteX3" fmla="*/ 215218 w 698430"/>
              <a:gd name="connsiteY3" fmla="*/ 30167 h 158784"/>
              <a:gd name="connsiteX4" fmla="*/ 384873 w 698430"/>
              <a:gd name="connsiteY4" fmla="*/ 14050 h 158784"/>
              <a:gd name="connsiteX5" fmla="*/ 517599 w 698430"/>
              <a:gd name="connsiteY5" fmla="*/ 13338 h 158784"/>
              <a:gd name="connsiteX6" fmla="*/ 686559 w 698430"/>
              <a:gd name="connsiteY6" fmla="*/ 29455 h 158784"/>
              <a:gd name="connsiteX7" fmla="*/ 675815 w 698430"/>
              <a:gd name="connsiteY7" fmla="*/ 57617 h 158784"/>
              <a:gd name="connsiteX8" fmla="*/ 563175 w 698430"/>
              <a:gd name="connsiteY8" fmla="*/ 46873 h 158784"/>
              <a:gd name="connsiteX9" fmla="*/ 563175 w 698430"/>
              <a:gd name="connsiteY9" fmla="*/ 46873 h 158784"/>
              <a:gd name="connsiteX10" fmla="*/ 305664 w 698430"/>
              <a:gd name="connsiteY10" fmla="*/ 109868 h 158784"/>
              <a:gd name="connsiteX11" fmla="*/ 115216 w 698430"/>
              <a:gd name="connsiteY11" fmla="*/ 150075 h 158784"/>
              <a:gd name="connsiteX0" fmla="*/ 115216 w 754750"/>
              <a:gd name="connsiteY0" fmla="*/ 150075 h 158784"/>
              <a:gd name="connsiteX1" fmla="*/ 0 w 754750"/>
              <a:gd name="connsiteY1" fmla="*/ 93758 h 158784"/>
              <a:gd name="connsiteX2" fmla="*/ 102315 w 754750"/>
              <a:gd name="connsiteY2" fmla="*/ 54851 h 158784"/>
              <a:gd name="connsiteX3" fmla="*/ 215218 w 754750"/>
              <a:gd name="connsiteY3" fmla="*/ 30167 h 158784"/>
              <a:gd name="connsiteX4" fmla="*/ 384873 w 754750"/>
              <a:gd name="connsiteY4" fmla="*/ 14050 h 158784"/>
              <a:gd name="connsiteX5" fmla="*/ 517599 w 754750"/>
              <a:gd name="connsiteY5" fmla="*/ 13338 h 158784"/>
              <a:gd name="connsiteX6" fmla="*/ 742879 w 754750"/>
              <a:gd name="connsiteY6" fmla="*/ 34828 h 158784"/>
              <a:gd name="connsiteX7" fmla="*/ 675815 w 754750"/>
              <a:gd name="connsiteY7" fmla="*/ 57617 h 158784"/>
              <a:gd name="connsiteX8" fmla="*/ 563175 w 754750"/>
              <a:gd name="connsiteY8" fmla="*/ 46873 h 158784"/>
              <a:gd name="connsiteX9" fmla="*/ 563175 w 754750"/>
              <a:gd name="connsiteY9" fmla="*/ 46873 h 158784"/>
              <a:gd name="connsiteX10" fmla="*/ 305664 w 754750"/>
              <a:gd name="connsiteY10" fmla="*/ 109868 h 158784"/>
              <a:gd name="connsiteX11" fmla="*/ 115216 w 754750"/>
              <a:gd name="connsiteY11" fmla="*/ 150075 h 158784"/>
              <a:gd name="connsiteX0" fmla="*/ 115216 w 754750"/>
              <a:gd name="connsiteY0" fmla="*/ 141608 h 150317"/>
              <a:gd name="connsiteX1" fmla="*/ 0 w 754750"/>
              <a:gd name="connsiteY1" fmla="*/ 85291 h 150317"/>
              <a:gd name="connsiteX2" fmla="*/ 102315 w 754750"/>
              <a:gd name="connsiteY2" fmla="*/ 46384 h 150317"/>
              <a:gd name="connsiteX3" fmla="*/ 215218 w 754750"/>
              <a:gd name="connsiteY3" fmla="*/ 21700 h 150317"/>
              <a:gd name="connsiteX4" fmla="*/ 384873 w 754750"/>
              <a:gd name="connsiteY4" fmla="*/ 5583 h 150317"/>
              <a:gd name="connsiteX5" fmla="*/ 517598 w 754750"/>
              <a:gd name="connsiteY5" fmla="*/ 4871 h 150317"/>
              <a:gd name="connsiteX6" fmla="*/ 517599 w 754750"/>
              <a:gd name="connsiteY6" fmla="*/ 4871 h 150317"/>
              <a:gd name="connsiteX7" fmla="*/ 742879 w 754750"/>
              <a:gd name="connsiteY7" fmla="*/ 26361 h 150317"/>
              <a:gd name="connsiteX8" fmla="*/ 675815 w 754750"/>
              <a:gd name="connsiteY8" fmla="*/ 49150 h 150317"/>
              <a:gd name="connsiteX9" fmla="*/ 563175 w 754750"/>
              <a:gd name="connsiteY9" fmla="*/ 38406 h 150317"/>
              <a:gd name="connsiteX10" fmla="*/ 563175 w 754750"/>
              <a:gd name="connsiteY10" fmla="*/ 38406 h 150317"/>
              <a:gd name="connsiteX11" fmla="*/ 305664 w 754750"/>
              <a:gd name="connsiteY11" fmla="*/ 101401 h 150317"/>
              <a:gd name="connsiteX12" fmla="*/ 115216 w 754750"/>
              <a:gd name="connsiteY12" fmla="*/ 141608 h 150317"/>
              <a:gd name="connsiteX0" fmla="*/ 115216 w 754750"/>
              <a:gd name="connsiteY0" fmla="*/ 143712 h 152421"/>
              <a:gd name="connsiteX1" fmla="*/ 0 w 754750"/>
              <a:gd name="connsiteY1" fmla="*/ 87395 h 152421"/>
              <a:gd name="connsiteX2" fmla="*/ 102315 w 754750"/>
              <a:gd name="connsiteY2" fmla="*/ 48488 h 152421"/>
              <a:gd name="connsiteX3" fmla="*/ 225254 w 754750"/>
              <a:gd name="connsiteY3" fmla="*/ 8275 h 152421"/>
              <a:gd name="connsiteX4" fmla="*/ 384873 w 754750"/>
              <a:gd name="connsiteY4" fmla="*/ 7687 h 152421"/>
              <a:gd name="connsiteX5" fmla="*/ 517598 w 754750"/>
              <a:gd name="connsiteY5" fmla="*/ 6975 h 152421"/>
              <a:gd name="connsiteX6" fmla="*/ 517599 w 754750"/>
              <a:gd name="connsiteY6" fmla="*/ 6975 h 152421"/>
              <a:gd name="connsiteX7" fmla="*/ 742879 w 754750"/>
              <a:gd name="connsiteY7" fmla="*/ 28465 h 152421"/>
              <a:gd name="connsiteX8" fmla="*/ 675815 w 754750"/>
              <a:gd name="connsiteY8" fmla="*/ 51254 h 152421"/>
              <a:gd name="connsiteX9" fmla="*/ 563175 w 754750"/>
              <a:gd name="connsiteY9" fmla="*/ 40510 h 152421"/>
              <a:gd name="connsiteX10" fmla="*/ 563175 w 754750"/>
              <a:gd name="connsiteY10" fmla="*/ 40510 h 152421"/>
              <a:gd name="connsiteX11" fmla="*/ 305664 w 754750"/>
              <a:gd name="connsiteY11" fmla="*/ 103505 h 152421"/>
              <a:gd name="connsiteX12" fmla="*/ 115216 w 754750"/>
              <a:gd name="connsiteY12" fmla="*/ 143712 h 15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4750" h="152421">
                <a:moveTo>
                  <a:pt x="115216" y="143712"/>
                </a:moveTo>
                <a:cubicBezTo>
                  <a:pt x="77950" y="122930"/>
                  <a:pt x="10755" y="113234"/>
                  <a:pt x="0" y="87395"/>
                </a:cubicBezTo>
                <a:cubicBezTo>
                  <a:pt x="8937" y="60482"/>
                  <a:pt x="80188" y="52663"/>
                  <a:pt x="102315" y="48488"/>
                </a:cubicBezTo>
                <a:cubicBezTo>
                  <a:pt x="138185" y="37889"/>
                  <a:pt x="178161" y="15075"/>
                  <a:pt x="225254" y="8275"/>
                </a:cubicBezTo>
                <a:cubicBezTo>
                  <a:pt x="261157" y="0"/>
                  <a:pt x="337012" y="18840"/>
                  <a:pt x="384873" y="7687"/>
                </a:cubicBezTo>
                <a:cubicBezTo>
                  <a:pt x="429971" y="3593"/>
                  <a:pt x="495477" y="7094"/>
                  <a:pt x="517598" y="6975"/>
                </a:cubicBezTo>
                <a:cubicBezTo>
                  <a:pt x="539719" y="6856"/>
                  <a:pt x="474753" y="2104"/>
                  <a:pt x="517599" y="6975"/>
                </a:cubicBezTo>
                <a:cubicBezTo>
                  <a:pt x="552346" y="5108"/>
                  <a:pt x="750528" y="21599"/>
                  <a:pt x="742879" y="28465"/>
                </a:cubicBezTo>
                <a:cubicBezTo>
                  <a:pt x="754750" y="34762"/>
                  <a:pt x="696379" y="48351"/>
                  <a:pt x="675815" y="51254"/>
                </a:cubicBezTo>
                <a:lnTo>
                  <a:pt x="563175" y="40510"/>
                </a:lnTo>
                <a:lnTo>
                  <a:pt x="563175" y="40510"/>
                </a:lnTo>
                <a:cubicBezTo>
                  <a:pt x="516622" y="63639"/>
                  <a:pt x="365735" y="78876"/>
                  <a:pt x="305664" y="103505"/>
                </a:cubicBezTo>
                <a:cubicBezTo>
                  <a:pt x="241347" y="126433"/>
                  <a:pt x="177162" y="152421"/>
                  <a:pt x="115216" y="1437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676275" y="4293096"/>
            <a:ext cx="8216205" cy="1212903"/>
          </a:xfrm>
          <a:custGeom>
            <a:avLst/>
            <a:gdLst>
              <a:gd name="connsiteX0" fmla="*/ 0 w 8181975"/>
              <a:gd name="connsiteY0" fmla="*/ 1212903 h 1212903"/>
              <a:gd name="connsiteX1" fmla="*/ 38100 w 8181975"/>
              <a:gd name="connsiteY1" fmla="*/ 1203378 h 1212903"/>
              <a:gd name="connsiteX2" fmla="*/ 66675 w 8181975"/>
              <a:gd name="connsiteY2" fmla="*/ 1193853 h 1212903"/>
              <a:gd name="connsiteX3" fmla="*/ 838200 w 8181975"/>
              <a:gd name="connsiteY3" fmla="*/ 1203378 h 1212903"/>
              <a:gd name="connsiteX4" fmla="*/ 1038225 w 8181975"/>
              <a:gd name="connsiteY4" fmla="*/ 1184328 h 1212903"/>
              <a:gd name="connsiteX5" fmla="*/ 1095375 w 8181975"/>
              <a:gd name="connsiteY5" fmla="*/ 1165278 h 1212903"/>
              <a:gd name="connsiteX6" fmla="*/ 1162050 w 8181975"/>
              <a:gd name="connsiteY6" fmla="*/ 1136703 h 1212903"/>
              <a:gd name="connsiteX7" fmla="*/ 1190625 w 8181975"/>
              <a:gd name="connsiteY7" fmla="*/ 1117653 h 1212903"/>
              <a:gd name="connsiteX8" fmla="*/ 1219200 w 8181975"/>
              <a:gd name="connsiteY8" fmla="*/ 1108128 h 1212903"/>
              <a:gd name="connsiteX9" fmla="*/ 1247775 w 8181975"/>
              <a:gd name="connsiteY9" fmla="*/ 1089078 h 1212903"/>
              <a:gd name="connsiteX10" fmla="*/ 1276350 w 8181975"/>
              <a:gd name="connsiteY10" fmla="*/ 1079553 h 1212903"/>
              <a:gd name="connsiteX11" fmla="*/ 1314450 w 8181975"/>
              <a:gd name="connsiteY11" fmla="*/ 1060503 h 1212903"/>
              <a:gd name="connsiteX12" fmla="*/ 1409700 w 8181975"/>
              <a:gd name="connsiteY12" fmla="*/ 1031928 h 1212903"/>
              <a:gd name="connsiteX13" fmla="*/ 1466850 w 8181975"/>
              <a:gd name="connsiteY13" fmla="*/ 1012878 h 1212903"/>
              <a:gd name="connsiteX14" fmla="*/ 1495425 w 8181975"/>
              <a:gd name="connsiteY14" fmla="*/ 1003353 h 1212903"/>
              <a:gd name="connsiteX15" fmla="*/ 1533525 w 8181975"/>
              <a:gd name="connsiteY15" fmla="*/ 993828 h 1212903"/>
              <a:gd name="connsiteX16" fmla="*/ 1590675 w 8181975"/>
              <a:gd name="connsiteY16" fmla="*/ 965253 h 1212903"/>
              <a:gd name="connsiteX17" fmla="*/ 1647825 w 8181975"/>
              <a:gd name="connsiteY17" fmla="*/ 946203 h 1212903"/>
              <a:gd name="connsiteX18" fmla="*/ 1676400 w 8181975"/>
              <a:gd name="connsiteY18" fmla="*/ 936678 h 1212903"/>
              <a:gd name="connsiteX19" fmla="*/ 1752600 w 8181975"/>
              <a:gd name="connsiteY19" fmla="*/ 927153 h 1212903"/>
              <a:gd name="connsiteX20" fmla="*/ 2009775 w 8181975"/>
              <a:gd name="connsiteY20" fmla="*/ 936678 h 1212903"/>
              <a:gd name="connsiteX21" fmla="*/ 2066925 w 8181975"/>
              <a:gd name="connsiteY21" fmla="*/ 955728 h 1212903"/>
              <a:gd name="connsiteX22" fmla="*/ 2171700 w 8181975"/>
              <a:gd name="connsiteY22" fmla="*/ 984303 h 1212903"/>
              <a:gd name="connsiteX23" fmla="*/ 2209800 w 8181975"/>
              <a:gd name="connsiteY23" fmla="*/ 993828 h 1212903"/>
              <a:gd name="connsiteX24" fmla="*/ 2266950 w 8181975"/>
              <a:gd name="connsiteY24" fmla="*/ 1012878 h 1212903"/>
              <a:gd name="connsiteX25" fmla="*/ 2400300 w 8181975"/>
              <a:gd name="connsiteY25" fmla="*/ 1050978 h 1212903"/>
              <a:gd name="connsiteX26" fmla="*/ 2457450 w 8181975"/>
              <a:gd name="connsiteY26" fmla="*/ 1070028 h 1212903"/>
              <a:gd name="connsiteX27" fmla="*/ 2486025 w 8181975"/>
              <a:gd name="connsiteY27" fmla="*/ 1079553 h 1212903"/>
              <a:gd name="connsiteX28" fmla="*/ 2695575 w 8181975"/>
              <a:gd name="connsiteY28" fmla="*/ 1070028 h 1212903"/>
              <a:gd name="connsiteX29" fmla="*/ 2847975 w 8181975"/>
              <a:gd name="connsiteY29" fmla="*/ 1050978 h 1212903"/>
              <a:gd name="connsiteX30" fmla="*/ 2962275 w 8181975"/>
              <a:gd name="connsiteY30" fmla="*/ 1031928 h 1212903"/>
              <a:gd name="connsiteX31" fmla="*/ 3000375 w 8181975"/>
              <a:gd name="connsiteY31" fmla="*/ 1022403 h 1212903"/>
              <a:gd name="connsiteX32" fmla="*/ 3086100 w 8181975"/>
              <a:gd name="connsiteY32" fmla="*/ 1012878 h 1212903"/>
              <a:gd name="connsiteX33" fmla="*/ 3124200 w 8181975"/>
              <a:gd name="connsiteY33" fmla="*/ 1003353 h 1212903"/>
              <a:gd name="connsiteX34" fmla="*/ 3171825 w 8181975"/>
              <a:gd name="connsiteY34" fmla="*/ 993828 h 1212903"/>
              <a:gd name="connsiteX35" fmla="*/ 3228975 w 8181975"/>
              <a:gd name="connsiteY35" fmla="*/ 974778 h 1212903"/>
              <a:gd name="connsiteX36" fmla="*/ 3295650 w 8181975"/>
              <a:gd name="connsiteY36" fmla="*/ 965253 h 1212903"/>
              <a:gd name="connsiteX37" fmla="*/ 3343275 w 8181975"/>
              <a:gd name="connsiteY37" fmla="*/ 955728 h 1212903"/>
              <a:gd name="connsiteX38" fmla="*/ 3409950 w 8181975"/>
              <a:gd name="connsiteY38" fmla="*/ 946203 h 1212903"/>
              <a:gd name="connsiteX39" fmla="*/ 3438525 w 8181975"/>
              <a:gd name="connsiteY39" fmla="*/ 936678 h 1212903"/>
              <a:gd name="connsiteX40" fmla="*/ 3467100 w 8181975"/>
              <a:gd name="connsiteY40" fmla="*/ 917628 h 1212903"/>
              <a:gd name="connsiteX41" fmla="*/ 3514725 w 8181975"/>
              <a:gd name="connsiteY41" fmla="*/ 860478 h 1212903"/>
              <a:gd name="connsiteX42" fmla="*/ 3543300 w 8181975"/>
              <a:gd name="connsiteY42" fmla="*/ 803328 h 1212903"/>
              <a:gd name="connsiteX43" fmla="*/ 3562350 w 8181975"/>
              <a:gd name="connsiteY43" fmla="*/ 698553 h 1212903"/>
              <a:gd name="connsiteX44" fmla="*/ 3609975 w 8181975"/>
              <a:gd name="connsiteY44" fmla="*/ 641403 h 1212903"/>
              <a:gd name="connsiteX45" fmla="*/ 3638550 w 8181975"/>
              <a:gd name="connsiteY45" fmla="*/ 584253 h 1212903"/>
              <a:gd name="connsiteX46" fmla="*/ 3676650 w 8181975"/>
              <a:gd name="connsiteY46" fmla="*/ 527103 h 1212903"/>
              <a:gd name="connsiteX47" fmla="*/ 3695700 w 8181975"/>
              <a:gd name="connsiteY47" fmla="*/ 498528 h 1212903"/>
              <a:gd name="connsiteX48" fmla="*/ 3724275 w 8181975"/>
              <a:gd name="connsiteY48" fmla="*/ 441378 h 1212903"/>
              <a:gd name="connsiteX49" fmla="*/ 3733800 w 8181975"/>
              <a:gd name="connsiteY49" fmla="*/ 412803 h 1212903"/>
              <a:gd name="connsiteX50" fmla="*/ 3771900 w 8181975"/>
              <a:gd name="connsiteY50" fmla="*/ 355653 h 1212903"/>
              <a:gd name="connsiteX51" fmla="*/ 3790950 w 8181975"/>
              <a:gd name="connsiteY51" fmla="*/ 327078 h 1212903"/>
              <a:gd name="connsiteX52" fmla="*/ 3819525 w 8181975"/>
              <a:gd name="connsiteY52" fmla="*/ 298503 h 1212903"/>
              <a:gd name="connsiteX53" fmla="*/ 3857625 w 8181975"/>
              <a:gd name="connsiteY53" fmla="*/ 241353 h 1212903"/>
              <a:gd name="connsiteX54" fmla="*/ 3876675 w 8181975"/>
              <a:gd name="connsiteY54" fmla="*/ 212778 h 1212903"/>
              <a:gd name="connsiteX55" fmla="*/ 3933825 w 8181975"/>
              <a:gd name="connsiteY55" fmla="*/ 155628 h 1212903"/>
              <a:gd name="connsiteX56" fmla="*/ 3952875 w 8181975"/>
              <a:gd name="connsiteY56" fmla="*/ 127053 h 1212903"/>
              <a:gd name="connsiteX57" fmla="*/ 3981450 w 8181975"/>
              <a:gd name="connsiteY57" fmla="*/ 117528 h 1212903"/>
              <a:gd name="connsiteX58" fmla="*/ 4038600 w 8181975"/>
              <a:gd name="connsiteY58" fmla="*/ 79428 h 1212903"/>
              <a:gd name="connsiteX59" fmla="*/ 4152900 w 8181975"/>
              <a:gd name="connsiteY59" fmla="*/ 41328 h 1212903"/>
              <a:gd name="connsiteX60" fmla="*/ 4238625 w 8181975"/>
              <a:gd name="connsiteY60" fmla="*/ 12753 h 1212903"/>
              <a:gd name="connsiteX61" fmla="*/ 4267200 w 8181975"/>
              <a:gd name="connsiteY61" fmla="*/ 3228 h 1212903"/>
              <a:gd name="connsiteX62" fmla="*/ 4514850 w 8181975"/>
              <a:gd name="connsiteY62" fmla="*/ 12753 h 1212903"/>
              <a:gd name="connsiteX63" fmla="*/ 4600575 w 8181975"/>
              <a:gd name="connsiteY63" fmla="*/ 79428 h 1212903"/>
              <a:gd name="connsiteX64" fmla="*/ 4629150 w 8181975"/>
              <a:gd name="connsiteY64" fmla="*/ 88953 h 1212903"/>
              <a:gd name="connsiteX65" fmla="*/ 4686300 w 8181975"/>
              <a:gd name="connsiteY65" fmla="*/ 117528 h 1212903"/>
              <a:gd name="connsiteX66" fmla="*/ 4705350 w 8181975"/>
              <a:gd name="connsiteY66" fmla="*/ 146103 h 1212903"/>
              <a:gd name="connsiteX67" fmla="*/ 4762500 w 8181975"/>
              <a:gd name="connsiteY67" fmla="*/ 193728 h 1212903"/>
              <a:gd name="connsiteX68" fmla="*/ 4781550 w 8181975"/>
              <a:gd name="connsiteY68" fmla="*/ 222303 h 1212903"/>
              <a:gd name="connsiteX69" fmla="*/ 4810125 w 8181975"/>
              <a:gd name="connsiteY69" fmla="*/ 241353 h 1212903"/>
              <a:gd name="connsiteX70" fmla="*/ 4829175 w 8181975"/>
              <a:gd name="connsiteY70" fmla="*/ 298503 h 1212903"/>
              <a:gd name="connsiteX71" fmla="*/ 4857750 w 8181975"/>
              <a:gd name="connsiteY71" fmla="*/ 384228 h 1212903"/>
              <a:gd name="connsiteX72" fmla="*/ 4867275 w 8181975"/>
              <a:gd name="connsiteY72" fmla="*/ 412803 h 1212903"/>
              <a:gd name="connsiteX73" fmla="*/ 4876800 w 8181975"/>
              <a:gd name="connsiteY73" fmla="*/ 441378 h 1212903"/>
              <a:gd name="connsiteX74" fmla="*/ 4933950 w 8181975"/>
              <a:gd name="connsiteY74" fmla="*/ 489003 h 1212903"/>
              <a:gd name="connsiteX75" fmla="*/ 4962525 w 8181975"/>
              <a:gd name="connsiteY75" fmla="*/ 498528 h 1212903"/>
              <a:gd name="connsiteX76" fmla="*/ 5019675 w 8181975"/>
              <a:gd name="connsiteY76" fmla="*/ 536628 h 1212903"/>
              <a:gd name="connsiteX77" fmla="*/ 5076825 w 8181975"/>
              <a:gd name="connsiteY77" fmla="*/ 555678 h 1212903"/>
              <a:gd name="connsiteX78" fmla="*/ 5181600 w 8181975"/>
              <a:gd name="connsiteY78" fmla="*/ 612828 h 1212903"/>
              <a:gd name="connsiteX79" fmla="*/ 5210175 w 8181975"/>
              <a:gd name="connsiteY79" fmla="*/ 631878 h 1212903"/>
              <a:gd name="connsiteX80" fmla="*/ 5267325 w 8181975"/>
              <a:gd name="connsiteY80" fmla="*/ 650928 h 1212903"/>
              <a:gd name="connsiteX81" fmla="*/ 5334000 w 8181975"/>
              <a:gd name="connsiteY81" fmla="*/ 679503 h 1212903"/>
              <a:gd name="connsiteX82" fmla="*/ 5362575 w 8181975"/>
              <a:gd name="connsiteY82" fmla="*/ 689028 h 1212903"/>
              <a:gd name="connsiteX83" fmla="*/ 5648325 w 8181975"/>
              <a:gd name="connsiteY83" fmla="*/ 698553 h 1212903"/>
              <a:gd name="connsiteX84" fmla="*/ 6076950 w 8181975"/>
              <a:gd name="connsiteY84" fmla="*/ 689028 h 1212903"/>
              <a:gd name="connsiteX85" fmla="*/ 6162675 w 8181975"/>
              <a:gd name="connsiteY85" fmla="*/ 679503 h 1212903"/>
              <a:gd name="connsiteX86" fmla="*/ 6343650 w 8181975"/>
              <a:gd name="connsiteY86" fmla="*/ 689028 h 1212903"/>
              <a:gd name="connsiteX87" fmla="*/ 6400800 w 8181975"/>
              <a:gd name="connsiteY87" fmla="*/ 717603 h 1212903"/>
              <a:gd name="connsiteX88" fmla="*/ 6438900 w 8181975"/>
              <a:gd name="connsiteY88" fmla="*/ 736653 h 1212903"/>
              <a:gd name="connsiteX89" fmla="*/ 6496050 w 8181975"/>
              <a:gd name="connsiteY89" fmla="*/ 774753 h 1212903"/>
              <a:gd name="connsiteX90" fmla="*/ 6524625 w 8181975"/>
              <a:gd name="connsiteY90" fmla="*/ 803328 h 1212903"/>
              <a:gd name="connsiteX91" fmla="*/ 6581775 w 8181975"/>
              <a:gd name="connsiteY91" fmla="*/ 822378 h 1212903"/>
              <a:gd name="connsiteX92" fmla="*/ 6610350 w 8181975"/>
              <a:gd name="connsiteY92" fmla="*/ 831903 h 1212903"/>
              <a:gd name="connsiteX93" fmla="*/ 6638925 w 8181975"/>
              <a:gd name="connsiteY93" fmla="*/ 841428 h 1212903"/>
              <a:gd name="connsiteX94" fmla="*/ 6667500 w 8181975"/>
              <a:gd name="connsiteY94" fmla="*/ 850953 h 1212903"/>
              <a:gd name="connsiteX95" fmla="*/ 6762750 w 8181975"/>
              <a:gd name="connsiteY95" fmla="*/ 870003 h 1212903"/>
              <a:gd name="connsiteX96" fmla="*/ 6829425 w 8181975"/>
              <a:gd name="connsiteY96" fmla="*/ 889053 h 1212903"/>
              <a:gd name="connsiteX97" fmla="*/ 6858000 w 8181975"/>
              <a:gd name="connsiteY97" fmla="*/ 898578 h 1212903"/>
              <a:gd name="connsiteX98" fmla="*/ 6877050 w 8181975"/>
              <a:gd name="connsiteY98" fmla="*/ 927153 h 1212903"/>
              <a:gd name="connsiteX99" fmla="*/ 6934200 w 8181975"/>
              <a:gd name="connsiteY99" fmla="*/ 946203 h 1212903"/>
              <a:gd name="connsiteX100" fmla="*/ 6962775 w 8181975"/>
              <a:gd name="connsiteY100" fmla="*/ 955728 h 1212903"/>
              <a:gd name="connsiteX101" fmla="*/ 6991350 w 8181975"/>
              <a:gd name="connsiteY101" fmla="*/ 965253 h 1212903"/>
              <a:gd name="connsiteX102" fmla="*/ 7019925 w 8181975"/>
              <a:gd name="connsiteY102" fmla="*/ 984303 h 1212903"/>
              <a:gd name="connsiteX103" fmla="*/ 7048500 w 8181975"/>
              <a:gd name="connsiteY103" fmla="*/ 993828 h 1212903"/>
              <a:gd name="connsiteX104" fmla="*/ 7105650 w 8181975"/>
              <a:gd name="connsiteY104" fmla="*/ 1031928 h 1212903"/>
              <a:gd name="connsiteX105" fmla="*/ 7134225 w 8181975"/>
              <a:gd name="connsiteY105" fmla="*/ 1050978 h 1212903"/>
              <a:gd name="connsiteX106" fmla="*/ 7191375 w 8181975"/>
              <a:gd name="connsiteY106" fmla="*/ 1070028 h 1212903"/>
              <a:gd name="connsiteX107" fmla="*/ 7219950 w 8181975"/>
              <a:gd name="connsiteY107" fmla="*/ 1079553 h 1212903"/>
              <a:gd name="connsiteX108" fmla="*/ 7248525 w 8181975"/>
              <a:gd name="connsiteY108" fmla="*/ 1098603 h 1212903"/>
              <a:gd name="connsiteX109" fmla="*/ 7305675 w 8181975"/>
              <a:gd name="connsiteY109" fmla="*/ 1108128 h 1212903"/>
              <a:gd name="connsiteX110" fmla="*/ 7353300 w 8181975"/>
              <a:gd name="connsiteY110" fmla="*/ 1117653 h 1212903"/>
              <a:gd name="connsiteX111" fmla="*/ 7381875 w 8181975"/>
              <a:gd name="connsiteY111" fmla="*/ 1127178 h 1212903"/>
              <a:gd name="connsiteX112" fmla="*/ 7458075 w 8181975"/>
              <a:gd name="connsiteY112" fmla="*/ 1136703 h 1212903"/>
              <a:gd name="connsiteX113" fmla="*/ 7505700 w 8181975"/>
              <a:gd name="connsiteY113" fmla="*/ 1146228 h 1212903"/>
              <a:gd name="connsiteX114" fmla="*/ 7734300 w 8181975"/>
              <a:gd name="connsiteY114" fmla="*/ 1155753 h 1212903"/>
              <a:gd name="connsiteX115" fmla="*/ 8086725 w 8181975"/>
              <a:gd name="connsiteY115" fmla="*/ 1165278 h 1212903"/>
              <a:gd name="connsiteX116" fmla="*/ 8181975 w 8181975"/>
              <a:gd name="connsiteY116" fmla="*/ 1184328 h 121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8181975" h="1212903">
                <a:moveTo>
                  <a:pt x="0" y="1212903"/>
                </a:moveTo>
                <a:cubicBezTo>
                  <a:pt x="12700" y="1209728"/>
                  <a:pt x="25513" y="1206974"/>
                  <a:pt x="38100" y="1203378"/>
                </a:cubicBezTo>
                <a:cubicBezTo>
                  <a:pt x="47754" y="1200620"/>
                  <a:pt x="56635" y="1193853"/>
                  <a:pt x="66675" y="1193853"/>
                </a:cubicBezTo>
                <a:cubicBezTo>
                  <a:pt x="323870" y="1193853"/>
                  <a:pt x="581025" y="1200203"/>
                  <a:pt x="838200" y="1203378"/>
                </a:cubicBezTo>
                <a:cubicBezTo>
                  <a:pt x="900673" y="1199473"/>
                  <a:pt x="974431" y="1201726"/>
                  <a:pt x="1038225" y="1184328"/>
                </a:cubicBezTo>
                <a:cubicBezTo>
                  <a:pt x="1057598" y="1179044"/>
                  <a:pt x="1076325" y="1171628"/>
                  <a:pt x="1095375" y="1165278"/>
                </a:cubicBezTo>
                <a:cubicBezTo>
                  <a:pt x="1127433" y="1154592"/>
                  <a:pt x="1129094" y="1155535"/>
                  <a:pt x="1162050" y="1136703"/>
                </a:cubicBezTo>
                <a:cubicBezTo>
                  <a:pt x="1171989" y="1131023"/>
                  <a:pt x="1180386" y="1122773"/>
                  <a:pt x="1190625" y="1117653"/>
                </a:cubicBezTo>
                <a:cubicBezTo>
                  <a:pt x="1199605" y="1113163"/>
                  <a:pt x="1210220" y="1112618"/>
                  <a:pt x="1219200" y="1108128"/>
                </a:cubicBezTo>
                <a:cubicBezTo>
                  <a:pt x="1229439" y="1103008"/>
                  <a:pt x="1237536" y="1094198"/>
                  <a:pt x="1247775" y="1089078"/>
                </a:cubicBezTo>
                <a:cubicBezTo>
                  <a:pt x="1256755" y="1084588"/>
                  <a:pt x="1267122" y="1083508"/>
                  <a:pt x="1276350" y="1079553"/>
                </a:cubicBezTo>
                <a:cubicBezTo>
                  <a:pt x="1289401" y="1073960"/>
                  <a:pt x="1301267" y="1065776"/>
                  <a:pt x="1314450" y="1060503"/>
                </a:cubicBezTo>
                <a:cubicBezTo>
                  <a:pt x="1381802" y="1033562"/>
                  <a:pt x="1353564" y="1048769"/>
                  <a:pt x="1409700" y="1031928"/>
                </a:cubicBezTo>
                <a:cubicBezTo>
                  <a:pt x="1428934" y="1026158"/>
                  <a:pt x="1447800" y="1019228"/>
                  <a:pt x="1466850" y="1012878"/>
                </a:cubicBezTo>
                <a:cubicBezTo>
                  <a:pt x="1476375" y="1009703"/>
                  <a:pt x="1485685" y="1005788"/>
                  <a:pt x="1495425" y="1003353"/>
                </a:cubicBezTo>
                <a:cubicBezTo>
                  <a:pt x="1508125" y="1000178"/>
                  <a:pt x="1520938" y="997424"/>
                  <a:pt x="1533525" y="993828"/>
                </a:cubicBezTo>
                <a:cubicBezTo>
                  <a:pt x="1606474" y="972985"/>
                  <a:pt x="1515534" y="998649"/>
                  <a:pt x="1590675" y="965253"/>
                </a:cubicBezTo>
                <a:cubicBezTo>
                  <a:pt x="1609025" y="957098"/>
                  <a:pt x="1628775" y="952553"/>
                  <a:pt x="1647825" y="946203"/>
                </a:cubicBezTo>
                <a:cubicBezTo>
                  <a:pt x="1657350" y="943028"/>
                  <a:pt x="1666437" y="937923"/>
                  <a:pt x="1676400" y="936678"/>
                </a:cubicBezTo>
                <a:lnTo>
                  <a:pt x="1752600" y="927153"/>
                </a:lnTo>
                <a:cubicBezTo>
                  <a:pt x="1838325" y="930328"/>
                  <a:pt x="1924344" y="928912"/>
                  <a:pt x="2009775" y="936678"/>
                </a:cubicBezTo>
                <a:cubicBezTo>
                  <a:pt x="2029773" y="938496"/>
                  <a:pt x="2047234" y="951790"/>
                  <a:pt x="2066925" y="955728"/>
                </a:cubicBezTo>
                <a:cubicBezTo>
                  <a:pt x="2231671" y="988677"/>
                  <a:pt x="1978344" y="935964"/>
                  <a:pt x="2171700" y="984303"/>
                </a:cubicBezTo>
                <a:cubicBezTo>
                  <a:pt x="2184400" y="987478"/>
                  <a:pt x="2197261" y="990066"/>
                  <a:pt x="2209800" y="993828"/>
                </a:cubicBezTo>
                <a:cubicBezTo>
                  <a:pt x="2229034" y="999598"/>
                  <a:pt x="2247469" y="1008008"/>
                  <a:pt x="2266950" y="1012878"/>
                </a:cubicBezTo>
                <a:cubicBezTo>
                  <a:pt x="2362631" y="1036798"/>
                  <a:pt x="2318312" y="1023649"/>
                  <a:pt x="2400300" y="1050978"/>
                </a:cubicBezTo>
                <a:lnTo>
                  <a:pt x="2457450" y="1070028"/>
                </a:lnTo>
                <a:lnTo>
                  <a:pt x="2486025" y="1079553"/>
                </a:lnTo>
                <a:cubicBezTo>
                  <a:pt x="2555875" y="1076378"/>
                  <a:pt x="2625870" y="1075531"/>
                  <a:pt x="2695575" y="1070028"/>
                </a:cubicBezTo>
                <a:cubicBezTo>
                  <a:pt x="2746612" y="1065999"/>
                  <a:pt x="2847975" y="1050978"/>
                  <a:pt x="2847975" y="1050978"/>
                </a:cubicBezTo>
                <a:cubicBezTo>
                  <a:pt x="2911783" y="1029709"/>
                  <a:pt x="2843785" y="1050157"/>
                  <a:pt x="2962275" y="1031928"/>
                </a:cubicBezTo>
                <a:cubicBezTo>
                  <a:pt x="2975214" y="1029937"/>
                  <a:pt x="2987436" y="1024394"/>
                  <a:pt x="3000375" y="1022403"/>
                </a:cubicBezTo>
                <a:cubicBezTo>
                  <a:pt x="3028792" y="1018031"/>
                  <a:pt x="3057525" y="1016053"/>
                  <a:pt x="3086100" y="1012878"/>
                </a:cubicBezTo>
                <a:cubicBezTo>
                  <a:pt x="3098800" y="1009703"/>
                  <a:pt x="3111421" y="1006193"/>
                  <a:pt x="3124200" y="1003353"/>
                </a:cubicBezTo>
                <a:cubicBezTo>
                  <a:pt x="3140004" y="999841"/>
                  <a:pt x="3156206" y="998088"/>
                  <a:pt x="3171825" y="993828"/>
                </a:cubicBezTo>
                <a:cubicBezTo>
                  <a:pt x="3191198" y="988544"/>
                  <a:pt x="3209096" y="977618"/>
                  <a:pt x="3228975" y="974778"/>
                </a:cubicBezTo>
                <a:cubicBezTo>
                  <a:pt x="3251200" y="971603"/>
                  <a:pt x="3273505" y="968944"/>
                  <a:pt x="3295650" y="965253"/>
                </a:cubicBezTo>
                <a:cubicBezTo>
                  <a:pt x="3311619" y="962591"/>
                  <a:pt x="3327306" y="958390"/>
                  <a:pt x="3343275" y="955728"/>
                </a:cubicBezTo>
                <a:cubicBezTo>
                  <a:pt x="3365420" y="952037"/>
                  <a:pt x="3387725" y="949378"/>
                  <a:pt x="3409950" y="946203"/>
                </a:cubicBezTo>
                <a:cubicBezTo>
                  <a:pt x="3419475" y="943028"/>
                  <a:pt x="3429545" y="941168"/>
                  <a:pt x="3438525" y="936678"/>
                </a:cubicBezTo>
                <a:cubicBezTo>
                  <a:pt x="3448764" y="931558"/>
                  <a:pt x="3458306" y="924957"/>
                  <a:pt x="3467100" y="917628"/>
                </a:cubicBezTo>
                <a:cubicBezTo>
                  <a:pt x="3485156" y="902581"/>
                  <a:pt x="3504021" y="881885"/>
                  <a:pt x="3514725" y="860478"/>
                </a:cubicBezTo>
                <a:cubicBezTo>
                  <a:pt x="3554160" y="781608"/>
                  <a:pt x="3488705" y="885220"/>
                  <a:pt x="3543300" y="803328"/>
                </a:cubicBezTo>
                <a:cubicBezTo>
                  <a:pt x="3545507" y="787877"/>
                  <a:pt x="3552726" y="721008"/>
                  <a:pt x="3562350" y="698553"/>
                </a:cubicBezTo>
                <a:cubicBezTo>
                  <a:pt x="3574870" y="669340"/>
                  <a:pt x="3589782" y="665635"/>
                  <a:pt x="3609975" y="641403"/>
                </a:cubicBezTo>
                <a:cubicBezTo>
                  <a:pt x="3652260" y="590661"/>
                  <a:pt x="3609911" y="635803"/>
                  <a:pt x="3638550" y="584253"/>
                </a:cubicBezTo>
                <a:cubicBezTo>
                  <a:pt x="3649669" y="564239"/>
                  <a:pt x="3663950" y="546153"/>
                  <a:pt x="3676650" y="527103"/>
                </a:cubicBezTo>
                <a:cubicBezTo>
                  <a:pt x="3683000" y="517578"/>
                  <a:pt x="3692080" y="509388"/>
                  <a:pt x="3695700" y="498528"/>
                </a:cubicBezTo>
                <a:cubicBezTo>
                  <a:pt x="3719641" y="426704"/>
                  <a:pt x="3687346" y="515236"/>
                  <a:pt x="3724275" y="441378"/>
                </a:cubicBezTo>
                <a:cubicBezTo>
                  <a:pt x="3728765" y="432398"/>
                  <a:pt x="3728924" y="421580"/>
                  <a:pt x="3733800" y="412803"/>
                </a:cubicBezTo>
                <a:cubicBezTo>
                  <a:pt x="3744919" y="392789"/>
                  <a:pt x="3759200" y="374703"/>
                  <a:pt x="3771900" y="355653"/>
                </a:cubicBezTo>
                <a:cubicBezTo>
                  <a:pt x="3778250" y="346128"/>
                  <a:pt x="3782855" y="335173"/>
                  <a:pt x="3790950" y="327078"/>
                </a:cubicBezTo>
                <a:cubicBezTo>
                  <a:pt x="3800475" y="317553"/>
                  <a:pt x="3811255" y="309136"/>
                  <a:pt x="3819525" y="298503"/>
                </a:cubicBezTo>
                <a:cubicBezTo>
                  <a:pt x="3833581" y="280431"/>
                  <a:pt x="3844925" y="260403"/>
                  <a:pt x="3857625" y="241353"/>
                </a:cubicBezTo>
                <a:cubicBezTo>
                  <a:pt x="3863975" y="231828"/>
                  <a:pt x="3868580" y="220873"/>
                  <a:pt x="3876675" y="212778"/>
                </a:cubicBezTo>
                <a:cubicBezTo>
                  <a:pt x="3895725" y="193728"/>
                  <a:pt x="3918881" y="178044"/>
                  <a:pt x="3933825" y="155628"/>
                </a:cubicBezTo>
                <a:cubicBezTo>
                  <a:pt x="3940175" y="146103"/>
                  <a:pt x="3943936" y="134204"/>
                  <a:pt x="3952875" y="127053"/>
                </a:cubicBezTo>
                <a:cubicBezTo>
                  <a:pt x="3960715" y="120781"/>
                  <a:pt x="3972673" y="122404"/>
                  <a:pt x="3981450" y="117528"/>
                </a:cubicBezTo>
                <a:cubicBezTo>
                  <a:pt x="4001464" y="106409"/>
                  <a:pt x="4016880" y="86668"/>
                  <a:pt x="4038600" y="79428"/>
                </a:cubicBezTo>
                <a:lnTo>
                  <a:pt x="4152900" y="41328"/>
                </a:lnTo>
                <a:lnTo>
                  <a:pt x="4238625" y="12753"/>
                </a:lnTo>
                <a:lnTo>
                  <a:pt x="4267200" y="3228"/>
                </a:lnTo>
                <a:cubicBezTo>
                  <a:pt x="4349750" y="6403"/>
                  <a:pt x="4433229" y="0"/>
                  <a:pt x="4514850" y="12753"/>
                </a:cubicBezTo>
                <a:cubicBezTo>
                  <a:pt x="4564538" y="20517"/>
                  <a:pt x="4566795" y="56908"/>
                  <a:pt x="4600575" y="79428"/>
                </a:cubicBezTo>
                <a:cubicBezTo>
                  <a:pt x="4608929" y="84997"/>
                  <a:pt x="4620170" y="84463"/>
                  <a:pt x="4629150" y="88953"/>
                </a:cubicBezTo>
                <a:cubicBezTo>
                  <a:pt x="4703008" y="125882"/>
                  <a:pt x="4614476" y="93587"/>
                  <a:pt x="4686300" y="117528"/>
                </a:cubicBezTo>
                <a:cubicBezTo>
                  <a:pt x="4692650" y="127053"/>
                  <a:pt x="4698021" y="137309"/>
                  <a:pt x="4705350" y="146103"/>
                </a:cubicBezTo>
                <a:cubicBezTo>
                  <a:pt x="4728269" y="173605"/>
                  <a:pt x="4734403" y="174997"/>
                  <a:pt x="4762500" y="193728"/>
                </a:cubicBezTo>
                <a:cubicBezTo>
                  <a:pt x="4768850" y="203253"/>
                  <a:pt x="4773455" y="214208"/>
                  <a:pt x="4781550" y="222303"/>
                </a:cubicBezTo>
                <a:cubicBezTo>
                  <a:pt x="4789645" y="230398"/>
                  <a:pt x="4804058" y="231645"/>
                  <a:pt x="4810125" y="241353"/>
                </a:cubicBezTo>
                <a:cubicBezTo>
                  <a:pt x="4820768" y="258381"/>
                  <a:pt x="4822825" y="279453"/>
                  <a:pt x="4829175" y="298503"/>
                </a:cubicBezTo>
                <a:lnTo>
                  <a:pt x="4857750" y="384228"/>
                </a:lnTo>
                <a:lnTo>
                  <a:pt x="4867275" y="412803"/>
                </a:lnTo>
                <a:cubicBezTo>
                  <a:pt x="4870450" y="422328"/>
                  <a:pt x="4869700" y="434278"/>
                  <a:pt x="4876800" y="441378"/>
                </a:cubicBezTo>
                <a:cubicBezTo>
                  <a:pt x="4897866" y="462444"/>
                  <a:pt x="4907428" y="475742"/>
                  <a:pt x="4933950" y="489003"/>
                </a:cubicBezTo>
                <a:cubicBezTo>
                  <a:pt x="4942930" y="493493"/>
                  <a:pt x="4953748" y="493652"/>
                  <a:pt x="4962525" y="498528"/>
                </a:cubicBezTo>
                <a:cubicBezTo>
                  <a:pt x="4982539" y="509647"/>
                  <a:pt x="4997955" y="529388"/>
                  <a:pt x="5019675" y="536628"/>
                </a:cubicBezTo>
                <a:cubicBezTo>
                  <a:pt x="5038725" y="542978"/>
                  <a:pt x="5060117" y="544539"/>
                  <a:pt x="5076825" y="555678"/>
                </a:cubicBezTo>
                <a:cubicBezTo>
                  <a:pt x="5203544" y="640158"/>
                  <a:pt x="5071388" y="557722"/>
                  <a:pt x="5181600" y="612828"/>
                </a:cubicBezTo>
                <a:cubicBezTo>
                  <a:pt x="5191839" y="617948"/>
                  <a:pt x="5199714" y="627229"/>
                  <a:pt x="5210175" y="631878"/>
                </a:cubicBezTo>
                <a:cubicBezTo>
                  <a:pt x="5228525" y="640033"/>
                  <a:pt x="5250617" y="639789"/>
                  <a:pt x="5267325" y="650928"/>
                </a:cubicBezTo>
                <a:cubicBezTo>
                  <a:pt x="5310826" y="679929"/>
                  <a:pt x="5280181" y="664126"/>
                  <a:pt x="5334000" y="679503"/>
                </a:cubicBezTo>
                <a:cubicBezTo>
                  <a:pt x="5343654" y="682261"/>
                  <a:pt x="5352553" y="688421"/>
                  <a:pt x="5362575" y="689028"/>
                </a:cubicBezTo>
                <a:cubicBezTo>
                  <a:pt x="5457703" y="694793"/>
                  <a:pt x="5553075" y="695378"/>
                  <a:pt x="5648325" y="698553"/>
                </a:cubicBezTo>
                <a:lnTo>
                  <a:pt x="6076950" y="689028"/>
                </a:lnTo>
                <a:cubicBezTo>
                  <a:pt x="6105681" y="687964"/>
                  <a:pt x="6133924" y="679503"/>
                  <a:pt x="6162675" y="679503"/>
                </a:cubicBezTo>
                <a:cubicBezTo>
                  <a:pt x="6223083" y="679503"/>
                  <a:pt x="6283325" y="685853"/>
                  <a:pt x="6343650" y="689028"/>
                </a:cubicBezTo>
                <a:cubicBezTo>
                  <a:pt x="6396041" y="706492"/>
                  <a:pt x="6349099" y="688060"/>
                  <a:pt x="6400800" y="717603"/>
                </a:cubicBezTo>
                <a:cubicBezTo>
                  <a:pt x="6413128" y="724648"/>
                  <a:pt x="6427346" y="728400"/>
                  <a:pt x="6438900" y="736653"/>
                </a:cubicBezTo>
                <a:cubicBezTo>
                  <a:pt x="6501330" y="781246"/>
                  <a:pt x="6434753" y="754321"/>
                  <a:pt x="6496050" y="774753"/>
                </a:cubicBezTo>
                <a:cubicBezTo>
                  <a:pt x="6505575" y="784278"/>
                  <a:pt x="6512850" y="796786"/>
                  <a:pt x="6524625" y="803328"/>
                </a:cubicBezTo>
                <a:cubicBezTo>
                  <a:pt x="6542178" y="813080"/>
                  <a:pt x="6562725" y="816028"/>
                  <a:pt x="6581775" y="822378"/>
                </a:cubicBezTo>
                <a:lnTo>
                  <a:pt x="6610350" y="831903"/>
                </a:lnTo>
                <a:lnTo>
                  <a:pt x="6638925" y="841428"/>
                </a:lnTo>
                <a:cubicBezTo>
                  <a:pt x="6648450" y="844603"/>
                  <a:pt x="6657655" y="848984"/>
                  <a:pt x="6667500" y="850953"/>
                </a:cubicBezTo>
                <a:cubicBezTo>
                  <a:pt x="6699250" y="857303"/>
                  <a:pt x="6732033" y="859764"/>
                  <a:pt x="6762750" y="870003"/>
                </a:cubicBezTo>
                <a:cubicBezTo>
                  <a:pt x="6831263" y="892841"/>
                  <a:pt x="6745704" y="865133"/>
                  <a:pt x="6829425" y="889053"/>
                </a:cubicBezTo>
                <a:cubicBezTo>
                  <a:pt x="6839079" y="891811"/>
                  <a:pt x="6848475" y="895403"/>
                  <a:pt x="6858000" y="898578"/>
                </a:cubicBezTo>
                <a:cubicBezTo>
                  <a:pt x="6864350" y="908103"/>
                  <a:pt x="6867342" y="921086"/>
                  <a:pt x="6877050" y="927153"/>
                </a:cubicBezTo>
                <a:cubicBezTo>
                  <a:pt x="6894078" y="937796"/>
                  <a:pt x="6915150" y="939853"/>
                  <a:pt x="6934200" y="946203"/>
                </a:cubicBezTo>
                <a:lnTo>
                  <a:pt x="6962775" y="955728"/>
                </a:lnTo>
                <a:cubicBezTo>
                  <a:pt x="6972300" y="958903"/>
                  <a:pt x="6982996" y="959684"/>
                  <a:pt x="6991350" y="965253"/>
                </a:cubicBezTo>
                <a:cubicBezTo>
                  <a:pt x="7000875" y="971603"/>
                  <a:pt x="7009686" y="979183"/>
                  <a:pt x="7019925" y="984303"/>
                </a:cubicBezTo>
                <a:cubicBezTo>
                  <a:pt x="7028905" y="988793"/>
                  <a:pt x="7039723" y="988952"/>
                  <a:pt x="7048500" y="993828"/>
                </a:cubicBezTo>
                <a:cubicBezTo>
                  <a:pt x="7068514" y="1004947"/>
                  <a:pt x="7086600" y="1019228"/>
                  <a:pt x="7105650" y="1031928"/>
                </a:cubicBezTo>
                <a:cubicBezTo>
                  <a:pt x="7115175" y="1038278"/>
                  <a:pt x="7123365" y="1047358"/>
                  <a:pt x="7134225" y="1050978"/>
                </a:cubicBezTo>
                <a:lnTo>
                  <a:pt x="7191375" y="1070028"/>
                </a:lnTo>
                <a:cubicBezTo>
                  <a:pt x="7200900" y="1073203"/>
                  <a:pt x="7211596" y="1073984"/>
                  <a:pt x="7219950" y="1079553"/>
                </a:cubicBezTo>
                <a:cubicBezTo>
                  <a:pt x="7229475" y="1085903"/>
                  <a:pt x="7237665" y="1094983"/>
                  <a:pt x="7248525" y="1098603"/>
                </a:cubicBezTo>
                <a:cubicBezTo>
                  <a:pt x="7266847" y="1104710"/>
                  <a:pt x="7286674" y="1104673"/>
                  <a:pt x="7305675" y="1108128"/>
                </a:cubicBezTo>
                <a:cubicBezTo>
                  <a:pt x="7321603" y="1111024"/>
                  <a:pt x="7337594" y="1113726"/>
                  <a:pt x="7353300" y="1117653"/>
                </a:cubicBezTo>
                <a:cubicBezTo>
                  <a:pt x="7363040" y="1120088"/>
                  <a:pt x="7371997" y="1125382"/>
                  <a:pt x="7381875" y="1127178"/>
                </a:cubicBezTo>
                <a:cubicBezTo>
                  <a:pt x="7407060" y="1131757"/>
                  <a:pt x="7432775" y="1132811"/>
                  <a:pt x="7458075" y="1136703"/>
                </a:cubicBezTo>
                <a:cubicBezTo>
                  <a:pt x="7474076" y="1139165"/>
                  <a:pt x="7489549" y="1145114"/>
                  <a:pt x="7505700" y="1146228"/>
                </a:cubicBezTo>
                <a:cubicBezTo>
                  <a:pt x="7581785" y="1151475"/>
                  <a:pt x="7658075" y="1153254"/>
                  <a:pt x="7734300" y="1155753"/>
                </a:cubicBezTo>
                <a:lnTo>
                  <a:pt x="8086725" y="1165278"/>
                </a:lnTo>
                <a:cubicBezTo>
                  <a:pt x="8155923" y="1188344"/>
                  <a:pt x="8123795" y="1184328"/>
                  <a:pt x="8181975" y="118432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4067944" y="3455288"/>
            <a:ext cx="1508490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pt-BR" sz="3000" dirty="0"/>
              <a:t>Petróleo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 rot="21381284">
            <a:off x="4169793" y="3977240"/>
            <a:ext cx="1501423" cy="495525"/>
            <a:chOff x="1378" y="1985"/>
            <a:chExt cx="1615" cy="498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2566" y="1991"/>
              <a:ext cx="427" cy="492"/>
              <a:chOff x="2602" y="1751"/>
              <a:chExt cx="427" cy="492"/>
            </a:xfrm>
          </p:grpSpPr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2602" y="1751"/>
                <a:ext cx="414" cy="48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Oval 22"/>
              <p:cNvSpPr>
                <a:spLocks noChangeArrowheads="1"/>
              </p:cNvSpPr>
              <p:nvPr/>
            </p:nvSpPr>
            <p:spPr bwMode="auto">
              <a:xfrm>
                <a:off x="2978" y="2193"/>
                <a:ext cx="51" cy="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1378" y="1985"/>
              <a:ext cx="446" cy="454"/>
              <a:chOff x="1414" y="1745"/>
              <a:chExt cx="446" cy="454"/>
            </a:xfrm>
          </p:grpSpPr>
          <p:sp>
            <p:nvSpPr>
              <p:cNvPr id="19" name="Line 24"/>
              <p:cNvSpPr>
                <a:spLocks noChangeShapeType="1"/>
              </p:cNvSpPr>
              <p:nvPr/>
            </p:nvSpPr>
            <p:spPr bwMode="auto">
              <a:xfrm flipH="1">
                <a:off x="1436" y="1745"/>
                <a:ext cx="424" cy="4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Oval 25"/>
              <p:cNvSpPr>
                <a:spLocks noChangeArrowheads="1"/>
              </p:cNvSpPr>
              <p:nvPr/>
            </p:nvSpPr>
            <p:spPr bwMode="auto">
              <a:xfrm>
                <a:off x="1414" y="2149"/>
                <a:ext cx="50" cy="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9" name="Forma livre 28"/>
          <p:cNvSpPr/>
          <p:nvPr/>
        </p:nvSpPr>
        <p:spPr>
          <a:xfrm>
            <a:off x="685800" y="4295775"/>
            <a:ext cx="8229600" cy="428625"/>
          </a:xfrm>
          <a:custGeom>
            <a:avLst/>
            <a:gdLst>
              <a:gd name="connsiteX0" fmla="*/ 0 w 8229600"/>
              <a:gd name="connsiteY0" fmla="*/ 47625 h 428625"/>
              <a:gd name="connsiteX1" fmla="*/ 47625 w 8229600"/>
              <a:gd name="connsiteY1" fmla="*/ 104775 h 428625"/>
              <a:gd name="connsiteX2" fmla="*/ 171450 w 8229600"/>
              <a:gd name="connsiteY2" fmla="*/ 161925 h 428625"/>
              <a:gd name="connsiteX3" fmla="*/ 209550 w 8229600"/>
              <a:gd name="connsiteY3" fmla="*/ 180975 h 428625"/>
              <a:gd name="connsiteX4" fmla="*/ 238125 w 8229600"/>
              <a:gd name="connsiteY4" fmla="*/ 200025 h 428625"/>
              <a:gd name="connsiteX5" fmla="*/ 342900 w 8229600"/>
              <a:gd name="connsiteY5" fmla="*/ 209550 h 428625"/>
              <a:gd name="connsiteX6" fmla="*/ 723900 w 8229600"/>
              <a:gd name="connsiteY6" fmla="*/ 238125 h 428625"/>
              <a:gd name="connsiteX7" fmla="*/ 781050 w 8229600"/>
              <a:gd name="connsiteY7" fmla="*/ 257175 h 428625"/>
              <a:gd name="connsiteX8" fmla="*/ 809625 w 8229600"/>
              <a:gd name="connsiteY8" fmla="*/ 266700 h 428625"/>
              <a:gd name="connsiteX9" fmla="*/ 876300 w 8229600"/>
              <a:gd name="connsiteY9" fmla="*/ 304800 h 428625"/>
              <a:gd name="connsiteX10" fmla="*/ 923925 w 8229600"/>
              <a:gd name="connsiteY10" fmla="*/ 314325 h 428625"/>
              <a:gd name="connsiteX11" fmla="*/ 1028700 w 8229600"/>
              <a:gd name="connsiteY11" fmla="*/ 333375 h 428625"/>
              <a:gd name="connsiteX12" fmla="*/ 1228725 w 8229600"/>
              <a:gd name="connsiteY12" fmla="*/ 323850 h 428625"/>
              <a:gd name="connsiteX13" fmla="*/ 1257300 w 8229600"/>
              <a:gd name="connsiteY13" fmla="*/ 314325 h 428625"/>
              <a:gd name="connsiteX14" fmla="*/ 1333500 w 8229600"/>
              <a:gd name="connsiteY14" fmla="*/ 276225 h 428625"/>
              <a:gd name="connsiteX15" fmla="*/ 1362075 w 8229600"/>
              <a:gd name="connsiteY15" fmla="*/ 266700 h 428625"/>
              <a:gd name="connsiteX16" fmla="*/ 1419225 w 8229600"/>
              <a:gd name="connsiteY16" fmla="*/ 257175 h 428625"/>
              <a:gd name="connsiteX17" fmla="*/ 1457325 w 8229600"/>
              <a:gd name="connsiteY17" fmla="*/ 247650 h 428625"/>
              <a:gd name="connsiteX18" fmla="*/ 1485900 w 8229600"/>
              <a:gd name="connsiteY18" fmla="*/ 228600 h 428625"/>
              <a:gd name="connsiteX19" fmla="*/ 1581150 w 8229600"/>
              <a:gd name="connsiteY19" fmla="*/ 209550 h 428625"/>
              <a:gd name="connsiteX20" fmla="*/ 1943100 w 8229600"/>
              <a:gd name="connsiteY20" fmla="*/ 228600 h 428625"/>
              <a:gd name="connsiteX21" fmla="*/ 1990725 w 8229600"/>
              <a:gd name="connsiteY21" fmla="*/ 238125 h 428625"/>
              <a:gd name="connsiteX22" fmla="*/ 2266950 w 8229600"/>
              <a:gd name="connsiteY22" fmla="*/ 219075 h 428625"/>
              <a:gd name="connsiteX23" fmla="*/ 2295525 w 8229600"/>
              <a:gd name="connsiteY23" fmla="*/ 209550 h 428625"/>
              <a:gd name="connsiteX24" fmla="*/ 2524125 w 8229600"/>
              <a:gd name="connsiteY24" fmla="*/ 200025 h 428625"/>
              <a:gd name="connsiteX25" fmla="*/ 2667000 w 8229600"/>
              <a:gd name="connsiteY25" fmla="*/ 171450 h 428625"/>
              <a:gd name="connsiteX26" fmla="*/ 2695575 w 8229600"/>
              <a:gd name="connsiteY26" fmla="*/ 161925 h 428625"/>
              <a:gd name="connsiteX27" fmla="*/ 2771775 w 8229600"/>
              <a:gd name="connsiteY27" fmla="*/ 142875 h 428625"/>
              <a:gd name="connsiteX28" fmla="*/ 2809875 w 8229600"/>
              <a:gd name="connsiteY28" fmla="*/ 133350 h 428625"/>
              <a:gd name="connsiteX29" fmla="*/ 2895600 w 8229600"/>
              <a:gd name="connsiteY29" fmla="*/ 95250 h 428625"/>
              <a:gd name="connsiteX30" fmla="*/ 2933700 w 8229600"/>
              <a:gd name="connsiteY30" fmla="*/ 76200 h 428625"/>
              <a:gd name="connsiteX31" fmla="*/ 3305175 w 8229600"/>
              <a:gd name="connsiteY31" fmla="*/ 66675 h 428625"/>
              <a:gd name="connsiteX32" fmla="*/ 3333750 w 8229600"/>
              <a:gd name="connsiteY32" fmla="*/ 57150 h 428625"/>
              <a:gd name="connsiteX33" fmla="*/ 3543300 w 8229600"/>
              <a:gd name="connsiteY33" fmla="*/ 38100 h 428625"/>
              <a:gd name="connsiteX34" fmla="*/ 3724275 w 8229600"/>
              <a:gd name="connsiteY34" fmla="*/ 19050 h 428625"/>
              <a:gd name="connsiteX35" fmla="*/ 3771900 w 8229600"/>
              <a:gd name="connsiteY35" fmla="*/ 9525 h 428625"/>
              <a:gd name="connsiteX36" fmla="*/ 4276725 w 8229600"/>
              <a:gd name="connsiteY36" fmla="*/ 0 h 428625"/>
              <a:gd name="connsiteX37" fmla="*/ 5105400 w 8229600"/>
              <a:gd name="connsiteY37" fmla="*/ 28575 h 428625"/>
              <a:gd name="connsiteX38" fmla="*/ 5200650 w 8229600"/>
              <a:gd name="connsiteY38" fmla="*/ 38100 h 428625"/>
              <a:gd name="connsiteX39" fmla="*/ 5248275 w 8229600"/>
              <a:gd name="connsiteY39" fmla="*/ 57150 h 428625"/>
              <a:gd name="connsiteX40" fmla="*/ 5295900 w 8229600"/>
              <a:gd name="connsiteY40" fmla="*/ 66675 h 428625"/>
              <a:gd name="connsiteX41" fmla="*/ 5353050 w 8229600"/>
              <a:gd name="connsiteY41" fmla="*/ 104775 h 428625"/>
              <a:gd name="connsiteX42" fmla="*/ 5410200 w 8229600"/>
              <a:gd name="connsiteY42" fmla="*/ 142875 h 428625"/>
              <a:gd name="connsiteX43" fmla="*/ 5657850 w 8229600"/>
              <a:gd name="connsiteY43" fmla="*/ 123825 h 428625"/>
              <a:gd name="connsiteX44" fmla="*/ 5695950 w 8229600"/>
              <a:gd name="connsiteY44" fmla="*/ 104775 h 428625"/>
              <a:gd name="connsiteX45" fmla="*/ 6000750 w 8229600"/>
              <a:gd name="connsiteY45" fmla="*/ 114300 h 428625"/>
              <a:gd name="connsiteX46" fmla="*/ 6096000 w 8229600"/>
              <a:gd name="connsiteY46" fmla="*/ 142875 h 428625"/>
              <a:gd name="connsiteX47" fmla="*/ 6181725 w 8229600"/>
              <a:gd name="connsiteY47" fmla="*/ 161925 h 428625"/>
              <a:gd name="connsiteX48" fmla="*/ 6210300 w 8229600"/>
              <a:gd name="connsiteY48" fmla="*/ 171450 h 428625"/>
              <a:gd name="connsiteX49" fmla="*/ 6343650 w 8229600"/>
              <a:gd name="connsiteY49" fmla="*/ 190500 h 428625"/>
              <a:gd name="connsiteX50" fmla="*/ 6610350 w 8229600"/>
              <a:gd name="connsiteY50" fmla="*/ 219075 h 428625"/>
              <a:gd name="connsiteX51" fmla="*/ 6657975 w 8229600"/>
              <a:gd name="connsiteY51" fmla="*/ 228600 h 428625"/>
              <a:gd name="connsiteX52" fmla="*/ 6715125 w 8229600"/>
              <a:gd name="connsiteY52" fmla="*/ 238125 h 428625"/>
              <a:gd name="connsiteX53" fmla="*/ 6743700 w 8229600"/>
              <a:gd name="connsiteY53" fmla="*/ 247650 h 428625"/>
              <a:gd name="connsiteX54" fmla="*/ 6791325 w 8229600"/>
              <a:gd name="connsiteY54" fmla="*/ 257175 h 428625"/>
              <a:gd name="connsiteX55" fmla="*/ 6819900 w 8229600"/>
              <a:gd name="connsiteY55" fmla="*/ 266700 h 428625"/>
              <a:gd name="connsiteX56" fmla="*/ 7381875 w 8229600"/>
              <a:gd name="connsiteY56" fmla="*/ 276225 h 428625"/>
              <a:gd name="connsiteX57" fmla="*/ 7410450 w 8229600"/>
              <a:gd name="connsiteY57" fmla="*/ 295275 h 428625"/>
              <a:gd name="connsiteX58" fmla="*/ 7477125 w 8229600"/>
              <a:gd name="connsiteY58" fmla="*/ 323850 h 428625"/>
              <a:gd name="connsiteX59" fmla="*/ 7534275 w 8229600"/>
              <a:gd name="connsiteY59" fmla="*/ 361950 h 428625"/>
              <a:gd name="connsiteX60" fmla="*/ 7629525 w 8229600"/>
              <a:gd name="connsiteY60" fmla="*/ 390525 h 428625"/>
              <a:gd name="connsiteX61" fmla="*/ 7724775 w 8229600"/>
              <a:gd name="connsiteY61" fmla="*/ 400050 h 428625"/>
              <a:gd name="connsiteX62" fmla="*/ 7829550 w 8229600"/>
              <a:gd name="connsiteY62" fmla="*/ 419100 h 428625"/>
              <a:gd name="connsiteX63" fmla="*/ 7858125 w 8229600"/>
              <a:gd name="connsiteY63" fmla="*/ 428625 h 428625"/>
              <a:gd name="connsiteX64" fmla="*/ 8191500 w 8229600"/>
              <a:gd name="connsiteY64" fmla="*/ 419100 h 428625"/>
              <a:gd name="connsiteX65" fmla="*/ 8229600 w 8229600"/>
              <a:gd name="connsiteY65" fmla="*/ 3905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8229600" h="428625">
                <a:moveTo>
                  <a:pt x="0" y="47625"/>
                </a:moveTo>
                <a:cubicBezTo>
                  <a:pt x="13401" y="67726"/>
                  <a:pt x="26395" y="91265"/>
                  <a:pt x="47625" y="104775"/>
                </a:cubicBezTo>
                <a:cubicBezTo>
                  <a:pt x="102569" y="139740"/>
                  <a:pt x="119463" y="138820"/>
                  <a:pt x="171450" y="161925"/>
                </a:cubicBezTo>
                <a:cubicBezTo>
                  <a:pt x="184425" y="167692"/>
                  <a:pt x="197222" y="173930"/>
                  <a:pt x="209550" y="180975"/>
                </a:cubicBezTo>
                <a:cubicBezTo>
                  <a:pt x="219489" y="186655"/>
                  <a:pt x="226931" y="197626"/>
                  <a:pt x="238125" y="200025"/>
                </a:cubicBezTo>
                <a:cubicBezTo>
                  <a:pt x="272416" y="207373"/>
                  <a:pt x="307975" y="206375"/>
                  <a:pt x="342900" y="209550"/>
                </a:cubicBezTo>
                <a:cubicBezTo>
                  <a:pt x="502496" y="249449"/>
                  <a:pt x="276655" y="195530"/>
                  <a:pt x="723900" y="238125"/>
                </a:cubicBezTo>
                <a:cubicBezTo>
                  <a:pt x="743890" y="240029"/>
                  <a:pt x="762000" y="250825"/>
                  <a:pt x="781050" y="257175"/>
                </a:cubicBezTo>
                <a:cubicBezTo>
                  <a:pt x="790575" y="260350"/>
                  <a:pt x="801271" y="261131"/>
                  <a:pt x="809625" y="266700"/>
                </a:cubicBezTo>
                <a:cubicBezTo>
                  <a:pt x="830528" y="280635"/>
                  <a:pt x="852130" y="296743"/>
                  <a:pt x="876300" y="304800"/>
                </a:cubicBezTo>
                <a:cubicBezTo>
                  <a:pt x="891659" y="309920"/>
                  <a:pt x="908219" y="310398"/>
                  <a:pt x="923925" y="314325"/>
                </a:cubicBezTo>
                <a:cubicBezTo>
                  <a:pt x="1012023" y="336350"/>
                  <a:pt x="852694" y="311374"/>
                  <a:pt x="1028700" y="333375"/>
                </a:cubicBezTo>
                <a:cubicBezTo>
                  <a:pt x="1095375" y="330200"/>
                  <a:pt x="1162205" y="329393"/>
                  <a:pt x="1228725" y="323850"/>
                </a:cubicBezTo>
                <a:cubicBezTo>
                  <a:pt x="1238731" y="323016"/>
                  <a:pt x="1248160" y="318480"/>
                  <a:pt x="1257300" y="314325"/>
                </a:cubicBezTo>
                <a:cubicBezTo>
                  <a:pt x="1283153" y="302574"/>
                  <a:pt x="1306559" y="285205"/>
                  <a:pt x="1333500" y="276225"/>
                </a:cubicBezTo>
                <a:cubicBezTo>
                  <a:pt x="1343025" y="273050"/>
                  <a:pt x="1352274" y="268878"/>
                  <a:pt x="1362075" y="266700"/>
                </a:cubicBezTo>
                <a:cubicBezTo>
                  <a:pt x="1380928" y="262510"/>
                  <a:pt x="1400287" y="260963"/>
                  <a:pt x="1419225" y="257175"/>
                </a:cubicBezTo>
                <a:cubicBezTo>
                  <a:pt x="1432062" y="254608"/>
                  <a:pt x="1444625" y="250825"/>
                  <a:pt x="1457325" y="247650"/>
                </a:cubicBezTo>
                <a:cubicBezTo>
                  <a:pt x="1466850" y="241300"/>
                  <a:pt x="1475378" y="233109"/>
                  <a:pt x="1485900" y="228600"/>
                </a:cubicBezTo>
                <a:cubicBezTo>
                  <a:pt x="1503984" y="220850"/>
                  <a:pt x="1568257" y="211699"/>
                  <a:pt x="1581150" y="209550"/>
                </a:cubicBezTo>
                <a:cubicBezTo>
                  <a:pt x="1719691" y="214327"/>
                  <a:pt x="1817743" y="210692"/>
                  <a:pt x="1943100" y="228600"/>
                </a:cubicBezTo>
                <a:cubicBezTo>
                  <a:pt x="1959127" y="230890"/>
                  <a:pt x="1974850" y="234950"/>
                  <a:pt x="1990725" y="238125"/>
                </a:cubicBezTo>
                <a:cubicBezTo>
                  <a:pt x="2031210" y="235744"/>
                  <a:pt x="2211627" y="226451"/>
                  <a:pt x="2266950" y="219075"/>
                </a:cubicBezTo>
                <a:cubicBezTo>
                  <a:pt x="2276902" y="217748"/>
                  <a:pt x="2285512" y="210292"/>
                  <a:pt x="2295525" y="209550"/>
                </a:cubicBezTo>
                <a:cubicBezTo>
                  <a:pt x="2371583" y="203916"/>
                  <a:pt x="2447925" y="203200"/>
                  <a:pt x="2524125" y="200025"/>
                </a:cubicBezTo>
                <a:cubicBezTo>
                  <a:pt x="2571750" y="190500"/>
                  <a:pt x="2620924" y="186809"/>
                  <a:pt x="2667000" y="171450"/>
                </a:cubicBezTo>
                <a:cubicBezTo>
                  <a:pt x="2676525" y="168275"/>
                  <a:pt x="2685889" y="164567"/>
                  <a:pt x="2695575" y="161925"/>
                </a:cubicBezTo>
                <a:cubicBezTo>
                  <a:pt x="2720834" y="155036"/>
                  <a:pt x="2746375" y="149225"/>
                  <a:pt x="2771775" y="142875"/>
                </a:cubicBezTo>
                <a:lnTo>
                  <a:pt x="2809875" y="133350"/>
                </a:lnTo>
                <a:cubicBezTo>
                  <a:pt x="2893930" y="77314"/>
                  <a:pt x="2759580" y="163260"/>
                  <a:pt x="2895600" y="95250"/>
                </a:cubicBezTo>
                <a:cubicBezTo>
                  <a:pt x="2908300" y="88900"/>
                  <a:pt x="2919535" y="77188"/>
                  <a:pt x="2933700" y="76200"/>
                </a:cubicBezTo>
                <a:cubicBezTo>
                  <a:pt x="3057265" y="67579"/>
                  <a:pt x="3181350" y="69850"/>
                  <a:pt x="3305175" y="66675"/>
                </a:cubicBezTo>
                <a:cubicBezTo>
                  <a:pt x="3314700" y="63500"/>
                  <a:pt x="3324010" y="59585"/>
                  <a:pt x="3333750" y="57150"/>
                </a:cubicBezTo>
                <a:cubicBezTo>
                  <a:pt x="3409584" y="38192"/>
                  <a:pt x="3448070" y="44668"/>
                  <a:pt x="3543300" y="38100"/>
                </a:cubicBezTo>
                <a:cubicBezTo>
                  <a:pt x="3616497" y="33052"/>
                  <a:pt x="3657027" y="30258"/>
                  <a:pt x="3724275" y="19050"/>
                </a:cubicBezTo>
                <a:cubicBezTo>
                  <a:pt x="3740244" y="16388"/>
                  <a:pt x="3755720" y="10083"/>
                  <a:pt x="3771900" y="9525"/>
                </a:cubicBezTo>
                <a:cubicBezTo>
                  <a:pt x="3940105" y="3725"/>
                  <a:pt x="4108450" y="3175"/>
                  <a:pt x="4276725" y="0"/>
                </a:cubicBezTo>
                <a:lnTo>
                  <a:pt x="5105400" y="28575"/>
                </a:lnTo>
                <a:cubicBezTo>
                  <a:pt x="5137281" y="29890"/>
                  <a:pt x="5169361" y="31842"/>
                  <a:pt x="5200650" y="38100"/>
                </a:cubicBezTo>
                <a:cubicBezTo>
                  <a:pt x="5217416" y="41453"/>
                  <a:pt x="5231898" y="52237"/>
                  <a:pt x="5248275" y="57150"/>
                </a:cubicBezTo>
                <a:cubicBezTo>
                  <a:pt x="5263782" y="61802"/>
                  <a:pt x="5280025" y="63500"/>
                  <a:pt x="5295900" y="66675"/>
                </a:cubicBezTo>
                <a:cubicBezTo>
                  <a:pt x="5332969" y="122278"/>
                  <a:pt x="5291543" y="74021"/>
                  <a:pt x="5353050" y="104775"/>
                </a:cubicBezTo>
                <a:cubicBezTo>
                  <a:pt x="5373528" y="115014"/>
                  <a:pt x="5410200" y="142875"/>
                  <a:pt x="5410200" y="142875"/>
                </a:cubicBezTo>
                <a:cubicBezTo>
                  <a:pt x="5463008" y="140579"/>
                  <a:pt x="5584148" y="155411"/>
                  <a:pt x="5657850" y="123825"/>
                </a:cubicBezTo>
                <a:cubicBezTo>
                  <a:pt x="5670901" y="118232"/>
                  <a:pt x="5683250" y="111125"/>
                  <a:pt x="5695950" y="104775"/>
                </a:cubicBezTo>
                <a:cubicBezTo>
                  <a:pt x="5797550" y="107950"/>
                  <a:pt x="5899257" y="108661"/>
                  <a:pt x="6000750" y="114300"/>
                </a:cubicBezTo>
                <a:cubicBezTo>
                  <a:pt x="6018024" y="115260"/>
                  <a:pt x="6088258" y="140294"/>
                  <a:pt x="6096000" y="142875"/>
                </a:cubicBezTo>
                <a:cubicBezTo>
                  <a:pt x="6160326" y="164317"/>
                  <a:pt x="6081145" y="139574"/>
                  <a:pt x="6181725" y="161925"/>
                </a:cubicBezTo>
                <a:cubicBezTo>
                  <a:pt x="6191526" y="164103"/>
                  <a:pt x="6200560" y="169015"/>
                  <a:pt x="6210300" y="171450"/>
                </a:cubicBezTo>
                <a:cubicBezTo>
                  <a:pt x="6263678" y="184794"/>
                  <a:pt x="6281686" y="182418"/>
                  <a:pt x="6343650" y="190500"/>
                </a:cubicBezTo>
                <a:cubicBezTo>
                  <a:pt x="6558476" y="218521"/>
                  <a:pt x="6395133" y="203702"/>
                  <a:pt x="6610350" y="219075"/>
                </a:cubicBezTo>
                <a:lnTo>
                  <a:pt x="6657975" y="228600"/>
                </a:lnTo>
                <a:cubicBezTo>
                  <a:pt x="6676976" y="232055"/>
                  <a:pt x="6696272" y="233935"/>
                  <a:pt x="6715125" y="238125"/>
                </a:cubicBezTo>
                <a:cubicBezTo>
                  <a:pt x="6724926" y="240303"/>
                  <a:pt x="6733960" y="245215"/>
                  <a:pt x="6743700" y="247650"/>
                </a:cubicBezTo>
                <a:cubicBezTo>
                  <a:pt x="6759406" y="251577"/>
                  <a:pt x="6775619" y="253248"/>
                  <a:pt x="6791325" y="257175"/>
                </a:cubicBezTo>
                <a:cubicBezTo>
                  <a:pt x="6801065" y="259610"/>
                  <a:pt x="6809865" y="266376"/>
                  <a:pt x="6819900" y="266700"/>
                </a:cubicBezTo>
                <a:cubicBezTo>
                  <a:pt x="7007155" y="272740"/>
                  <a:pt x="7194550" y="273050"/>
                  <a:pt x="7381875" y="276225"/>
                </a:cubicBezTo>
                <a:cubicBezTo>
                  <a:pt x="7391400" y="282575"/>
                  <a:pt x="7400211" y="290155"/>
                  <a:pt x="7410450" y="295275"/>
                </a:cubicBezTo>
                <a:cubicBezTo>
                  <a:pt x="7489280" y="334690"/>
                  <a:pt x="7378023" y="264389"/>
                  <a:pt x="7477125" y="323850"/>
                </a:cubicBezTo>
                <a:cubicBezTo>
                  <a:pt x="7496758" y="335630"/>
                  <a:pt x="7512555" y="354710"/>
                  <a:pt x="7534275" y="361950"/>
                </a:cubicBezTo>
                <a:cubicBezTo>
                  <a:pt x="7554161" y="368579"/>
                  <a:pt x="7604333" y="386926"/>
                  <a:pt x="7629525" y="390525"/>
                </a:cubicBezTo>
                <a:cubicBezTo>
                  <a:pt x="7661113" y="395038"/>
                  <a:pt x="7693113" y="396092"/>
                  <a:pt x="7724775" y="400050"/>
                </a:cubicBezTo>
                <a:cubicBezTo>
                  <a:pt x="7741759" y="402173"/>
                  <a:pt x="7810044" y="414223"/>
                  <a:pt x="7829550" y="419100"/>
                </a:cubicBezTo>
                <a:cubicBezTo>
                  <a:pt x="7839290" y="421535"/>
                  <a:pt x="7848600" y="425450"/>
                  <a:pt x="7858125" y="428625"/>
                </a:cubicBezTo>
                <a:cubicBezTo>
                  <a:pt x="7969250" y="425450"/>
                  <a:pt x="8080483" y="424943"/>
                  <a:pt x="8191500" y="419100"/>
                </a:cubicBezTo>
                <a:cubicBezTo>
                  <a:pt x="8221720" y="417509"/>
                  <a:pt x="8219184" y="411357"/>
                  <a:pt x="8229600" y="390525"/>
                </a:cubicBezTo>
              </a:path>
            </a:pathLst>
          </a:cu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>
            <a:endCxn id="36" idx="18"/>
          </p:cNvCxnSpPr>
          <p:nvPr/>
        </p:nvCxnSpPr>
        <p:spPr>
          <a:xfrm>
            <a:off x="683568" y="4221088"/>
            <a:ext cx="820891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rma livre 44"/>
          <p:cNvSpPr/>
          <p:nvPr/>
        </p:nvSpPr>
        <p:spPr>
          <a:xfrm>
            <a:off x="685800" y="2657475"/>
            <a:ext cx="8220075" cy="668053"/>
          </a:xfrm>
          <a:custGeom>
            <a:avLst/>
            <a:gdLst>
              <a:gd name="connsiteX0" fmla="*/ 0 w 8220075"/>
              <a:gd name="connsiteY0" fmla="*/ 0 h 668053"/>
              <a:gd name="connsiteX1" fmla="*/ 104775 w 8220075"/>
              <a:gd name="connsiteY1" fmla="*/ 38100 h 668053"/>
              <a:gd name="connsiteX2" fmla="*/ 180975 w 8220075"/>
              <a:gd name="connsiteY2" fmla="*/ 57150 h 668053"/>
              <a:gd name="connsiteX3" fmla="*/ 371475 w 8220075"/>
              <a:gd name="connsiteY3" fmla="*/ 66675 h 668053"/>
              <a:gd name="connsiteX4" fmla="*/ 438150 w 8220075"/>
              <a:gd name="connsiteY4" fmla="*/ 85725 h 668053"/>
              <a:gd name="connsiteX5" fmla="*/ 457200 w 8220075"/>
              <a:gd name="connsiteY5" fmla="*/ 114300 h 668053"/>
              <a:gd name="connsiteX6" fmla="*/ 485775 w 8220075"/>
              <a:gd name="connsiteY6" fmla="*/ 133350 h 668053"/>
              <a:gd name="connsiteX7" fmla="*/ 533400 w 8220075"/>
              <a:gd name="connsiteY7" fmla="*/ 180975 h 668053"/>
              <a:gd name="connsiteX8" fmla="*/ 561975 w 8220075"/>
              <a:gd name="connsiteY8" fmla="*/ 209550 h 668053"/>
              <a:gd name="connsiteX9" fmla="*/ 1304925 w 8220075"/>
              <a:gd name="connsiteY9" fmla="*/ 219075 h 668053"/>
              <a:gd name="connsiteX10" fmla="*/ 1533525 w 8220075"/>
              <a:gd name="connsiteY10" fmla="*/ 228600 h 668053"/>
              <a:gd name="connsiteX11" fmla="*/ 1619250 w 8220075"/>
              <a:gd name="connsiteY11" fmla="*/ 238125 h 668053"/>
              <a:gd name="connsiteX12" fmla="*/ 1638300 w 8220075"/>
              <a:gd name="connsiteY12" fmla="*/ 266700 h 668053"/>
              <a:gd name="connsiteX13" fmla="*/ 1666875 w 8220075"/>
              <a:gd name="connsiteY13" fmla="*/ 276225 h 668053"/>
              <a:gd name="connsiteX14" fmla="*/ 1695450 w 8220075"/>
              <a:gd name="connsiteY14" fmla="*/ 295275 h 668053"/>
              <a:gd name="connsiteX15" fmla="*/ 1762125 w 8220075"/>
              <a:gd name="connsiteY15" fmla="*/ 323850 h 668053"/>
              <a:gd name="connsiteX16" fmla="*/ 1847850 w 8220075"/>
              <a:gd name="connsiteY16" fmla="*/ 390525 h 668053"/>
              <a:gd name="connsiteX17" fmla="*/ 1914525 w 8220075"/>
              <a:gd name="connsiteY17" fmla="*/ 419100 h 668053"/>
              <a:gd name="connsiteX18" fmla="*/ 1981200 w 8220075"/>
              <a:gd name="connsiteY18" fmla="*/ 438150 h 668053"/>
              <a:gd name="connsiteX19" fmla="*/ 2009775 w 8220075"/>
              <a:gd name="connsiteY19" fmla="*/ 447675 h 668053"/>
              <a:gd name="connsiteX20" fmla="*/ 2114550 w 8220075"/>
              <a:gd name="connsiteY20" fmla="*/ 476250 h 668053"/>
              <a:gd name="connsiteX21" fmla="*/ 2143125 w 8220075"/>
              <a:gd name="connsiteY21" fmla="*/ 495300 h 668053"/>
              <a:gd name="connsiteX22" fmla="*/ 2181225 w 8220075"/>
              <a:gd name="connsiteY22" fmla="*/ 504825 h 668053"/>
              <a:gd name="connsiteX23" fmla="*/ 2343150 w 8220075"/>
              <a:gd name="connsiteY23" fmla="*/ 523875 h 668053"/>
              <a:gd name="connsiteX24" fmla="*/ 2457450 w 8220075"/>
              <a:gd name="connsiteY24" fmla="*/ 542925 h 668053"/>
              <a:gd name="connsiteX25" fmla="*/ 2686050 w 8220075"/>
              <a:gd name="connsiteY25" fmla="*/ 533400 h 668053"/>
              <a:gd name="connsiteX26" fmla="*/ 2714625 w 8220075"/>
              <a:gd name="connsiteY26" fmla="*/ 514350 h 668053"/>
              <a:gd name="connsiteX27" fmla="*/ 2819400 w 8220075"/>
              <a:gd name="connsiteY27" fmla="*/ 495300 h 668053"/>
              <a:gd name="connsiteX28" fmla="*/ 3019425 w 8220075"/>
              <a:gd name="connsiteY28" fmla="*/ 504825 h 668053"/>
              <a:gd name="connsiteX29" fmla="*/ 3076575 w 8220075"/>
              <a:gd name="connsiteY29" fmla="*/ 523875 h 668053"/>
              <a:gd name="connsiteX30" fmla="*/ 3105150 w 8220075"/>
              <a:gd name="connsiteY30" fmla="*/ 533400 h 668053"/>
              <a:gd name="connsiteX31" fmla="*/ 3133725 w 8220075"/>
              <a:gd name="connsiteY31" fmla="*/ 542925 h 668053"/>
              <a:gd name="connsiteX32" fmla="*/ 3209925 w 8220075"/>
              <a:gd name="connsiteY32" fmla="*/ 552450 h 668053"/>
              <a:gd name="connsiteX33" fmla="*/ 3276600 w 8220075"/>
              <a:gd name="connsiteY33" fmla="*/ 581025 h 668053"/>
              <a:gd name="connsiteX34" fmla="*/ 3324225 w 8220075"/>
              <a:gd name="connsiteY34" fmla="*/ 590550 h 668053"/>
              <a:gd name="connsiteX35" fmla="*/ 3438525 w 8220075"/>
              <a:gd name="connsiteY35" fmla="*/ 609600 h 668053"/>
              <a:gd name="connsiteX36" fmla="*/ 4124325 w 8220075"/>
              <a:gd name="connsiteY36" fmla="*/ 619125 h 668053"/>
              <a:gd name="connsiteX37" fmla="*/ 4552950 w 8220075"/>
              <a:gd name="connsiteY37" fmla="*/ 609600 h 668053"/>
              <a:gd name="connsiteX38" fmla="*/ 4667250 w 8220075"/>
              <a:gd name="connsiteY38" fmla="*/ 581025 h 668053"/>
              <a:gd name="connsiteX39" fmla="*/ 4714875 w 8220075"/>
              <a:gd name="connsiteY39" fmla="*/ 571500 h 668053"/>
              <a:gd name="connsiteX40" fmla="*/ 4743450 w 8220075"/>
              <a:gd name="connsiteY40" fmla="*/ 561975 h 668053"/>
              <a:gd name="connsiteX41" fmla="*/ 4933950 w 8220075"/>
              <a:gd name="connsiteY41" fmla="*/ 533400 h 668053"/>
              <a:gd name="connsiteX42" fmla="*/ 5267325 w 8220075"/>
              <a:gd name="connsiteY42" fmla="*/ 542925 h 668053"/>
              <a:gd name="connsiteX43" fmla="*/ 5391150 w 8220075"/>
              <a:gd name="connsiteY43" fmla="*/ 561975 h 668053"/>
              <a:gd name="connsiteX44" fmla="*/ 5514975 w 8220075"/>
              <a:gd name="connsiteY44" fmla="*/ 600075 h 668053"/>
              <a:gd name="connsiteX45" fmla="*/ 5591175 w 8220075"/>
              <a:gd name="connsiteY45" fmla="*/ 619125 h 668053"/>
              <a:gd name="connsiteX46" fmla="*/ 5629275 w 8220075"/>
              <a:gd name="connsiteY46" fmla="*/ 628650 h 668053"/>
              <a:gd name="connsiteX47" fmla="*/ 5686425 w 8220075"/>
              <a:gd name="connsiteY47" fmla="*/ 647700 h 668053"/>
              <a:gd name="connsiteX48" fmla="*/ 5867400 w 8220075"/>
              <a:gd name="connsiteY48" fmla="*/ 657225 h 668053"/>
              <a:gd name="connsiteX49" fmla="*/ 5905500 w 8220075"/>
              <a:gd name="connsiteY49" fmla="*/ 666750 h 668053"/>
              <a:gd name="connsiteX50" fmla="*/ 5962650 w 8220075"/>
              <a:gd name="connsiteY50" fmla="*/ 647700 h 668053"/>
              <a:gd name="connsiteX51" fmla="*/ 6134100 w 8220075"/>
              <a:gd name="connsiteY51" fmla="*/ 638175 h 668053"/>
              <a:gd name="connsiteX52" fmla="*/ 6219825 w 8220075"/>
              <a:gd name="connsiteY52" fmla="*/ 619125 h 668053"/>
              <a:gd name="connsiteX53" fmla="*/ 6248400 w 8220075"/>
              <a:gd name="connsiteY53" fmla="*/ 609600 h 668053"/>
              <a:gd name="connsiteX54" fmla="*/ 6276975 w 8220075"/>
              <a:gd name="connsiteY54" fmla="*/ 590550 h 668053"/>
              <a:gd name="connsiteX55" fmla="*/ 6448425 w 8220075"/>
              <a:gd name="connsiteY55" fmla="*/ 571500 h 668053"/>
              <a:gd name="connsiteX56" fmla="*/ 6962775 w 8220075"/>
              <a:gd name="connsiteY56" fmla="*/ 552450 h 668053"/>
              <a:gd name="connsiteX57" fmla="*/ 7010400 w 8220075"/>
              <a:gd name="connsiteY57" fmla="*/ 542925 h 668053"/>
              <a:gd name="connsiteX58" fmla="*/ 7067550 w 8220075"/>
              <a:gd name="connsiteY58" fmla="*/ 523875 h 668053"/>
              <a:gd name="connsiteX59" fmla="*/ 7277100 w 8220075"/>
              <a:gd name="connsiteY59" fmla="*/ 533400 h 668053"/>
              <a:gd name="connsiteX60" fmla="*/ 7419975 w 8220075"/>
              <a:gd name="connsiteY60" fmla="*/ 552450 h 668053"/>
              <a:gd name="connsiteX61" fmla="*/ 7610475 w 8220075"/>
              <a:gd name="connsiteY61" fmla="*/ 542925 h 668053"/>
              <a:gd name="connsiteX62" fmla="*/ 7677150 w 8220075"/>
              <a:gd name="connsiteY62" fmla="*/ 523875 h 668053"/>
              <a:gd name="connsiteX63" fmla="*/ 7724775 w 8220075"/>
              <a:gd name="connsiteY63" fmla="*/ 514350 h 668053"/>
              <a:gd name="connsiteX64" fmla="*/ 7753350 w 8220075"/>
              <a:gd name="connsiteY64" fmla="*/ 504825 h 668053"/>
              <a:gd name="connsiteX65" fmla="*/ 7858125 w 8220075"/>
              <a:gd name="connsiteY65" fmla="*/ 495300 h 668053"/>
              <a:gd name="connsiteX66" fmla="*/ 7991475 w 8220075"/>
              <a:gd name="connsiteY66" fmla="*/ 466725 h 668053"/>
              <a:gd name="connsiteX67" fmla="*/ 8039100 w 8220075"/>
              <a:gd name="connsiteY67" fmla="*/ 457200 h 668053"/>
              <a:gd name="connsiteX68" fmla="*/ 8067675 w 8220075"/>
              <a:gd name="connsiteY68" fmla="*/ 447675 h 668053"/>
              <a:gd name="connsiteX69" fmla="*/ 8153400 w 8220075"/>
              <a:gd name="connsiteY69" fmla="*/ 438150 h 668053"/>
              <a:gd name="connsiteX70" fmla="*/ 8210550 w 8220075"/>
              <a:gd name="connsiteY70" fmla="*/ 409575 h 668053"/>
              <a:gd name="connsiteX71" fmla="*/ 8220075 w 8220075"/>
              <a:gd name="connsiteY71" fmla="*/ 390525 h 6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8220075" h="668053">
                <a:moveTo>
                  <a:pt x="0" y="0"/>
                </a:moveTo>
                <a:cubicBezTo>
                  <a:pt x="31562" y="12625"/>
                  <a:pt x="72166" y="29948"/>
                  <a:pt x="104775" y="38100"/>
                </a:cubicBezTo>
                <a:cubicBezTo>
                  <a:pt x="130175" y="44450"/>
                  <a:pt x="154826" y="55843"/>
                  <a:pt x="180975" y="57150"/>
                </a:cubicBezTo>
                <a:lnTo>
                  <a:pt x="371475" y="66675"/>
                </a:lnTo>
                <a:cubicBezTo>
                  <a:pt x="373964" y="67297"/>
                  <a:pt x="431939" y="80756"/>
                  <a:pt x="438150" y="85725"/>
                </a:cubicBezTo>
                <a:cubicBezTo>
                  <a:pt x="447089" y="92876"/>
                  <a:pt x="449105" y="106205"/>
                  <a:pt x="457200" y="114300"/>
                </a:cubicBezTo>
                <a:cubicBezTo>
                  <a:pt x="465295" y="122395"/>
                  <a:pt x="476250" y="127000"/>
                  <a:pt x="485775" y="133350"/>
                </a:cubicBezTo>
                <a:cubicBezTo>
                  <a:pt x="520700" y="185737"/>
                  <a:pt x="485775" y="141287"/>
                  <a:pt x="533400" y="180975"/>
                </a:cubicBezTo>
                <a:cubicBezTo>
                  <a:pt x="543748" y="189599"/>
                  <a:pt x="548521" y="208886"/>
                  <a:pt x="561975" y="209550"/>
                </a:cubicBezTo>
                <a:cubicBezTo>
                  <a:pt x="809344" y="221766"/>
                  <a:pt x="1057275" y="215900"/>
                  <a:pt x="1304925" y="219075"/>
                </a:cubicBezTo>
                <a:lnTo>
                  <a:pt x="1533525" y="228600"/>
                </a:lnTo>
                <a:cubicBezTo>
                  <a:pt x="1562223" y="230339"/>
                  <a:pt x="1592230" y="228300"/>
                  <a:pt x="1619250" y="238125"/>
                </a:cubicBezTo>
                <a:cubicBezTo>
                  <a:pt x="1630008" y="242037"/>
                  <a:pt x="1629361" y="259549"/>
                  <a:pt x="1638300" y="266700"/>
                </a:cubicBezTo>
                <a:cubicBezTo>
                  <a:pt x="1646140" y="272972"/>
                  <a:pt x="1657895" y="271735"/>
                  <a:pt x="1666875" y="276225"/>
                </a:cubicBezTo>
                <a:cubicBezTo>
                  <a:pt x="1677114" y="281345"/>
                  <a:pt x="1685211" y="290155"/>
                  <a:pt x="1695450" y="295275"/>
                </a:cubicBezTo>
                <a:cubicBezTo>
                  <a:pt x="1736907" y="316003"/>
                  <a:pt x="1715877" y="290816"/>
                  <a:pt x="1762125" y="323850"/>
                </a:cubicBezTo>
                <a:cubicBezTo>
                  <a:pt x="1805272" y="354669"/>
                  <a:pt x="1782242" y="368656"/>
                  <a:pt x="1847850" y="390525"/>
                </a:cubicBezTo>
                <a:cubicBezTo>
                  <a:pt x="1914863" y="412863"/>
                  <a:pt x="1832135" y="383790"/>
                  <a:pt x="1914525" y="419100"/>
                </a:cubicBezTo>
                <a:cubicBezTo>
                  <a:pt x="1937363" y="428888"/>
                  <a:pt x="1957033" y="431245"/>
                  <a:pt x="1981200" y="438150"/>
                </a:cubicBezTo>
                <a:cubicBezTo>
                  <a:pt x="1990854" y="440908"/>
                  <a:pt x="2000035" y="445240"/>
                  <a:pt x="2009775" y="447675"/>
                </a:cubicBezTo>
                <a:cubicBezTo>
                  <a:pt x="2038402" y="454832"/>
                  <a:pt x="2090029" y="459903"/>
                  <a:pt x="2114550" y="476250"/>
                </a:cubicBezTo>
                <a:cubicBezTo>
                  <a:pt x="2124075" y="482600"/>
                  <a:pt x="2132603" y="490791"/>
                  <a:pt x="2143125" y="495300"/>
                </a:cubicBezTo>
                <a:cubicBezTo>
                  <a:pt x="2155157" y="500457"/>
                  <a:pt x="2168266" y="502974"/>
                  <a:pt x="2181225" y="504825"/>
                </a:cubicBezTo>
                <a:cubicBezTo>
                  <a:pt x="2235026" y="512511"/>
                  <a:pt x="2289175" y="517525"/>
                  <a:pt x="2343150" y="523875"/>
                </a:cubicBezTo>
                <a:cubicBezTo>
                  <a:pt x="2383277" y="533907"/>
                  <a:pt x="2412855" y="542925"/>
                  <a:pt x="2457450" y="542925"/>
                </a:cubicBezTo>
                <a:cubicBezTo>
                  <a:pt x="2533716" y="542925"/>
                  <a:pt x="2609850" y="536575"/>
                  <a:pt x="2686050" y="533400"/>
                </a:cubicBezTo>
                <a:cubicBezTo>
                  <a:pt x="2695575" y="527050"/>
                  <a:pt x="2703906" y="518370"/>
                  <a:pt x="2714625" y="514350"/>
                </a:cubicBezTo>
                <a:cubicBezTo>
                  <a:pt x="2725275" y="510356"/>
                  <a:pt x="2812981" y="496370"/>
                  <a:pt x="2819400" y="495300"/>
                </a:cubicBezTo>
                <a:cubicBezTo>
                  <a:pt x="2886075" y="498475"/>
                  <a:pt x="2953083" y="497454"/>
                  <a:pt x="3019425" y="504825"/>
                </a:cubicBezTo>
                <a:cubicBezTo>
                  <a:pt x="3039383" y="507043"/>
                  <a:pt x="3057525" y="517525"/>
                  <a:pt x="3076575" y="523875"/>
                </a:cubicBezTo>
                <a:lnTo>
                  <a:pt x="3105150" y="533400"/>
                </a:lnTo>
                <a:cubicBezTo>
                  <a:pt x="3114675" y="536575"/>
                  <a:pt x="3123762" y="541680"/>
                  <a:pt x="3133725" y="542925"/>
                </a:cubicBezTo>
                <a:lnTo>
                  <a:pt x="3209925" y="552450"/>
                </a:lnTo>
                <a:cubicBezTo>
                  <a:pt x="3232150" y="561975"/>
                  <a:pt x="3253661" y="573379"/>
                  <a:pt x="3276600" y="581025"/>
                </a:cubicBezTo>
                <a:cubicBezTo>
                  <a:pt x="3291959" y="586145"/>
                  <a:pt x="3308519" y="586623"/>
                  <a:pt x="3324225" y="590550"/>
                </a:cubicBezTo>
                <a:cubicBezTo>
                  <a:pt x="3387913" y="606472"/>
                  <a:pt x="3320377" y="606683"/>
                  <a:pt x="3438525" y="609600"/>
                </a:cubicBezTo>
                <a:cubicBezTo>
                  <a:pt x="3667077" y="615243"/>
                  <a:pt x="3895725" y="615950"/>
                  <a:pt x="4124325" y="619125"/>
                </a:cubicBezTo>
                <a:lnTo>
                  <a:pt x="4552950" y="609600"/>
                </a:lnTo>
                <a:cubicBezTo>
                  <a:pt x="4678584" y="604859"/>
                  <a:pt x="4586649" y="607892"/>
                  <a:pt x="4667250" y="581025"/>
                </a:cubicBezTo>
                <a:cubicBezTo>
                  <a:pt x="4682609" y="575905"/>
                  <a:pt x="4699169" y="575427"/>
                  <a:pt x="4714875" y="571500"/>
                </a:cubicBezTo>
                <a:cubicBezTo>
                  <a:pt x="4724615" y="569065"/>
                  <a:pt x="4733796" y="564733"/>
                  <a:pt x="4743450" y="561975"/>
                </a:cubicBezTo>
                <a:cubicBezTo>
                  <a:pt x="4811713" y="542471"/>
                  <a:pt x="4844835" y="544539"/>
                  <a:pt x="4933950" y="533400"/>
                </a:cubicBezTo>
                <a:lnTo>
                  <a:pt x="5267325" y="542925"/>
                </a:lnTo>
                <a:cubicBezTo>
                  <a:pt x="5281826" y="543616"/>
                  <a:pt x="5373183" y="558708"/>
                  <a:pt x="5391150" y="561975"/>
                </a:cubicBezTo>
                <a:cubicBezTo>
                  <a:pt x="5481124" y="578334"/>
                  <a:pt x="5397227" y="563279"/>
                  <a:pt x="5514975" y="600075"/>
                </a:cubicBezTo>
                <a:cubicBezTo>
                  <a:pt x="5539965" y="607884"/>
                  <a:pt x="5565775" y="612775"/>
                  <a:pt x="5591175" y="619125"/>
                </a:cubicBezTo>
                <a:cubicBezTo>
                  <a:pt x="5603875" y="622300"/>
                  <a:pt x="5616856" y="624510"/>
                  <a:pt x="5629275" y="628650"/>
                </a:cubicBezTo>
                <a:cubicBezTo>
                  <a:pt x="5648325" y="635000"/>
                  <a:pt x="5666488" y="645308"/>
                  <a:pt x="5686425" y="647700"/>
                </a:cubicBezTo>
                <a:cubicBezTo>
                  <a:pt x="5746403" y="654897"/>
                  <a:pt x="5807075" y="654050"/>
                  <a:pt x="5867400" y="657225"/>
                </a:cubicBezTo>
                <a:cubicBezTo>
                  <a:pt x="5880100" y="660400"/>
                  <a:pt x="5892474" y="668053"/>
                  <a:pt x="5905500" y="666750"/>
                </a:cubicBezTo>
                <a:cubicBezTo>
                  <a:pt x="5925481" y="664752"/>
                  <a:pt x="5942600" y="648814"/>
                  <a:pt x="5962650" y="647700"/>
                </a:cubicBezTo>
                <a:lnTo>
                  <a:pt x="6134100" y="638175"/>
                </a:lnTo>
                <a:cubicBezTo>
                  <a:pt x="6198426" y="616733"/>
                  <a:pt x="6119245" y="641476"/>
                  <a:pt x="6219825" y="619125"/>
                </a:cubicBezTo>
                <a:cubicBezTo>
                  <a:pt x="6229626" y="616947"/>
                  <a:pt x="6239420" y="614090"/>
                  <a:pt x="6248400" y="609600"/>
                </a:cubicBezTo>
                <a:cubicBezTo>
                  <a:pt x="6258639" y="604480"/>
                  <a:pt x="6265730" y="592692"/>
                  <a:pt x="6276975" y="590550"/>
                </a:cubicBezTo>
                <a:cubicBezTo>
                  <a:pt x="6333461" y="579791"/>
                  <a:pt x="6391069" y="575597"/>
                  <a:pt x="6448425" y="571500"/>
                </a:cubicBezTo>
                <a:cubicBezTo>
                  <a:pt x="6708492" y="552924"/>
                  <a:pt x="6537226" y="563089"/>
                  <a:pt x="6962775" y="552450"/>
                </a:cubicBezTo>
                <a:cubicBezTo>
                  <a:pt x="6978650" y="549275"/>
                  <a:pt x="6994781" y="547185"/>
                  <a:pt x="7010400" y="542925"/>
                </a:cubicBezTo>
                <a:cubicBezTo>
                  <a:pt x="7029773" y="537641"/>
                  <a:pt x="7067550" y="523875"/>
                  <a:pt x="7067550" y="523875"/>
                </a:cubicBezTo>
                <a:cubicBezTo>
                  <a:pt x="7137400" y="527050"/>
                  <a:pt x="7207333" y="528749"/>
                  <a:pt x="7277100" y="533400"/>
                </a:cubicBezTo>
                <a:cubicBezTo>
                  <a:pt x="7300181" y="534939"/>
                  <a:pt x="7394087" y="548752"/>
                  <a:pt x="7419975" y="552450"/>
                </a:cubicBezTo>
                <a:cubicBezTo>
                  <a:pt x="7483475" y="549275"/>
                  <a:pt x="7547115" y="548205"/>
                  <a:pt x="7610475" y="542925"/>
                </a:cubicBezTo>
                <a:cubicBezTo>
                  <a:pt x="7637200" y="540698"/>
                  <a:pt x="7652351" y="530075"/>
                  <a:pt x="7677150" y="523875"/>
                </a:cubicBezTo>
                <a:cubicBezTo>
                  <a:pt x="7692856" y="519948"/>
                  <a:pt x="7709069" y="518277"/>
                  <a:pt x="7724775" y="514350"/>
                </a:cubicBezTo>
                <a:cubicBezTo>
                  <a:pt x="7734515" y="511915"/>
                  <a:pt x="7743411" y="506245"/>
                  <a:pt x="7753350" y="504825"/>
                </a:cubicBezTo>
                <a:cubicBezTo>
                  <a:pt x="7788067" y="499865"/>
                  <a:pt x="7823200" y="498475"/>
                  <a:pt x="7858125" y="495300"/>
                </a:cubicBezTo>
                <a:lnTo>
                  <a:pt x="7991475" y="466725"/>
                </a:lnTo>
                <a:cubicBezTo>
                  <a:pt x="8007317" y="463390"/>
                  <a:pt x="8023741" y="462320"/>
                  <a:pt x="8039100" y="457200"/>
                </a:cubicBezTo>
                <a:cubicBezTo>
                  <a:pt x="8048625" y="454025"/>
                  <a:pt x="8057771" y="449326"/>
                  <a:pt x="8067675" y="447675"/>
                </a:cubicBezTo>
                <a:cubicBezTo>
                  <a:pt x="8096035" y="442948"/>
                  <a:pt x="8124825" y="441325"/>
                  <a:pt x="8153400" y="438150"/>
                </a:cubicBezTo>
                <a:cubicBezTo>
                  <a:pt x="8176641" y="430403"/>
                  <a:pt x="8192086" y="428039"/>
                  <a:pt x="8210550" y="409575"/>
                </a:cubicBezTo>
                <a:cubicBezTo>
                  <a:pt x="8215570" y="404555"/>
                  <a:pt x="8216900" y="396875"/>
                  <a:pt x="8220075" y="390525"/>
                </a:cubicBez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animBg="1"/>
      <p:bldP spid="37" grpId="0" animBg="1"/>
      <p:bldP spid="36" grpId="0" animBg="1"/>
      <p:bldP spid="34" grpId="0" animBg="1"/>
      <p:bldP spid="32" grpId="0" animBg="1"/>
      <p:bldP spid="31" grpId="0" animBg="1"/>
      <p:bldP spid="11" grpId="0" animBg="1"/>
      <p:bldP spid="15" grpId="0" animBg="1"/>
      <p:bldP spid="39" grpId="0" animBg="1"/>
      <p:bldP spid="40" grpId="0" animBg="1"/>
      <p:bldP spid="44" grpId="0" animBg="1"/>
      <p:bldP spid="44" grpId="1" animBg="1"/>
      <p:bldP spid="14" grpId="0"/>
      <p:bldP spid="29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 idx="4294967295"/>
          </p:nvPr>
        </p:nvSpPr>
        <p:spPr>
          <a:xfrm>
            <a:off x="1371600" y="404813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upo 37"/>
          <p:cNvGrpSpPr/>
          <p:nvPr/>
        </p:nvGrpSpPr>
        <p:grpSpPr>
          <a:xfrm>
            <a:off x="467544" y="1268760"/>
            <a:ext cx="8496944" cy="4824536"/>
            <a:chOff x="653088" y="1628800"/>
            <a:chExt cx="8262312" cy="4598987"/>
          </a:xfrm>
        </p:grpSpPr>
        <p:sp>
          <p:nvSpPr>
            <p:cNvPr id="41" name="Freeform 39" descr="Tijolo na horizontal"/>
            <p:cNvSpPr>
              <a:spLocks/>
            </p:cNvSpPr>
            <p:nvPr/>
          </p:nvSpPr>
          <p:spPr bwMode="auto">
            <a:xfrm>
              <a:off x="683568" y="4005064"/>
              <a:ext cx="8208912" cy="1371600"/>
            </a:xfrm>
            <a:custGeom>
              <a:avLst/>
              <a:gdLst>
                <a:gd name="T0" fmla="*/ 2147483647 w 4932"/>
                <a:gd name="T1" fmla="*/ 2147483647 h 864"/>
                <a:gd name="T2" fmla="*/ 2147483647 w 4932"/>
                <a:gd name="T3" fmla="*/ 2147483647 h 864"/>
                <a:gd name="T4" fmla="*/ 2147483647 w 4932"/>
                <a:gd name="T5" fmla="*/ 2147483647 h 864"/>
                <a:gd name="T6" fmla="*/ 2147483647 w 4932"/>
                <a:gd name="T7" fmla="*/ 2147483647 h 864"/>
                <a:gd name="T8" fmla="*/ 2147483647 w 4932"/>
                <a:gd name="T9" fmla="*/ 2147483647 h 864"/>
                <a:gd name="T10" fmla="*/ 2147483647 w 4932"/>
                <a:gd name="T11" fmla="*/ 2147483647 h 864"/>
                <a:gd name="T12" fmla="*/ 2147483647 w 4932"/>
                <a:gd name="T13" fmla="*/ 2147483647 h 864"/>
                <a:gd name="T14" fmla="*/ 2147483647 w 4932"/>
                <a:gd name="T15" fmla="*/ 2147483647 h 864"/>
                <a:gd name="T16" fmla="*/ 2147483647 w 4932"/>
                <a:gd name="T17" fmla="*/ 2147483647 h 864"/>
                <a:gd name="T18" fmla="*/ 2147483647 w 4932"/>
                <a:gd name="T19" fmla="*/ 2147483647 h 864"/>
                <a:gd name="T20" fmla="*/ 2147483647 w 4932"/>
                <a:gd name="T21" fmla="*/ 0 h 864"/>
                <a:gd name="T22" fmla="*/ 2147483647 w 4932"/>
                <a:gd name="T23" fmla="*/ 2147483647 h 864"/>
                <a:gd name="T24" fmla="*/ 2147483647 w 4932"/>
                <a:gd name="T25" fmla="*/ 2147483647 h 864"/>
                <a:gd name="T26" fmla="*/ 2147483647 w 4932"/>
                <a:gd name="T27" fmla="*/ 2147483647 h 864"/>
                <a:gd name="T28" fmla="*/ 2147483647 w 4932"/>
                <a:gd name="T29" fmla="*/ 2147483647 h 864"/>
                <a:gd name="T30" fmla="*/ 2147483647 w 4932"/>
                <a:gd name="T31" fmla="*/ 2147483647 h 864"/>
                <a:gd name="T32" fmla="*/ 2147483647 w 4932"/>
                <a:gd name="T33" fmla="*/ 2147483647 h 864"/>
                <a:gd name="T34" fmla="*/ 2147483647 w 4932"/>
                <a:gd name="T35" fmla="*/ 2147483647 h 864"/>
                <a:gd name="T36" fmla="*/ 2147483647 w 4932"/>
                <a:gd name="T37" fmla="*/ 2147483647 h 864"/>
                <a:gd name="T38" fmla="*/ 2147483647 w 4932"/>
                <a:gd name="T39" fmla="*/ 2147483647 h 864"/>
                <a:gd name="T40" fmla="*/ 2147483647 w 4932"/>
                <a:gd name="T41" fmla="*/ 2147483647 h 864"/>
                <a:gd name="T42" fmla="*/ 0 w 4932"/>
                <a:gd name="T43" fmla="*/ 2147483647 h 864"/>
                <a:gd name="T44" fmla="*/ 0 w 4932"/>
                <a:gd name="T45" fmla="*/ 2147483647 h 864"/>
                <a:gd name="T46" fmla="*/ 2147483647 w 4932"/>
                <a:gd name="T47" fmla="*/ 2147483647 h 86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932"/>
                <a:gd name="T73" fmla="*/ 0 h 864"/>
                <a:gd name="T74" fmla="*/ 4932 w 4932"/>
                <a:gd name="T75" fmla="*/ 864 h 86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932" h="864">
                  <a:moveTo>
                    <a:pt x="36" y="66"/>
                  </a:moveTo>
                  <a:cubicBezTo>
                    <a:pt x="103" y="44"/>
                    <a:pt x="170" y="37"/>
                    <a:pt x="240" y="30"/>
                  </a:cubicBezTo>
                  <a:cubicBezTo>
                    <a:pt x="378" y="35"/>
                    <a:pt x="516" y="35"/>
                    <a:pt x="654" y="42"/>
                  </a:cubicBezTo>
                  <a:cubicBezTo>
                    <a:pt x="715" y="45"/>
                    <a:pt x="779" y="61"/>
                    <a:pt x="840" y="66"/>
                  </a:cubicBezTo>
                  <a:cubicBezTo>
                    <a:pt x="960" y="63"/>
                    <a:pt x="1147" y="74"/>
                    <a:pt x="1278" y="48"/>
                  </a:cubicBezTo>
                  <a:cubicBezTo>
                    <a:pt x="1397" y="52"/>
                    <a:pt x="1514" y="60"/>
                    <a:pt x="1632" y="66"/>
                  </a:cubicBezTo>
                  <a:cubicBezTo>
                    <a:pt x="1659" y="84"/>
                    <a:pt x="1766" y="104"/>
                    <a:pt x="1806" y="114"/>
                  </a:cubicBezTo>
                  <a:cubicBezTo>
                    <a:pt x="1945" y="108"/>
                    <a:pt x="2081" y="86"/>
                    <a:pt x="2220" y="78"/>
                  </a:cubicBezTo>
                  <a:cubicBezTo>
                    <a:pt x="2532" y="85"/>
                    <a:pt x="2833" y="64"/>
                    <a:pt x="3144" y="54"/>
                  </a:cubicBezTo>
                  <a:cubicBezTo>
                    <a:pt x="3170" y="50"/>
                    <a:pt x="3196" y="39"/>
                    <a:pt x="3222" y="36"/>
                  </a:cubicBezTo>
                  <a:cubicBezTo>
                    <a:pt x="3312" y="25"/>
                    <a:pt x="3403" y="18"/>
                    <a:pt x="3492" y="0"/>
                  </a:cubicBezTo>
                  <a:cubicBezTo>
                    <a:pt x="3691" y="13"/>
                    <a:pt x="3892" y="22"/>
                    <a:pt x="4092" y="30"/>
                  </a:cubicBezTo>
                  <a:cubicBezTo>
                    <a:pt x="4301" y="18"/>
                    <a:pt x="4506" y="25"/>
                    <a:pt x="4716" y="30"/>
                  </a:cubicBezTo>
                  <a:cubicBezTo>
                    <a:pt x="4740" y="38"/>
                    <a:pt x="4763" y="43"/>
                    <a:pt x="4788" y="48"/>
                  </a:cubicBezTo>
                  <a:cubicBezTo>
                    <a:pt x="4822" y="65"/>
                    <a:pt x="4838" y="67"/>
                    <a:pt x="4878" y="72"/>
                  </a:cubicBezTo>
                  <a:cubicBezTo>
                    <a:pt x="4892" y="77"/>
                    <a:pt x="4910" y="74"/>
                    <a:pt x="4920" y="84"/>
                  </a:cubicBezTo>
                  <a:cubicBezTo>
                    <a:pt x="4926" y="90"/>
                    <a:pt x="4924" y="100"/>
                    <a:pt x="4926" y="108"/>
                  </a:cubicBezTo>
                  <a:cubicBezTo>
                    <a:pt x="4928" y="114"/>
                    <a:pt x="4932" y="126"/>
                    <a:pt x="4932" y="126"/>
                  </a:cubicBezTo>
                  <a:lnTo>
                    <a:pt x="4926" y="864"/>
                  </a:lnTo>
                  <a:lnTo>
                    <a:pt x="2262" y="828"/>
                  </a:lnTo>
                  <a:lnTo>
                    <a:pt x="180" y="792"/>
                  </a:lnTo>
                  <a:lnTo>
                    <a:pt x="0" y="768"/>
                  </a:lnTo>
                  <a:lnTo>
                    <a:pt x="0" y="72"/>
                  </a:lnTo>
                  <a:lnTo>
                    <a:pt x="36" y="66"/>
                  </a:lnTo>
                  <a:close/>
                </a:path>
              </a:pathLst>
            </a:custGeom>
            <a:pattFill prst="horzBrick">
              <a:fgClr>
                <a:srgbClr val="000099"/>
              </a:fgClr>
              <a:bgClr>
                <a:srgbClr val="C0C0C0"/>
              </a:bgClr>
            </a:patt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653088" y="1628800"/>
              <a:ext cx="8262312" cy="4598987"/>
              <a:chOff x="653088" y="1628800"/>
              <a:chExt cx="8262312" cy="4598987"/>
            </a:xfrm>
          </p:grpSpPr>
          <p:sp>
            <p:nvSpPr>
              <p:cNvPr id="37" name="Retângulo 36"/>
              <p:cNvSpPr/>
              <p:nvPr/>
            </p:nvSpPr>
            <p:spPr>
              <a:xfrm>
                <a:off x="653088" y="1628800"/>
                <a:ext cx="8239392" cy="1872208"/>
              </a:xfrm>
              <a:prstGeom prst="rect">
                <a:avLst/>
              </a:prstGeom>
              <a:blipFill>
                <a:blip r:embed="rId4" cstate="print"/>
                <a:tile tx="0" ty="0" sx="100000" sy="100000" flip="none" algn="tl"/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 35"/>
              <p:cNvSpPr/>
              <p:nvPr/>
            </p:nvSpPr>
            <p:spPr>
              <a:xfrm>
                <a:off x="683568" y="2655204"/>
                <a:ext cx="8208912" cy="1565884"/>
              </a:xfrm>
              <a:custGeom>
                <a:avLst/>
                <a:gdLst>
                  <a:gd name="connsiteX0" fmla="*/ 0 w 8208912"/>
                  <a:gd name="connsiteY0" fmla="*/ 0 h 1152128"/>
                  <a:gd name="connsiteX1" fmla="*/ 8208912 w 8208912"/>
                  <a:gd name="connsiteY1" fmla="*/ 0 h 1152128"/>
                  <a:gd name="connsiteX2" fmla="*/ 8208912 w 8208912"/>
                  <a:gd name="connsiteY2" fmla="*/ 1152128 h 1152128"/>
                  <a:gd name="connsiteX3" fmla="*/ 0 w 8208912"/>
                  <a:gd name="connsiteY3" fmla="*/ 1152128 h 1152128"/>
                  <a:gd name="connsiteX4" fmla="*/ 0 w 8208912"/>
                  <a:gd name="connsiteY4" fmla="*/ 0 h 1152128"/>
                  <a:gd name="connsiteX0" fmla="*/ 0 w 8208912"/>
                  <a:gd name="connsiteY0" fmla="*/ 0 h 1152128"/>
                  <a:gd name="connsiteX1" fmla="*/ 720080 w 8208912"/>
                  <a:gd name="connsiteY1" fmla="*/ 144016 h 1152128"/>
                  <a:gd name="connsiteX2" fmla="*/ 8208912 w 8208912"/>
                  <a:gd name="connsiteY2" fmla="*/ 0 h 1152128"/>
                  <a:gd name="connsiteX3" fmla="*/ 8208912 w 8208912"/>
                  <a:gd name="connsiteY3" fmla="*/ 1152128 h 1152128"/>
                  <a:gd name="connsiteX4" fmla="*/ 0 w 8208912"/>
                  <a:gd name="connsiteY4" fmla="*/ 1152128 h 1152128"/>
                  <a:gd name="connsiteX5" fmla="*/ 0 w 8208912"/>
                  <a:gd name="connsiteY5" fmla="*/ 0 h 1152128"/>
                  <a:gd name="connsiteX0" fmla="*/ 0 w 8208912"/>
                  <a:gd name="connsiteY0" fmla="*/ 0 h 1152128"/>
                  <a:gd name="connsiteX1" fmla="*/ 720080 w 8208912"/>
                  <a:gd name="connsiteY1" fmla="*/ 144016 h 1152128"/>
                  <a:gd name="connsiteX2" fmla="*/ 1152128 w 8208912"/>
                  <a:gd name="connsiteY2" fmla="*/ 288032 h 1152128"/>
                  <a:gd name="connsiteX3" fmla="*/ 8208912 w 8208912"/>
                  <a:gd name="connsiteY3" fmla="*/ 0 h 1152128"/>
                  <a:gd name="connsiteX4" fmla="*/ 8208912 w 8208912"/>
                  <a:gd name="connsiteY4" fmla="*/ 1152128 h 1152128"/>
                  <a:gd name="connsiteX5" fmla="*/ 0 w 8208912"/>
                  <a:gd name="connsiteY5" fmla="*/ 1152128 h 1152128"/>
                  <a:gd name="connsiteX6" fmla="*/ 0 w 8208912"/>
                  <a:gd name="connsiteY6" fmla="*/ 0 h 1152128"/>
                  <a:gd name="connsiteX0" fmla="*/ 0 w 8208912"/>
                  <a:gd name="connsiteY0" fmla="*/ 0 h 1152128"/>
                  <a:gd name="connsiteX1" fmla="*/ 360040 w 8208912"/>
                  <a:gd name="connsiteY1" fmla="*/ 144016 h 1152128"/>
                  <a:gd name="connsiteX2" fmla="*/ 720080 w 8208912"/>
                  <a:gd name="connsiteY2" fmla="*/ 144016 h 1152128"/>
                  <a:gd name="connsiteX3" fmla="*/ 1152128 w 8208912"/>
                  <a:gd name="connsiteY3" fmla="*/ 288032 h 1152128"/>
                  <a:gd name="connsiteX4" fmla="*/ 8208912 w 8208912"/>
                  <a:gd name="connsiteY4" fmla="*/ 0 h 1152128"/>
                  <a:gd name="connsiteX5" fmla="*/ 8208912 w 8208912"/>
                  <a:gd name="connsiteY5" fmla="*/ 1152128 h 1152128"/>
                  <a:gd name="connsiteX6" fmla="*/ 0 w 8208912"/>
                  <a:gd name="connsiteY6" fmla="*/ 1152128 h 1152128"/>
                  <a:gd name="connsiteX7" fmla="*/ 0 w 8208912"/>
                  <a:gd name="connsiteY7" fmla="*/ 0 h 1152128"/>
                  <a:gd name="connsiteX0" fmla="*/ 72008 w 8208912"/>
                  <a:gd name="connsiteY0" fmla="*/ 144016 h 1152128"/>
                  <a:gd name="connsiteX1" fmla="*/ 360040 w 8208912"/>
                  <a:gd name="connsiteY1" fmla="*/ 144016 h 1152128"/>
                  <a:gd name="connsiteX2" fmla="*/ 720080 w 8208912"/>
                  <a:gd name="connsiteY2" fmla="*/ 144016 h 1152128"/>
                  <a:gd name="connsiteX3" fmla="*/ 1152128 w 8208912"/>
                  <a:gd name="connsiteY3" fmla="*/ 288032 h 1152128"/>
                  <a:gd name="connsiteX4" fmla="*/ 8208912 w 8208912"/>
                  <a:gd name="connsiteY4" fmla="*/ 0 h 1152128"/>
                  <a:gd name="connsiteX5" fmla="*/ 8208912 w 8208912"/>
                  <a:gd name="connsiteY5" fmla="*/ 1152128 h 1152128"/>
                  <a:gd name="connsiteX6" fmla="*/ 0 w 8208912"/>
                  <a:gd name="connsiteY6" fmla="*/ 1152128 h 1152128"/>
                  <a:gd name="connsiteX7" fmla="*/ 72008 w 8208912"/>
                  <a:gd name="connsiteY7" fmla="*/ 144016 h 1152128"/>
                  <a:gd name="connsiteX0" fmla="*/ 0 w 8208912"/>
                  <a:gd name="connsiteY0" fmla="*/ 144016 h 1152128"/>
                  <a:gd name="connsiteX1" fmla="*/ 360040 w 8208912"/>
                  <a:gd name="connsiteY1" fmla="*/ 144016 h 1152128"/>
                  <a:gd name="connsiteX2" fmla="*/ 720080 w 8208912"/>
                  <a:gd name="connsiteY2" fmla="*/ 144016 h 1152128"/>
                  <a:gd name="connsiteX3" fmla="*/ 1152128 w 8208912"/>
                  <a:gd name="connsiteY3" fmla="*/ 288032 h 1152128"/>
                  <a:gd name="connsiteX4" fmla="*/ 8208912 w 8208912"/>
                  <a:gd name="connsiteY4" fmla="*/ 0 h 1152128"/>
                  <a:gd name="connsiteX5" fmla="*/ 8208912 w 8208912"/>
                  <a:gd name="connsiteY5" fmla="*/ 1152128 h 1152128"/>
                  <a:gd name="connsiteX6" fmla="*/ 0 w 8208912"/>
                  <a:gd name="connsiteY6" fmla="*/ 1152128 h 1152128"/>
                  <a:gd name="connsiteX7" fmla="*/ 0 w 8208912"/>
                  <a:gd name="connsiteY7" fmla="*/ 144016 h 1152128"/>
                  <a:gd name="connsiteX0" fmla="*/ 0 w 8208912"/>
                  <a:gd name="connsiteY0" fmla="*/ 144016 h 1152128"/>
                  <a:gd name="connsiteX1" fmla="*/ 360040 w 8208912"/>
                  <a:gd name="connsiteY1" fmla="*/ 144016 h 1152128"/>
                  <a:gd name="connsiteX2" fmla="*/ 720080 w 8208912"/>
                  <a:gd name="connsiteY2" fmla="*/ 144016 h 1152128"/>
                  <a:gd name="connsiteX3" fmla="*/ 1152128 w 8208912"/>
                  <a:gd name="connsiteY3" fmla="*/ 288032 h 1152128"/>
                  <a:gd name="connsiteX4" fmla="*/ 1872208 w 8208912"/>
                  <a:gd name="connsiteY4" fmla="*/ 432048 h 1152128"/>
                  <a:gd name="connsiteX5" fmla="*/ 8208912 w 8208912"/>
                  <a:gd name="connsiteY5" fmla="*/ 0 h 1152128"/>
                  <a:gd name="connsiteX6" fmla="*/ 8208912 w 8208912"/>
                  <a:gd name="connsiteY6" fmla="*/ 1152128 h 1152128"/>
                  <a:gd name="connsiteX7" fmla="*/ 0 w 8208912"/>
                  <a:gd name="connsiteY7" fmla="*/ 1152128 h 1152128"/>
                  <a:gd name="connsiteX8" fmla="*/ 0 w 8208912"/>
                  <a:gd name="connsiteY8" fmla="*/ 144016 h 1152128"/>
                  <a:gd name="connsiteX0" fmla="*/ 0 w 8208912"/>
                  <a:gd name="connsiteY0" fmla="*/ 144016 h 1152128"/>
                  <a:gd name="connsiteX1" fmla="*/ 360040 w 8208912"/>
                  <a:gd name="connsiteY1" fmla="*/ 144016 h 1152128"/>
                  <a:gd name="connsiteX2" fmla="*/ 720080 w 8208912"/>
                  <a:gd name="connsiteY2" fmla="*/ 144016 h 1152128"/>
                  <a:gd name="connsiteX3" fmla="*/ 1152128 w 8208912"/>
                  <a:gd name="connsiteY3" fmla="*/ 288032 h 1152128"/>
                  <a:gd name="connsiteX4" fmla="*/ 1872208 w 8208912"/>
                  <a:gd name="connsiteY4" fmla="*/ 432048 h 1152128"/>
                  <a:gd name="connsiteX5" fmla="*/ 2376264 w 8208912"/>
                  <a:gd name="connsiteY5" fmla="*/ 504056 h 1152128"/>
                  <a:gd name="connsiteX6" fmla="*/ 8208912 w 8208912"/>
                  <a:gd name="connsiteY6" fmla="*/ 0 h 1152128"/>
                  <a:gd name="connsiteX7" fmla="*/ 8208912 w 8208912"/>
                  <a:gd name="connsiteY7" fmla="*/ 1152128 h 1152128"/>
                  <a:gd name="connsiteX8" fmla="*/ 0 w 8208912"/>
                  <a:gd name="connsiteY8" fmla="*/ 1152128 h 1152128"/>
                  <a:gd name="connsiteX9" fmla="*/ 0 w 8208912"/>
                  <a:gd name="connsiteY9" fmla="*/ 144016 h 1152128"/>
                  <a:gd name="connsiteX0" fmla="*/ 0 w 8208912"/>
                  <a:gd name="connsiteY0" fmla="*/ 144016 h 1152128"/>
                  <a:gd name="connsiteX1" fmla="*/ 360040 w 8208912"/>
                  <a:gd name="connsiteY1" fmla="*/ 144016 h 1152128"/>
                  <a:gd name="connsiteX2" fmla="*/ 720080 w 8208912"/>
                  <a:gd name="connsiteY2" fmla="*/ 144016 h 1152128"/>
                  <a:gd name="connsiteX3" fmla="*/ 1152128 w 8208912"/>
                  <a:gd name="connsiteY3" fmla="*/ 288032 h 1152128"/>
                  <a:gd name="connsiteX4" fmla="*/ 1872208 w 8208912"/>
                  <a:gd name="connsiteY4" fmla="*/ 432048 h 1152128"/>
                  <a:gd name="connsiteX5" fmla="*/ 2376264 w 8208912"/>
                  <a:gd name="connsiteY5" fmla="*/ 504056 h 1152128"/>
                  <a:gd name="connsiteX6" fmla="*/ 2952328 w 8208912"/>
                  <a:gd name="connsiteY6" fmla="*/ 360040 h 1152128"/>
                  <a:gd name="connsiteX7" fmla="*/ 8208912 w 8208912"/>
                  <a:gd name="connsiteY7" fmla="*/ 0 h 1152128"/>
                  <a:gd name="connsiteX8" fmla="*/ 8208912 w 8208912"/>
                  <a:gd name="connsiteY8" fmla="*/ 1152128 h 1152128"/>
                  <a:gd name="connsiteX9" fmla="*/ 0 w 8208912"/>
                  <a:gd name="connsiteY9" fmla="*/ 1152128 h 1152128"/>
                  <a:gd name="connsiteX10" fmla="*/ 0 w 8208912"/>
                  <a:gd name="connsiteY10" fmla="*/ 144016 h 1152128"/>
                  <a:gd name="connsiteX0" fmla="*/ 0 w 8208912"/>
                  <a:gd name="connsiteY0" fmla="*/ 144016 h 1152128"/>
                  <a:gd name="connsiteX1" fmla="*/ 360040 w 8208912"/>
                  <a:gd name="connsiteY1" fmla="*/ 144016 h 1152128"/>
                  <a:gd name="connsiteX2" fmla="*/ 720080 w 8208912"/>
                  <a:gd name="connsiteY2" fmla="*/ 144016 h 1152128"/>
                  <a:gd name="connsiteX3" fmla="*/ 1152128 w 8208912"/>
                  <a:gd name="connsiteY3" fmla="*/ 288032 h 1152128"/>
                  <a:gd name="connsiteX4" fmla="*/ 1872208 w 8208912"/>
                  <a:gd name="connsiteY4" fmla="*/ 432048 h 1152128"/>
                  <a:gd name="connsiteX5" fmla="*/ 2376264 w 8208912"/>
                  <a:gd name="connsiteY5" fmla="*/ 504056 h 1152128"/>
                  <a:gd name="connsiteX6" fmla="*/ 2952328 w 8208912"/>
                  <a:gd name="connsiteY6" fmla="*/ 360040 h 1152128"/>
                  <a:gd name="connsiteX7" fmla="*/ 4248472 w 8208912"/>
                  <a:gd name="connsiteY7" fmla="*/ 288032 h 1152128"/>
                  <a:gd name="connsiteX8" fmla="*/ 8208912 w 8208912"/>
                  <a:gd name="connsiteY8" fmla="*/ 0 h 1152128"/>
                  <a:gd name="connsiteX9" fmla="*/ 8208912 w 8208912"/>
                  <a:gd name="connsiteY9" fmla="*/ 1152128 h 1152128"/>
                  <a:gd name="connsiteX10" fmla="*/ 0 w 8208912"/>
                  <a:gd name="connsiteY10" fmla="*/ 1152128 h 1152128"/>
                  <a:gd name="connsiteX11" fmla="*/ 0 w 8208912"/>
                  <a:gd name="connsiteY11" fmla="*/ 144016 h 1152128"/>
                  <a:gd name="connsiteX0" fmla="*/ 0 w 8208912"/>
                  <a:gd name="connsiteY0" fmla="*/ 144016 h 1152128"/>
                  <a:gd name="connsiteX1" fmla="*/ 360040 w 8208912"/>
                  <a:gd name="connsiteY1" fmla="*/ 144016 h 1152128"/>
                  <a:gd name="connsiteX2" fmla="*/ 720080 w 8208912"/>
                  <a:gd name="connsiteY2" fmla="*/ 144016 h 1152128"/>
                  <a:gd name="connsiteX3" fmla="*/ 1152128 w 8208912"/>
                  <a:gd name="connsiteY3" fmla="*/ 288032 h 1152128"/>
                  <a:gd name="connsiteX4" fmla="*/ 1872208 w 8208912"/>
                  <a:gd name="connsiteY4" fmla="*/ 432048 h 1152128"/>
                  <a:gd name="connsiteX5" fmla="*/ 2376264 w 8208912"/>
                  <a:gd name="connsiteY5" fmla="*/ 504056 h 1152128"/>
                  <a:gd name="connsiteX6" fmla="*/ 2952328 w 8208912"/>
                  <a:gd name="connsiteY6" fmla="*/ 360040 h 1152128"/>
                  <a:gd name="connsiteX7" fmla="*/ 4248472 w 8208912"/>
                  <a:gd name="connsiteY7" fmla="*/ 288032 h 1152128"/>
                  <a:gd name="connsiteX8" fmla="*/ 8208912 w 8208912"/>
                  <a:gd name="connsiteY8" fmla="*/ 0 h 1152128"/>
                  <a:gd name="connsiteX9" fmla="*/ 8208912 w 8208912"/>
                  <a:gd name="connsiteY9" fmla="*/ 1152128 h 1152128"/>
                  <a:gd name="connsiteX10" fmla="*/ 0 w 8208912"/>
                  <a:gd name="connsiteY10" fmla="*/ 1152128 h 1152128"/>
                  <a:gd name="connsiteX11" fmla="*/ 0 w 8208912"/>
                  <a:gd name="connsiteY11" fmla="*/ 144016 h 1152128"/>
                  <a:gd name="connsiteX0" fmla="*/ 0 w 8208912"/>
                  <a:gd name="connsiteY0" fmla="*/ 310495 h 1318607"/>
                  <a:gd name="connsiteX1" fmla="*/ 360040 w 8208912"/>
                  <a:gd name="connsiteY1" fmla="*/ 310495 h 1318607"/>
                  <a:gd name="connsiteX2" fmla="*/ 720080 w 8208912"/>
                  <a:gd name="connsiteY2" fmla="*/ 310495 h 1318607"/>
                  <a:gd name="connsiteX3" fmla="*/ 1152128 w 8208912"/>
                  <a:gd name="connsiteY3" fmla="*/ 454511 h 1318607"/>
                  <a:gd name="connsiteX4" fmla="*/ 1872208 w 8208912"/>
                  <a:gd name="connsiteY4" fmla="*/ 598527 h 1318607"/>
                  <a:gd name="connsiteX5" fmla="*/ 2376264 w 8208912"/>
                  <a:gd name="connsiteY5" fmla="*/ 670535 h 1318607"/>
                  <a:gd name="connsiteX6" fmla="*/ 2952328 w 8208912"/>
                  <a:gd name="connsiteY6" fmla="*/ 526519 h 1318607"/>
                  <a:gd name="connsiteX7" fmla="*/ 4248472 w 8208912"/>
                  <a:gd name="connsiteY7" fmla="*/ 454511 h 1318607"/>
                  <a:gd name="connsiteX8" fmla="*/ 6408712 w 8208912"/>
                  <a:gd name="connsiteY8" fmla="*/ 454511 h 1318607"/>
                  <a:gd name="connsiteX9" fmla="*/ 8208912 w 8208912"/>
                  <a:gd name="connsiteY9" fmla="*/ 166479 h 1318607"/>
                  <a:gd name="connsiteX10" fmla="*/ 8208912 w 8208912"/>
                  <a:gd name="connsiteY10" fmla="*/ 1318607 h 1318607"/>
                  <a:gd name="connsiteX11" fmla="*/ 0 w 8208912"/>
                  <a:gd name="connsiteY11" fmla="*/ 1318607 h 1318607"/>
                  <a:gd name="connsiteX12" fmla="*/ 0 w 8208912"/>
                  <a:gd name="connsiteY12" fmla="*/ 310495 h 1318607"/>
                  <a:gd name="connsiteX0" fmla="*/ 0 w 8208912"/>
                  <a:gd name="connsiteY0" fmla="*/ 319874 h 1327986"/>
                  <a:gd name="connsiteX1" fmla="*/ 360040 w 8208912"/>
                  <a:gd name="connsiteY1" fmla="*/ 319874 h 1327986"/>
                  <a:gd name="connsiteX2" fmla="*/ 720080 w 8208912"/>
                  <a:gd name="connsiteY2" fmla="*/ 319874 h 1327986"/>
                  <a:gd name="connsiteX3" fmla="*/ 1152128 w 8208912"/>
                  <a:gd name="connsiteY3" fmla="*/ 463890 h 1327986"/>
                  <a:gd name="connsiteX4" fmla="*/ 1872208 w 8208912"/>
                  <a:gd name="connsiteY4" fmla="*/ 607906 h 1327986"/>
                  <a:gd name="connsiteX5" fmla="*/ 2376264 w 8208912"/>
                  <a:gd name="connsiteY5" fmla="*/ 679914 h 1327986"/>
                  <a:gd name="connsiteX6" fmla="*/ 2952328 w 8208912"/>
                  <a:gd name="connsiteY6" fmla="*/ 535898 h 1327986"/>
                  <a:gd name="connsiteX7" fmla="*/ 4248472 w 8208912"/>
                  <a:gd name="connsiteY7" fmla="*/ 463890 h 1327986"/>
                  <a:gd name="connsiteX8" fmla="*/ 6408712 w 8208912"/>
                  <a:gd name="connsiteY8" fmla="*/ 463890 h 1327986"/>
                  <a:gd name="connsiteX9" fmla="*/ 7416824 w 8208912"/>
                  <a:gd name="connsiteY9" fmla="*/ 463891 h 1327986"/>
                  <a:gd name="connsiteX10" fmla="*/ 8208912 w 8208912"/>
                  <a:gd name="connsiteY10" fmla="*/ 175858 h 1327986"/>
                  <a:gd name="connsiteX11" fmla="*/ 8208912 w 8208912"/>
                  <a:gd name="connsiteY11" fmla="*/ 1327986 h 1327986"/>
                  <a:gd name="connsiteX12" fmla="*/ 0 w 8208912"/>
                  <a:gd name="connsiteY12" fmla="*/ 1327986 h 1327986"/>
                  <a:gd name="connsiteX13" fmla="*/ 0 w 8208912"/>
                  <a:gd name="connsiteY13" fmla="*/ 319874 h 1327986"/>
                  <a:gd name="connsiteX0" fmla="*/ 0 w 8208912"/>
                  <a:gd name="connsiteY0" fmla="*/ 336286 h 1344398"/>
                  <a:gd name="connsiteX1" fmla="*/ 360040 w 8208912"/>
                  <a:gd name="connsiteY1" fmla="*/ 336286 h 1344398"/>
                  <a:gd name="connsiteX2" fmla="*/ 720080 w 8208912"/>
                  <a:gd name="connsiteY2" fmla="*/ 336286 h 1344398"/>
                  <a:gd name="connsiteX3" fmla="*/ 1152128 w 8208912"/>
                  <a:gd name="connsiteY3" fmla="*/ 480302 h 1344398"/>
                  <a:gd name="connsiteX4" fmla="*/ 1872208 w 8208912"/>
                  <a:gd name="connsiteY4" fmla="*/ 624318 h 1344398"/>
                  <a:gd name="connsiteX5" fmla="*/ 2376264 w 8208912"/>
                  <a:gd name="connsiteY5" fmla="*/ 696326 h 1344398"/>
                  <a:gd name="connsiteX6" fmla="*/ 2952328 w 8208912"/>
                  <a:gd name="connsiteY6" fmla="*/ 552310 h 1344398"/>
                  <a:gd name="connsiteX7" fmla="*/ 4248472 w 8208912"/>
                  <a:gd name="connsiteY7" fmla="*/ 480302 h 1344398"/>
                  <a:gd name="connsiteX8" fmla="*/ 6408712 w 8208912"/>
                  <a:gd name="connsiteY8" fmla="*/ 480302 h 1344398"/>
                  <a:gd name="connsiteX9" fmla="*/ 7416824 w 8208912"/>
                  <a:gd name="connsiteY9" fmla="*/ 480303 h 1344398"/>
                  <a:gd name="connsiteX10" fmla="*/ 8064896 w 8208912"/>
                  <a:gd name="connsiteY10" fmla="*/ 264279 h 1344398"/>
                  <a:gd name="connsiteX11" fmla="*/ 8208912 w 8208912"/>
                  <a:gd name="connsiteY11" fmla="*/ 192270 h 1344398"/>
                  <a:gd name="connsiteX12" fmla="*/ 8208912 w 8208912"/>
                  <a:gd name="connsiteY12" fmla="*/ 1344398 h 1344398"/>
                  <a:gd name="connsiteX13" fmla="*/ 0 w 8208912"/>
                  <a:gd name="connsiteY13" fmla="*/ 1344398 h 1344398"/>
                  <a:gd name="connsiteX14" fmla="*/ 0 w 8208912"/>
                  <a:gd name="connsiteY14" fmla="*/ 336286 h 1344398"/>
                  <a:gd name="connsiteX0" fmla="*/ 0 w 8208912"/>
                  <a:gd name="connsiteY0" fmla="*/ 336286 h 1344398"/>
                  <a:gd name="connsiteX1" fmla="*/ 360040 w 8208912"/>
                  <a:gd name="connsiteY1" fmla="*/ 336286 h 1344398"/>
                  <a:gd name="connsiteX2" fmla="*/ 720080 w 8208912"/>
                  <a:gd name="connsiteY2" fmla="*/ 336286 h 1344398"/>
                  <a:gd name="connsiteX3" fmla="*/ 1152128 w 8208912"/>
                  <a:gd name="connsiteY3" fmla="*/ 480302 h 1344398"/>
                  <a:gd name="connsiteX4" fmla="*/ 1872208 w 8208912"/>
                  <a:gd name="connsiteY4" fmla="*/ 624318 h 1344398"/>
                  <a:gd name="connsiteX5" fmla="*/ 2376264 w 8208912"/>
                  <a:gd name="connsiteY5" fmla="*/ 696326 h 1344398"/>
                  <a:gd name="connsiteX6" fmla="*/ 3312368 w 8208912"/>
                  <a:gd name="connsiteY6" fmla="*/ 695378 h 1344398"/>
                  <a:gd name="connsiteX7" fmla="*/ 4248472 w 8208912"/>
                  <a:gd name="connsiteY7" fmla="*/ 480302 h 1344398"/>
                  <a:gd name="connsiteX8" fmla="*/ 6408712 w 8208912"/>
                  <a:gd name="connsiteY8" fmla="*/ 480302 h 1344398"/>
                  <a:gd name="connsiteX9" fmla="*/ 7416824 w 8208912"/>
                  <a:gd name="connsiteY9" fmla="*/ 480303 h 1344398"/>
                  <a:gd name="connsiteX10" fmla="*/ 8064896 w 8208912"/>
                  <a:gd name="connsiteY10" fmla="*/ 264279 h 1344398"/>
                  <a:gd name="connsiteX11" fmla="*/ 8208912 w 8208912"/>
                  <a:gd name="connsiteY11" fmla="*/ 192270 h 1344398"/>
                  <a:gd name="connsiteX12" fmla="*/ 8208912 w 8208912"/>
                  <a:gd name="connsiteY12" fmla="*/ 1344398 h 1344398"/>
                  <a:gd name="connsiteX13" fmla="*/ 0 w 8208912"/>
                  <a:gd name="connsiteY13" fmla="*/ 1344398 h 1344398"/>
                  <a:gd name="connsiteX14" fmla="*/ 0 w 8208912"/>
                  <a:gd name="connsiteY14" fmla="*/ 336286 h 1344398"/>
                  <a:gd name="connsiteX0" fmla="*/ 0 w 8208912"/>
                  <a:gd name="connsiteY0" fmla="*/ 336286 h 1344398"/>
                  <a:gd name="connsiteX1" fmla="*/ 360040 w 8208912"/>
                  <a:gd name="connsiteY1" fmla="*/ 336286 h 1344398"/>
                  <a:gd name="connsiteX2" fmla="*/ 720080 w 8208912"/>
                  <a:gd name="connsiteY2" fmla="*/ 336286 h 1344398"/>
                  <a:gd name="connsiteX3" fmla="*/ 1152128 w 8208912"/>
                  <a:gd name="connsiteY3" fmla="*/ 480302 h 1344398"/>
                  <a:gd name="connsiteX4" fmla="*/ 1872208 w 8208912"/>
                  <a:gd name="connsiteY4" fmla="*/ 624318 h 1344398"/>
                  <a:gd name="connsiteX5" fmla="*/ 2376264 w 8208912"/>
                  <a:gd name="connsiteY5" fmla="*/ 696326 h 1344398"/>
                  <a:gd name="connsiteX6" fmla="*/ 3312368 w 8208912"/>
                  <a:gd name="connsiteY6" fmla="*/ 695378 h 1344398"/>
                  <a:gd name="connsiteX7" fmla="*/ 4104456 w 8208912"/>
                  <a:gd name="connsiteY7" fmla="*/ 741737 h 1344398"/>
                  <a:gd name="connsiteX8" fmla="*/ 6408712 w 8208912"/>
                  <a:gd name="connsiteY8" fmla="*/ 480302 h 1344398"/>
                  <a:gd name="connsiteX9" fmla="*/ 7416824 w 8208912"/>
                  <a:gd name="connsiteY9" fmla="*/ 480303 h 1344398"/>
                  <a:gd name="connsiteX10" fmla="*/ 8064896 w 8208912"/>
                  <a:gd name="connsiteY10" fmla="*/ 264279 h 1344398"/>
                  <a:gd name="connsiteX11" fmla="*/ 8208912 w 8208912"/>
                  <a:gd name="connsiteY11" fmla="*/ 192270 h 1344398"/>
                  <a:gd name="connsiteX12" fmla="*/ 8208912 w 8208912"/>
                  <a:gd name="connsiteY12" fmla="*/ 1344398 h 1344398"/>
                  <a:gd name="connsiteX13" fmla="*/ 0 w 8208912"/>
                  <a:gd name="connsiteY13" fmla="*/ 1344398 h 1344398"/>
                  <a:gd name="connsiteX14" fmla="*/ 0 w 8208912"/>
                  <a:gd name="connsiteY14" fmla="*/ 336286 h 1344398"/>
                  <a:gd name="connsiteX0" fmla="*/ 0 w 8208912"/>
                  <a:gd name="connsiteY0" fmla="*/ 336286 h 1344398"/>
                  <a:gd name="connsiteX1" fmla="*/ 360040 w 8208912"/>
                  <a:gd name="connsiteY1" fmla="*/ 336286 h 1344398"/>
                  <a:gd name="connsiteX2" fmla="*/ 720080 w 8208912"/>
                  <a:gd name="connsiteY2" fmla="*/ 336286 h 1344398"/>
                  <a:gd name="connsiteX3" fmla="*/ 1152128 w 8208912"/>
                  <a:gd name="connsiteY3" fmla="*/ 480302 h 1344398"/>
                  <a:gd name="connsiteX4" fmla="*/ 1872208 w 8208912"/>
                  <a:gd name="connsiteY4" fmla="*/ 624318 h 1344398"/>
                  <a:gd name="connsiteX5" fmla="*/ 2376264 w 8208912"/>
                  <a:gd name="connsiteY5" fmla="*/ 696326 h 1344398"/>
                  <a:gd name="connsiteX6" fmla="*/ 3312368 w 8208912"/>
                  <a:gd name="connsiteY6" fmla="*/ 695378 h 1344398"/>
                  <a:gd name="connsiteX7" fmla="*/ 4104456 w 8208912"/>
                  <a:gd name="connsiteY7" fmla="*/ 741737 h 1344398"/>
                  <a:gd name="connsiteX8" fmla="*/ 5832648 w 8208912"/>
                  <a:gd name="connsiteY8" fmla="*/ 741737 h 1344398"/>
                  <a:gd name="connsiteX9" fmla="*/ 7416824 w 8208912"/>
                  <a:gd name="connsiteY9" fmla="*/ 480303 h 1344398"/>
                  <a:gd name="connsiteX10" fmla="*/ 8064896 w 8208912"/>
                  <a:gd name="connsiteY10" fmla="*/ 264279 h 1344398"/>
                  <a:gd name="connsiteX11" fmla="*/ 8208912 w 8208912"/>
                  <a:gd name="connsiteY11" fmla="*/ 192270 h 1344398"/>
                  <a:gd name="connsiteX12" fmla="*/ 8208912 w 8208912"/>
                  <a:gd name="connsiteY12" fmla="*/ 1344398 h 1344398"/>
                  <a:gd name="connsiteX13" fmla="*/ 0 w 8208912"/>
                  <a:gd name="connsiteY13" fmla="*/ 1344398 h 1344398"/>
                  <a:gd name="connsiteX14" fmla="*/ 0 w 8208912"/>
                  <a:gd name="connsiteY14" fmla="*/ 336286 h 1344398"/>
                  <a:gd name="connsiteX0" fmla="*/ 0 w 8208912"/>
                  <a:gd name="connsiteY0" fmla="*/ 336286 h 1344398"/>
                  <a:gd name="connsiteX1" fmla="*/ 360040 w 8208912"/>
                  <a:gd name="connsiteY1" fmla="*/ 336286 h 1344398"/>
                  <a:gd name="connsiteX2" fmla="*/ 720080 w 8208912"/>
                  <a:gd name="connsiteY2" fmla="*/ 336286 h 1344398"/>
                  <a:gd name="connsiteX3" fmla="*/ 1152128 w 8208912"/>
                  <a:gd name="connsiteY3" fmla="*/ 480302 h 1344398"/>
                  <a:gd name="connsiteX4" fmla="*/ 1872208 w 8208912"/>
                  <a:gd name="connsiteY4" fmla="*/ 624318 h 1344398"/>
                  <a:gd name="connsiteX5" fmla="*/ 2376264 w 8208912"/>
                  <a:gd name="connsiteY5" fmla="*/ 696326 h 1344398"/>
                  <a:gd name="connsiteX6" fmla="*/ 3312368 w 8208912"/>
                  <a:gd name="connsiteY6" fmla="*/ 695378 h 1344398"/>
                  <a:gd name="connsiteX7" fmla="*/ 4104456 w 8208912"/>
                  <a:gd name="connsiteY7" fmla="*/ 741737 h 1344398"/>
                  <a:gd name="connsiteX8" fmla="*/ 5832648 w 8208912"/>
                  <a:gd name="connsiteY8" fmla="*/ 741737 h 1344398"/>
                  <a:gd name="connsiteX9" fmla="*/ 7344816 w 8208912"/>
                  <a:gd name="connsiteY9" fmla="*/ 695378 h 1344398"/>
                  <a:gd name="connsiteX10" fmla="*/ 8064896 w 8208912"/>
                  <a:gd name="connsiteY10" fmla="*/ 264279 h 1344398"/>
                  <a:gd name="connsiteX11" fmla="*/ 8208912 w 8208912"/>
                  <a:gd name="connsiteY11" fmla="*/ 192270 h 1344398"/>
                  <a:gd name="connsiteX12" fmla="*/ 8208912 w 8208912"/>
                  <a:gd name="connsiteY12" fmla="*/ 1344398 h 1344398"/>
                  <a:gd name="connsiteX13" fmla="*/ 0 w 8208912"/>
                  <a:gd name="connsiteY13" fmla="*/ 1344398 h 1344398"/>
                  <a:gd name="connsiteX14" fmla="*/ 0 w 8208912"/>
                  <a:gd name="connsiteY14" fmla="*/ 336286 h 1344398"/>
                  <a:gd name="connsiteX0" fmla="*/ 0 w 8208912"/>
                  <a:gd name="connsiteY0" fmla="*/ 79733 h 1087845"/>
                  <a:gd name="connsiteX1" fmla="*/ 360040 w 8208912"/>
                  <a:gd name="connsiteY1" fmla="*/ 79733 h 1087845"/>
                  <a:gd name="connsiteX2" fmla="*/ 720080 w 8208912"/>
                  <a:gd name="connsiteY2" fmla="*/ 79733 h 1087845"/>
                  <a:gd name="connsiteX3" fmla="*/ 1152128 w 8208912"/>
                  <a:gd name="connsiteY3" fmla="*/ 223749 h 1087845"/>
                  <a:gd name="connsiteX4" fmla="*/ 1872208 w 8208912"/>
                  <a:gd name="connsiteY4" fmla="*/ 367765 h 1087845"/>
                  <a:gd name="connsiteX5" fmla="*/ 2376264 w 8208912"/>
                  <a:gd name="connsiteY5" fmla="*/ 439773 h 1087845"/>
                  <a:gd name="connsiteX6" fmla="*/ 3312368 w 8208912"/>
                  <a:gd name="connsiteY6" fmla="*/ 438825 h 1087845"/>
                  <a:gd name="connsiteX7" fmla="*/ 4104456 w 8208912"/>
                  <a:gd name="connsiteY7" fmla="*/ 485184 h 1087845"/>
                  <a:gd name="connsiteX8" fmla="*/ 5832648 w 8208912"/>
                  <a:gd name="connsiteY8" fmla="*/ 485184 h 1087845"/>
                  <a:gd name="connsiteX9" fmla="*/ 7344816 w 8208912"/>
                  <a:gd name="connsiteY9" fmla="*/ 438825 h 1087845"/>
                  <a:gd name="connsiteX10" fmla="*/ 8064896 w 8208912"/>
                  <a:gd name="connsiteY10" fmla="*/ 7726 h 1087845"/>
                  <a:gd name="connsiteX11" fmla="*/ 8208912 w 8208912"/>
                  <a:gd name="connsiteY11" fmla="*/ 392467 h 1087845"/>
                  <a:gd name="connsiteX12" fmla="*/ 8208912 w 8208912"/>
                  <a:gd name="connsiteY12" fmla="*/ 1087845 h 1087845"/>
                  <a:gd name="connsiteX13" fmla="*/ 0 w 8208912"/>
                  <a:gd name="connsiteY13" fmla="*/ 1087845 h 1087845"/>
                  <a:gd name="connsiteX14" fmla="*/ 0 w 8208912"/>
                  <a:gd name="connsiteY14" fmla="*/ 79733 h 1087845"/>
                  <a:gd name="connsiteX0" fmla="*/ 0 w 8208912"/>
                  <a:gd name="connsiteY0" fmla="*/ 0 h 1008112"/>
                  <a:gd name="connsiteX1" fmla="*/ 360040 w 8208912"/>
                  <a:gd name="connsiteY1" fmla="*/ 0 h 1008112"/>
                  <a:gd name="connsiteX2" fmla="*/ 720080 w 8208912"/>
                  <a:gd name="connsiteY2" fmla="*/ 0 h 1008112"/>
                  <a:gd name="connsiteX3" fmla="*/ 1152128 w 8208912"/>
                  <a:gd name="connsiteY3" fmla="*/ 144016 h 1008112"/>
                  <a:gd name="connsiteX4" fmla="*/ 1872208 w 8208912"/>
                  <a:gd name="connsiteY4" fmla="*/ 288032 h 1008112"/>
                  <a:gd name="connsiteX5" fmla="*/ 2376264 w 8208912"/>
                  <a:gd name="connsiteY5" fmla="*/ 360040 h 1008112"/>
                  <a:gd name="connsiteX6" fmla="*/ 3312368 w 8208912"/>
                  <a:gd name="connsiteY6" fmla="*/ 359092 h 1008112"/>
                  <a:gd name="connsiteX7" fmla="*/ 4104456 w 8208912"/>
                  <a:gd name="connsiteY7" fmla="*/ 405451 h 1008112"/>
                  <a:gd name="connsiteX8" fmla="*/ 5832648 w 8208912"/>
                  <a:gd name="connsiteY8" fmla="*/ 405451 h 1008112"/>
                  <a:gd name="connsiteX9" fmla="*/ 7344816 w 8208912"/>
                  <a:gd name="connsiteY9" fmla="*/ 359092 h 1008112"/>
                  <a:gd name="connsiteX10" fmla="*/ 7920880 w 8208912"/>
                  <a:gd name="connsiteY10" fmla="*/ 312734 h 1008112"/>
                  <a:gd name="connsiteX11" fmla="*/ 8208912 w 8208912"/>
                  <a:gd name="connsiteY11" fmla="*/ 312734 h 1008112"/>
                  <a:gd name="connsiteX12" fmla="*/ 8208912 w 8208912"/>
                  <a:gd name="connsiteY12" fmla="*/ 1008112 h 1008112"/>
                  <a:gd name="connsiteX13" fmla="*/ 0 w 8208912"/>
                  <a:gd name="connsiteY13" fmla="*/ 1008112 h 1008112"/>
                  <a:gd name="connsiteX14" fmla="*/ 0 w 8208912"/>
                  <a:gd name="connsiteY14" fmla="*/ 0 h 1008112"/>
                  <a:gd name="connsiteX0" fmla="*/ 0 w 8208912"/>
                  <a:gd name="connsiteY0" fmla="*/ 0 h 1008112"/>
                  <a:gd name="connsiteX1" fmla="*/ 360040 w 8208912"/>
                  <a:gd name="connsiteY1" fmla="*/ 0 h 1008112"/>
                  <a:gd name="connsiteX2" fmla="*/ 720080 w 8208912"/>
                  <a:gd name="connsiteY2" fmla="*/ 0 h 1008112"/>
                  <a:gd name="connsiteX3" fmla="*/ 1152128 w 8208912"/>
                  <a:gd name="connsiteY3" fmla="*/ 144016 h 1008112"/>
                  <a:gd name="connsiteX4" fmla="*/ 1872208 w 8208912"/>
                  <a:gd name="connsiteY4" fmla="*/ 288032 h 1008112"/>
                  <a:gd name="connsiteX5" fmla="*/ 2376264 w 8208912"/>
                  <a:gd name="connsiteY5" fmla="*/ 360040 h 1008112"/>
                  <a:gd name="connsiteX6" fmla="*/ 3312368 w 8208912"/>
                  <a:gd name="connsiteY6" fmla="*/ 359092 h 1008112"/>
                  <a:gd name="connsiteX7" fmla="*/ 4104456 w 8208912"/>
                  <a:gd name="connsiteY7" fmla="*/ 405451 h 1008112"/>
                  <a:gd name="connsiteX8" fmla="*/ 5832648 w 8208912"/>
                  <a:gd name="connsiteY8" fmla="*/ 405451 h 1008112"/>
                  <a:gd name="connsiteX9" fmla="*/ 7344816 w 8208912"/>
                  <a:gd name="connsiteY9" fmla="*/ 359092 h 1008112"/>
                  <a:gd name="connsiteX10" fmla="*/ 7920880 w 8208912"/>
                  <a:gd name="connsiteY10" fmla="*/ 312734 h 1008112"/>
                  <a:gd name="connsiteX11" fmla="*/ 8064896 w 8208912"/>
                  <a:gd name="connsiteY11" fmla="*/ 312734 h 1008112"/>
                  <a:gd name="connsiteX12" fmla="*/ 8208912 w 8208912"/>
                  <a:gd name="connsiteY12" fmla="*/ 312734 h 1008112"/>
                  <a:gd name="connsiteX13" fmla="*/ 8208912 w 8208912"/>
                  <a:gd name="connsiteY13" fmla="*/ 1008112 h 1008112"/>
                  <a:gd name="connsiteX14" fmla="*/ 0 w 8208912"/>
                  <a:gd name="connsiteY14" fmla="*/ 1008112 h 1008112"/>
                  <a:gd name="connsiteX15" fmla="*/ 0 w 8208912"/>
                  <a:gd name="connsiteY15" fmla="*/ 0 h 1008112"/>
                  <a:gd name="connsiteX0" fmla="*/ 0 w 8208912"/>
                  <a:gd name="connsiteY0" fmla="*/ 21217 h 1029329"/>
                  <a:gd name="connsiteX1" fmla="*/ 360040 w 8208912"/>
                  <a:gd name="connsiteY1" fmla="*/ 21217 h 1029329"/>
                  <a:gd name="connsiteX2" fmla="*/ 648072 w 8208912"/>
                  <a:gd name="connsiteY2" fmla="*/ 148516 h 1029329"/>
                  <a:gd name="connsiteX3" fmla="*/ 1152128 w 8208912"/>
                  <a:gd name="connsiteY3" fmla="*/ 165233 h 1029329"/>
                  <a:gd name="connsiteX4" fmla="*/ 1872208 w 8208912"/>
                  <a:gd name="connsiteY4" fmla="*/ 309249 h 1029329"/>
                  <a:gd name="connsiteX5" fmla="*/ 2376264 w 8208912"/>
                  <a:gd name="connsiteY5" fmla="*/ 381257 h 1029329"/>
                  <a:gd name="connsiteX6" fmla="*/ 3312368 w 8208912"/>
                  <a:gd name="connsiteY6" fmla="*/ 380309 h 1029329"/>
                  <a:gd name="connsiteX7" fmla="*/ 4104456 w 8208912"/>
                  <a:gd name="connsiteY7" fmla="*/ 426668 h 1029329"/>
                  <a:gd name="connsiteX8" fmla="*/ 5832648 w 8208912"/>
                  <a:gd name="connsiteY8" fmla="*/ 426668 h 1029329"/>
                  <a:gd name="connsiteX9" fmla="*/ 7344816 w 8208912"/>
                  <a:gd name="connsiteY9" fmla="*/ 380309 h 1029329"/>
                  <a:gd name="connsiteX10" fmla="*/ 7920880 w 8208912"/>
                  <a:gd name="connsiteY10" fmla="*/ 333951 h 1029329"/>
                  <a:gd name="connsiteX11" fmla="*/ 8064896 w 8208912"/>
                  <a:gd name="connsiteY11" fmla="*/ 333951 h 1029329"/>
                  <a:gd name="connsiteX12" fmla="*/ 8208912 w 8208912"/>
                  <a:gd name="connsiteY12" fmla="*/ 333951 h 1029329"/>
                  <a:gd name="connsiteX13" fmla="*/ 8208912 w 8208912"/>
                  <a:gd name="connsiteY13" fmla="*/ 1029329 h 1029329"/>
                  <a:gd name="connsiteX14" fmla="*/ 0 w 8208912"/>
                  <a:gd name="connsiteY14" fmla="*/ 1029329 h 1029329"/>
                  <a:gd name="connsiteX15" fmla="*/ 0 w 8208912"/>
                  <a:gd name="connsiteY15" fmla="*/ 21217 h 1029329"/>
                  <a:gd name="connsiteX0" fmla="*/ 0 w 8208912"/>
                  <a:gd name="connsiteY0" fmla="*/ 0 h 1008112"/>
                  <a:gd name="connsiteX1" fmla="*/ 288032 w 8208912"/>
                  <a:gd name="connsiteY1" fmla="*/ 80941 h 1008112"/>
                  <a:gd name="connsiteX2" fmla="*/ 648072 w 8208912"/>
                  <a:gd name="connsiteY2" fmla="*/ 127299 h 1008112"/>
                  <a:gd name="connsiteX3" fmla="*/ 1152128 w 8208912"/>
                  <a:gd name="connsiteY3" fmla="*/ 144016 h 1008112"/>
                  <a:gd name="connsiteX4" fmla="*/ 1872208 w 8208912"/>
                  <a:gd name="connsiteY4" fmla="*/ 288032 h 1008112"/>
                  <a:gd name="connsiteX5" fmla="*/ 2376264 w 8208912"/>
                  <a:gd name="connsiteY5" fmla="*/ 360040 h 1008112"/>
                  <a:gd name="connsiteX6" fmla="*/ 3312368 w 8208912"/>
                  <a:gd name="connsiteY6" fmla="*/ 359092 h 1008112"/>
                  <a:gd name="connsiteX7" fmla="*/ 4104456 w 8208912"/>
                  <a:gd name="connsiteY7" fmla="*/ 405451 h 1008112"/>
                  <a:gd name="connsiteX8" fmla="*/ 5832648 w 8208912"/>
                  <a:gd name="connsiteY8" fmla="*/ 405451 h 1008112"/>
                  <a:gd name="connsiteX9" fmla="*/ 7344816 w 8208912"/>
                  <a:gd name="connsiteY9" fmla="*/ 359092 h 1008112"/>
                  <a:gd name="connsiteX10" fmla="*/ 7920880 w 8208912"/>
                  <a:gd name="connsiteY10" fmla="*/ 312734 h 1008112"/>
                  <a:gd name="connsiteX11" fmla="*/ 8064896 w 8208912"/>
                  <a:gd name="connsiteY11" fmla="*/ 312734 h 1008112"/>
                  <a:gd name="connsiteX12" fmla="*/ 8208912 w 8208912"/>
                  <a:gd name="connsiteY12" fmla="*/ 312734 h 1008112"/>
                  <a:gd name="connsiteX13" fmla="*/ 8208912 w 8208912"/>
                  <a:gd name="connsiteY13" fmla="*/ 1008112 h 1008112"/>
                  <a:gd name="connsiteX14" fmla="*/ 0 w 8208912"/>
                  <a:gd name="connsiteY14" fmla="*/ 1008112 h 1008112"/>
                  <a:gd name="connsiteX15" fmla="*/ 0 w 8208912"/>
                  <a:gd name="connsiteY15" fmla="*/ 0 h 1008112"/>
                  <a:gd name="connsiteX0" fmla="*/ 0 w 8208912"/>
                  <a:gd name="connsiteY0" fmla="*/ 0 h 1008112"/>
                  <a:gd name="connsiteX1" fmla="*/ 288032 w 8208912"/>
                  <a:gd name="connsiteY1" fmla="*/ 80941 h 1008112"/>
                  <a:gd name="connsiteX2" fmla="*/ 648072 w 8208912"/>
                  <a:gd name="connsiteY2" fmla="*/ 127299 h 1008112"/>
                  <a:gd name="connsiteX3" fmla="*/ 1152128 w 8208912"/>
                  <a:gd name="connsiteY3" fmla="*/ 144016 h 1008112"/>
                  <a:gd name="connsiteX4" fmla="*/ 1584176 w 8208912"/>
                  <a:gd name="connsiteY4" fmla="*/ 173658 h 1008112"/>
                  <a:gd name="connsiteX5" fmla="*/ 1872208 w 8208912"/>
                  <a:gd name="connsiteY5" fmla="*/ 288032 h 1008112"/>
                  <a:gd name="connsiteX6" fmla="*/ 2376264 w 8208912"/>
                  <a:gd name="connsiteY6" fmla="*/ 360040 h 1008112"/>
                  <a:gd name="connsiteX7" fmla="*/ 3312368 w 8208912"/>
                  <a:gd name="connsiteY7" fmla="*/ 359092 h 1008112"/>
                  <a:gd name="connsiteX8" fmla="*/ 4104456 w 8208912"/>
                  <a:gd name="connsiteY8" fmla="*/ 405451 h 1008112"/>
                  <a:gd name="connsiteX9" fmla="*/ 5832648 w 8208912"/>
                  <a:gd name="connsiteY9" fmla="*/ 405451 h 1008112"/>
                  <a:gd name="connsiteX10" fmla="*/ 7344816 w 8208912"/>
                  <a:gd name="connsiteY10" fmla="*/ 359092 h 1008112"/>
                  <a:gd name="connsiteX11" fmla="*/ 7920880 w 8208912"/>
                  <a:gd name="connsiteY11" fmla="*/ 312734 h 1008112"/>
                  <a:gd name="connsiteX12" fmla="*/ 8064896 w 8208912"/>
                  <a:gd name="connsiteY12" fmla="*/ 312734 h 1008112"/>
                  <a:gd name="connsiteX13" fmla="*/ 8208912 w 8208912"/>
                  <a:gd name="connsiteY13" fmla="*/ 312734 h 1008112"/>
                  <a:gd name="connsiteX14" fmla="*/ 8208912 w 8208912"/>
                  <a:gd name="connsiteY14" fmla="*/ 1008112 h 1008112"/>
                  <a:gd name="connsiteX15" fmla="*/ 0 w 8208912"/>
                  <a:gd name="connsiteY15" fmla="*/ 1008112 h 1008112"/>
                  <a:gd name="connsiteX16" fmla="*/ 0 w 8208912"/>
                  <a:gd name="connsiteY16" fmla="*/ 0 h 1008112"/>
                  <a:gd name="connsiteX0" fmla="*/ 0 w 8208912"/>
                  <a:gd name="connsiteY0" fmla="*/ 0 h 1008112"/>
                  <a:gd name="connsiteX1" fmla="*/ 288032 w 8208912"/>
                  <a:gd name="connsiteY1" fmla="*/ 80941 h 1008112"/>
                  <a:gd name="connsiteX2" fmla="*/ 648072 w 8208912"/>
                  <a:gd name="connsiteY2" fmla="*/ 127299 h 1008112"/>
                  <a:gd name="connsiteX3" fmla="*/ 1152128 w 8208912"/>
                  <a:gd name="connsiteY3" fmla="*/ 144016 h 1008112"/>
                  <a:gd name="connsiteX4" fmla="*/ 1584176 w 8208912"/>
                  <a:gd name="connsiteY4" fmla="*/ 173658 h 1008112"/>
                  <a:gd name="connsiteX5" fmla="*/ 1872208 w 8208912"/>
                  <a:gd name="connsiteY5" fmla="*/ 288032 h 1008112"/>
                  <a:gd name="connsiteX6" fmla="*/ 2376264 w 8208912"/>
                  <a:gd name="connsiteY6" fmla="*/ 360040 h 1008112"/>
                  <a:gd name="connsiteX7" fmla="*/ 2808312 w 8208912"/>
                  <a:gd name="connsiteY7" fmla="*/ 312734 h 1008112"/>
                  <a:gd name="connsiteX8" fmla="*/ 3312368 w 8208912"/>
                  <a:gd name="connsiteY8" fmla="*/ 359092 h 1008112"/>
                  <a:gd name="connsiteX9" fmla="*/ 4104456 w 8208912"/>
                  <a:gd name="connsiteY9" fmla="*/ 405451 h 1008112"/>
                  <a:gd name="connsiteX10" fmla="*/ 5832648 w 8208912"/>
                  <a:gd name="connsiteY10" fmla="*/ 405451 h 1008112"/>
                  <a:gd name="connsiteX11" fmla="*/ 7344816 w 8208912"/>
                  <a:gd name="connsiteY11" fmla="*/ 359092 h 1008112"/>
                  <a:gd name="connsiteX12" fmla="*/ 7920880 w 8208912"/>
                  <a:gd name="connsiteY12" fmla="*/ 312734 h 1008112"/>
                  <a:gd name="connsiteX13" fmla="*/ 8064896 w 8208912"/>
                  <a:gd name="connsiteY13" fmla="*/ 312734 h 1008112"/>
                  <a:gd name="connsiteX14" fmla="*/ 8208912 w 8208912"/>
                  <a:gd name="connsiteY14" fmla="*/ 312734 h 1008112"/>
                  <a:gd name="connsiteX15" fmla="*/ 8208912 w 8208912"/>
                  <a:gd name="connsiteY15" fmla="*/ 1008112 h 1008112"/>
                  <a:gd name="connsiteX16" fmla="*/ 0 w 8208912"/>
                  <a:gd name="connsiteY16" fmla="*/ 1008112 h 1008112"/>
                  <a:gd name="connsiteX17" fmla="*/ 0 w 8208912"/>
                  <a:gd name="connsiteY17" fmla="*/ 0 h 1008112"/>
                  <a:gd name="connsiteX0" fmla="*/ 0 w 8208912"/>
                  <a:gd name="connsiteY0" fmla="*/ 0 h 1008112"/>
                  <a:gd name="connsiteX1" fmla="*/ 288032 w 8208912"/>
                  <a:gd name="connsiteY1" fmla="*/ 80941 h 1008112"/>
                  <a:gd name="connsiteX2" fmla="*/ 648072 w 8208912"/>
                  <a:gd name="connsiteY2" fmla="*/ 127299 h 1008112"/>
                  <a:gd name="connsiteX3" fmla="*/ 1152128 w 8208912"/>
                  <a:gd name="connsiteY3" fmla="*/ 144016 h 1008112"/>
                  <a:gd name="connsiteX4" fmla="*/ 1584176 w 8208912"/>
                  <a:gd name="connsiteY4" fmla="*/ 173658 h 1008112"/>
                  <a:gd name="connsiteX5" fmla="*/ 1872208 w 8208912"/>
                  <a:gd name="connsiteY5" fmla="*/ 288032 h 1008112"/>
                  <a:gd name="connsiteX6" fmla="*/ 2376264 w 8208912"/>
                  <a:gd name="connsiteY6" fmla="*/ 360040 h 1008112"/>
                  <a:gd name="connsiteX7" fmla="*/ 2808312 w 8208912"/>
                  <a:gd name="connsiteY7" fmla="*/ 312734 h 1008112"/>
                  <a:gd name="connsiteX8" fmla="*/ 3312368 w 8208912"/>
                  <a:gd name="connsiteY8" fmla="*/ 359092 h 1008112"/>
                  <a:gd name="connsiteX9" fmla="*/ 3744416 w 8208912"/>
                  <a:gd name="connsiteY9" fmla="*/ 405451 h 1008112"/>
                  <a:gd name="connsiteX10" fmla="*/ 4104456 w 8208912"/>
                  <a:gd name="connsiteY10" fmla="*/ 405451 h 1008112"/>
                  <a:gd name="connsiteX11" fmla="*/ 5832648 w 8208912"/>
                  <a:gd name="connsiteY11" fmla="*/ 405451 h 1008112"/>
                  <a:gd name="connsiteX12" fmla="*/ 7344816 w 8208912"/>
                  <a:gd name="connsiteY12" fmla="*/ 359092 h 1008112"/>
                  <a:gd name="connsiteX13" fmla="*/ 7920880 w 8208912"/>
                  <a:gd name="connsiteY13" fmla="*/ 312734 h 1008112"/>
                  <a:gd name="connsiteX14" fmla="*/ 8064896 w 8208912"/>
                  <a:gd name="connsiteY14" fmla="*/ 312734 h 1008112"/>
                  <a:gd name="connsiteX15" fmla="*/ 8208912 w 8208912"/>
                  <a:gd name="connsiteY15" fmla="*/ 312734 h 1008112"/>
                  <a:gd name="connsiteX16" fmla="*/ 8208912 w 8208912"/>
                  <a:gd name="connsiteY16" fmla="*/ 1008112 h 1008112"/>
                  <a:gd name="connsiteX17" fmla="*/ 0 w 8208912"/>
                  <a:gd name="connsiteY17" fmla="*/ 1008112 h 1008112"/>
                  <a:gd name="connsiteX18" fmla="*/ 0 w 8208912"/>
                  <a:gd name="connsiteY18" fmla="*/ 0 h 1008112"/>
                  <a:gd name="connsiteX0" fmla="*/ 0 w 8208912"/>
                  <a:gd name="connsiteY0" fmla="*/ 0 h 1008112"/>
                  <a:gd name="connsiteX1" fmla="*/ 288032 w 8208912"/>
                  <a:gd name="connsiteY1" fmla="*/ 80941 h 1008112"/>
                  <a:gd name="connsiteX2" fmla="*/ 648072 w 8208912"/>
                  <a:gd name="connsiteY2" fmla="*/ 127299 h 1008112"/>
                  <a:gd name="connsiteX3" fmla="*/ 1152128 w 8208912"/>
                  <a:gd name="connsiteY3" fmla="*/ 144016 h 1008112"/>
                  <a:gd name="connsiteX4" fmla="*/ 1584176 w 8208912"/>
                  <a:gd name="connsiteY4" fmla="*/ 173658 h 1008112"/>
                  <a:gd name="connsiteX5" fmla="*/ 1872208 w 8208912"/>
                  <a:gd name="connsiteY5" fmla="*/ 288032 h 1008112"/>
                  <a:gd name="connsiteX6" fmla="*/ 2376264 w 8208912"/>
                  <a:gd name="connsiteY6" fmla="*/ 360040 h 1008112"/>
                  <a:gd name="connsiteX7" fmla="*/ 2808312 w 8208912"/>
                  <a:gd name="connsiteY7" fmla="*/ 312734 h 1008112"/>
                  <a:gd name="connsiteX8" fmla="*/ 3312368 w 8208912"/>
                  <a:gd name="connsiteY8" fmla="*/ 359092 h 1008112"/>
                  <a:gd name="connsiteX9" fmla="*/ 3744416 w 8208912"/>
                  <a:gd name="connsiteY9" fmla="*/ 405451 h 1008112"/>
                  <a:gd name="connsiteX10" fmla="*/ 4104456 w 8208912"/>
                  <a:gd name="connsiteY10" fmla="*/ 405451 h 1008112"/>
                  <a:gd name="connsiteX11" fmla="*/ 5040560 w 8208912"/>
                  <a:gd name="connsiteY11" fmla="*/ 359092 h 1008112"/>
                  <a:gd name="connsiteX12" fmla="*/ 5832648 w 8208912"/>
                  <a:gd name="connsiteY12" fmla="*/ 405451 h 1008112"/>
                  <a:gd name="connsiteX13" fmla="*/ 7344816 w 8208912"/>
                  <a:gd name="connsiteY13" fmla="*/ 359092 h 1008112"/>
                  <a:gd name="connsiteX14" fmla="*/ 7920880 w 8208912"/>
                  <a:gd name="connsiteY14" fmla="*/ 312734 h 1008112"/>
                  <a:gd name="connsiteX15" fmla="*/ 8064896 w 8208912"/>
                  <a:gd name="connsiteY15" fmla="*/ 312734 h 1008112"/>
                  <a:gd name="connsiteX16" fmla="*/ 8208912 w 8208912"/>
                  <a:gd name="connsiteY16" fmla="*/ 312734 h 1008112"/>
                  <a:gd name="connsiteX17" fmla="*/ 8208912 w 8208912"/>
                  <a:gd name="connsiteY17" fmla="*/ 1008112 h 1008112"/>
                  <a:gd name="connsiteX18" fmla="*/ 0 w 8208912"/>
                  <a:gd name="connsiteY18" fmla="*/ 1008112 h 1008112"/>
                  <a:gd name="connsiteX19" fmla="*/ 0 w 8208912"/>
                  <a:gd name="connsiteY19" fmla="*/ 0 h 1008112"/>
                  <a:gd name="connsiteX0" fmla="*/ 0 w 8208912"/>
                  <a:gd name="connsiteY0" fmla="*/ 0 h 1008112"/>
                  <a:gd name="connsiteX1" fmla="*/ 288032 w 8208912"/>
                  <a:gd name="connsiteY1" fmla="*/ 80941 h 1008112"/>
                  <a:gd name="connsiteX2" fmla="*/ 648072 w 8208912"/>
                  <a:gd name="connsiteY2" fmla="*/ 127299 h 1008112"/>
                  <a:gd name="connsiteX3" fmla="*/ 1152128 w 8208912"/>
                  <a:gd name="connsiteY3" fmla="*/ 144016 h 1008112"/>
                  <a:gd name="connsiteX4" fmla="*/ 1584176 w 8208912"/>
                  <a:gd name="connsiteY4" fmla="*/ 173658 h 1008112"/>
                  <a:gd name="connsiteX5" fmla="*/ 1872208 w 8208912"/>
                  <a:gd name="connsiteY5" fmla="*/ 288032 h 1008112"/>
                  <a:gd name="connsiteX6" fmla="*/ 2376264 w 8208912"/>
                  <a:gd name="connsiteY6" fmla="*/ 360040 h 1008112"/>
                  <a:gd name="connsiteX7" fmla="*/ 2808312 w 8208912"/>
                  <a:gd name="connsiteY7" fmla="*/ 312734 h 1008112"/>
                  <a:gd name="connsiteX8" fmla="*/ 3312368 w 8208912"/>
                  <a:gd name="connsiteY8" fmla="*/ 359092 h 1008112"/>
                  <a:gd name="connsiteX9" fmla="*/ 3744416 w 8208912"/>
                  <a:gd name="connsiteY9" fmla="*/ 405451 h 1008112"/>
                  <a:gd name="connsiteX10" fmla="*/ 4104456 w 8208912"/>
                  <a:gd name="connsiteY10" fmla="*/ 405451 h 1008112"/>
                  <a:gd name="connsiteX11" fmla="*/ 5040560 w 8208912"/>
                  <a:gd name="connsiteY11" fmla="*/ 359092 h 1008112"/>
                  <a:gd name="connsiteX12" fmla="*/ 5832648 w 8208912"/>
                  <a:gd name="connsiteY12" fmla="*/ 405451 h 1008112"/>
                  <a:gd name="connsiteX13" fmla="*/ 6408712 w 8208912"/>
                  <a:gd name="connsiteY13" fmla="*/ 359092 h 1008112"/>
                  <a:gd name="connsiteX14" fmla="*/ 7344816 w 8208912"/>
                  <a:gd name="connsiteY14" fmla="*/ 359092 h 1008112"/>
                  <a:gd name="connsiteX15" fmla="*/ 7920880 w 8208912"/>
                  <a:gd name="connsiteY15" fmla="*/ 312734 h 1008112"/>
                  <a:gd name="connsiteX16" fmla="*/ 8064896 w 8208912"/>
                  <a:gd name="connsiteY16" fmla="*/ 312734 h 1008112"/>
                  <a:gd name="connsiteX17" fmla="*/ 8208912 w 8208912"/>
                  <a:gd name="connsiteY17" fmla="*/ 312734 h 1008112"/>
                  <a:gd name="connsiteX18" fmla="*/ 8208912 w 8208912"/>
                  <a:gd name="connsiteY18" fmla="*/ 1008112 h 1008112"/>
                  <a:gd name="connsiteX19" fmla="*/ 0 w 8208912"/>
                  <a:gd name="connsiteY19" fmla="*/ 1008112 h 1008112"/>
                  <a:gd name="connsiteX20" fmla="*/ 0 w 8208912"/>
                  <a:gd name="connsiteY20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208912" h="1008112">
                    <a:moveTo>
                      <a:pt x="0" y="0"/>
                    </a:moveTo>
                    <a:cubicBezTo>
                      <a:pt x="120013" y="0"/>
                      <a:pt x="180020" y="59724"/>
                      <a:pt x="288032" y="80941"/>
                    </a:cubicBezTo>
                    <a:cubicBezTo>
                      <a:pt x="396044" y="102158"/>
                      <a:pt x="552061" y="84866"/>
                      <a:pt x="648072" y="127299"/>
                    </a:cubicBezTo>
                    <a:lnTo>
                      <a:pt x="1152128" y="144016"/>
                    </a:lnTo>
                    <a:lnTo>
                      <a:pt x="1584176" y="173658"/>
                    </a:lnTo>
                    <a:lnTo>
                      <a:pt x="1872208" y="288032"/>
                    </a:lnTo>
                    <a:lnTo>
                      <a:pt x="2376264" y="360040"/>
                    </a:lnTo>
                    <a:lnTo>
                      <a:pt x="2808312" y="312734"/>
                    </a:lnTo>
                    <a:lnTo>
                      <a:pt x="3312368" y="359092"/>
                    </a:lnTo>
                    <a:lnTo>
                      <a:pt x="3744416" y="405451"/>
                    </a:lnTo>
                    <a:lnTo>
                      <a:pt x="4104456" y="405451"/>
                    </a:lnTo>
                    <a:lnTo>
                      <a:pt x="5040560" y="359092"/>
                    </a:lnTo>
                    <a:lnTo>
                      <a:pt x="5832648" y="405451"/>
                    </a:lnTo>
                    <a:lnTo>
                      <a:pt x="6408712" y="359092"/>
                    </a:lnTo>
                    <a:lnTo>
                      <a:pt x="7344816" y="359092"/>
                    </a:lnTo>
                    <a:cubicBezTo>
                      <a:pt x="7611742" y="310838"/>
                      <a:pt x="7776864" y="320460"/>
                      <a:pt x="7920880" y="312734"/>
                    </a:cubicBezTo>
                    <a:cubicBezTo>
                      <a:pt x="8057579" y="291007"/>
                      <a:pt x="8016891" y="312734"/>
                      <a:pt x="8064896" y="312734"/>
                    </a:cubicBezTo>
                    <a:cubicBezTo>
                      <a:pt x="8112901" y="312734"/>
                      <a:pt x="8201595" y="182837"/>
                      <a:pt x="8208912" y="312734"/>
                    </a:cubicBezTo>
                    <a:lnTo>
                      <a:pt x="8208912" y="1008112"/>
                    </a:lnTo>
                    <a:lnTo>
                      <a:pt x="0" y="100811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 cstate="print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 33"/>
              <p:cNvSpPr/>
              <p:nvPr/>
            </p:nvSpPr>
            <p:spPr>
              <a:xfrm>
                <a:off x="683568" y="4293096"/>
                <a:ext cx="8208912" cy="1224136"/>
              </a:xfrm>
              <a:custGeom>
                <a:avLst/>
                <a:gdLst>
                  <a:gd name="connsiteX0" fmla="*/ 0 w 8208912"/>
                  <a:gd name="connsiteY0" fmla="*/ 0 h 1512168"/>
                  <a:gd name="connsiteX1" fmla="*/ 8208912 w 8208912"/>
                  <a:gd name="connsiteY1" fmla="*/ 0 h 1512168"/>
                  <a:gd name="connsiteX2" fmla="*/ 8208912 w 8208912"/>
                  <a:gd name="connsiteY2" fmla="*/ 1512168 h 1512168"/>
                  <a:gd name="connsiteX3" fmla="*/ 0 w 8208912"/>
                  <a:gd name="connsiteY3" fmla="*/ 1512168 h 1512168"/>
                  <a:gd name="connsiteX4" fmla="*/ 0 w 8208912"/>
                  <a:gd name="connsiteY4" fmla="*/ 0 h 1512168"/>
                  <a:gd name="connsiteX0" fmla="*/ 0 w 8208912"/>
                  <a:gd name="connsiteY0" fmla="*/ 216024 h 1728192"/>
                  <a:gd name="connsiteX1" fmla="*/ 4032448 w 8208912"/>
                  <a:gd name="connsiteY1" fmla="*/ 0 h 1728192"/>
                  <a:gd name="connsiteX2" fmla="*/ 8208912 w 8208912"/>
                  <a:gd name="connsiteY2" fmla="*/ 216024 h 1728192"/>
                  <a:gd name="connsiteX3" fmla="*/ 8208912 w 8208912"/>
                  <a:gd name="connsiteY3" fmla="*/ 1728192 h 1728192"/>
                  <a:gd name="connsiteX4" fmla="*/ 0 w 8208912"/>
                  <a:gd name="connsiteY4" fmla="*/ 1728192 h 1728192"/>
                  <a:gd name="connsiteX5" fmla="*/ 0 w 8208912"/>
                  <a:gd name="connsiteY5" fmla="*/ 216024 h 1728192"/>
                  <a:gd name="connsiteX0" fmla="*/ 0 w 8208912"/>
                  <a:gd name="connsiteY0" fmla="*/ 216024 h 1728192"/>
                  <a:gd name="connsiteX1" fmla="*/ 2376264 w 8208912"/>
                  <a:gd name="connsiteY1" fmla="*/ 288032 h 1728192"/>
                  <a:gd name="connsiteX2" fmla="*/ 4032448 w 8208912"/>
                  <a:gd name="connsiteY2" fmla="*/ 0 h 1728192"/>
                  <a:gd name="connsiteX3" fmla="*/ 8208912 w 8208912"/>
                  <a:gd name="connsiteY3" fmla="*/ 216024 h 1728192"/>
                  <a:gd name="connsiteX4" fmla="*/ 8208912 w 8208912"/>
                  <a:gd name="connsiteY4" fmla="*/ 1728192 h 1728192"/>
                  <a:gd name="connsiteX5" fmla="*/ 0 w 8208912"/>
                  <a:gd name="connsiteY5" fmla="*/ 1728192 h 1728192"/>
                  <a:gd name="connsiteX6" fmla="*/ 0 w 8208912"/>
                  <a:gd name="connsiteY6" fmla="*/ 216024 h 1728192"/>
                  <a:gd name="connsiteX0" fmla="*/ 0 w 8208912"/>
                  <a:gd name="connsiteY0" fmla="*/ 216024 h 1728192"/>
                  <a:gd name="connsiteX1" fmla="*/ 1296144 w 8208912"/>
                  <a:gd name="connsiteY1" fmla="*/ 360040 h 1728192"/>
                  <a:gd name="connsiteX2" fmla="*/ 2376264 w 8208912"/>
                  <a:gd name="connsiteY2" fmla="*/ 288032 h 1728192"/>
                  <a:gd name="connsiteX3" fmla="*/ 4032448 w 8208912"/>
                  <a:gd name="connsiteY3" fmla="*/ 0 h 1728192"/>
                  <a:gd name="connsiteX4" fmla="*/ 8208912 w 8208912"/>
                  <a:gd name="connsiteY4" fmla="*/ 216024 h 1728192"/>
                  <a:gd name="connsiteX5" fmla="*/ 8208912 w 8208912"/>
                  <a:gd name="connsiteY5" fmla="*/ 1728192 h 1728192"/>
                  <a:gd name="connsiteX6" fmla="*/ 0 w 8208912"/>
                  <a:gd name="connsiteY6" fmla="*/ 1728192 h 1728192"/>
                  <a:gd name="connsiteX7" fmla="*/ 0 w 8208912"/>
                  <a:gd name="connsiteY7" fmla="*/ 216024 h 1728192"/>
                  <a:gd name="connsiteX0" fmla="*/ 0 w 8208912"/>
                  <a:gd name="connsiteY0" fmla="*/ 216024 h 1728192"/>
                  <a:gd name="connsiteX1" fmla="*/ 576064 w 8208912"/>
                  <a:gd name="connsiteY1" fmla="*/ 360040 h 1728192"/>
                  <a:gd name="connsiteX2" fmla="*/ 1296144 w 8208912"/>
                  <a:gd name="connsiteY2" fmla="*/ 360040 h 1728192"/>
                  <a:gd name="connsiteX3" fmla="*/ 2376264 w 8208912"/>
                  <a:gd name="connsiteY3" fmla="*/ 288032 h 1728192"/>
                  <a:gd name="connsiteX4" fmla="*/ 4032448 w 8208912"/>
                  <a:gd name="connsiteY4" fmla="*/ 0 h 1728192"/>
                  <a:gd name="connsiteX5" fmla="*/ 8208912 w 8208912"/>
                  <a:gd name="connsiteY5" fmla="*/ 216024 h 1728192"/>
                  <a:gd name="connsiteX6" fmla="*/ 8208912 w 8208912"/>
                  <a:gd name="connsiteY6" fmla="*/ 1728192 h 1728192"/>
                  <a:gd name="connsiteX7" fmla="*/ 0 w 8208912"/>
                  <a:gd name="connsiteY7" fmla="*/ 1728192 h 1728192"/>
                  <a:gd name="connsiteX8" fmla="*/ 0 w 8208912"/>
                  <a:gd name="connsiteY8" fmla="*/ 216024 h 1728192"/>
                  <a:gd name="connsiteX0" fmla="*/ 0 w 8208912"/>
                  <a:gd name="connsiteY0" fmla="*/ 216024 h 1728192"/>
                  <a:gd name="connsiteX1" fmla="*/ 144016 w 8208912"/>
                  <a:gd name="connsiteY1" fmla="*/ 576064 h 1728192"/>
                  <a:gd name="connsiteX2" fmla="*/ 576064 w 8208912"/>
                  <a:gd name="connsiteY2" fmla="*/ 360040 h 1728192"/>
                  <a:gd name="connsiteX3" fmla="*/ 1296144 w 8208912"/>
                  <a:gd name="connsiteY3" fmla="*/ 360040 h 1728192"/>
                  <a:gd name="connsiteX4" fmla="*/ 2376264 w 8208912"/>
                  <a:gd name="connsiteY4" fmla="*/ 288032 h 1728192"/>
                  <a:gd name="connsiteX5" fmla="*/ 4032448 w 8208912"/>
                  <a:gd name="connsiteY5" fmla="*/ 0 h 1728192"/>
                  <a:gd name="connsiteX6" fmla="*/ 8208912 w 8208912"/>
                  <a:gd name="connsiteY6" fmla="*/ 216024 h 1728192"/>
                  <a:gd name="connsiteX7" fmla="*/ 8208912 w 8208912"/>
                  <a:gd name="connsiteY7" fmla="*/ 1728192 h 1728192"/>
                  <a:gd name="connsiteX8" fmla="*/ 0 w 8208912"/>
                  <a:gd name="connsiteY8" fmla="*/ 1728192 h 1728192"/>
                  <a:gd name="connsiteX9" fmla="*/ 0 w 8208912"/>
                  <a:gd name="connsiteY9" fmla="*/ 216024 h 1728192"/>
                  <a:gd name="connsiteX0" fmla="*/ 0 w 8208912"/>
                  <a:gd name="connsiteY0" fmla="*/ 576064 h 1728192"/>
                  <a:gd name="connsiteX1" fmla="*/ 144016 w 8208912"/>
                  <a:gd name="connsiteY1" fmla="*/ 576064 h 1728192"/>
                  <a:gd name="connsiteX2" fmla="*/ 576064 w 8208912"/>
                  <a:gd name="connsiteY2" fmla="*/ 360040 h 1728192"/>
                  <a:gd name="connsiteX3" fmla="*/ 1296144 w 8208912"/>
                  <a:gd name="connsiteY3" fmla="*/ 360040 h 1728192"/>
                  <a:gd name="connsiteX4" fmla="*/ 2376264 w 8208912"/>
                  <a:gd name="connsiteY4" fmla="*/ 288032 h 1728192"/>
                  <a:gd name="connsiteX5" fmla="*/ 4032448 w 8208912"/>
                  <a:gd name="connsiteY5" fmla="*/ 0 h 1728192"/>
                  <a:gd name="connsiteX6" fmla="*/ 8208912 w 8208912"/>
                  <a:gd name="connsiteY6" fmla="*/ 216024 h 1728192"/>
                  <a:gd name="connsiteX7" fmla="*/ 8208912 w 8208912"/>
                  <a:gd name="connsiteY7" fmla="*/ 1728192 h 1728192"/>
                  <a:gd name="connsiteX8" fmla="*/ 0 w 8208912"/>
                  <a:gd name="connsiteY8" fmla="*/ 1728192 h 1728192"/>
                  <a:gd name="connsiteX9" fmla="*/ 0 w 8208912"/>
                  <a:gd name="connsiteY9" fmla="*/ 576064 h 1728192"/>
                  <a:gd name="connsiteX0" fmla="*/ 0 w 8208912"/>
                  <a:gd name="connsiteY0" fmla="*/ 576064 h 1728192"/>
                  <a:gd name="connsiteX1" fmla="*/ 576064 w 8208912"/>
                  <a:gd name="connsiteY1" fmla="*/ 360040 h 1728192"/>
                  <a:gd name="connsiteX2" fmla="*/ 1296144 w 8208912"/>
                  <a:gd name="connsiteY2" fmla="*/ 360040 h 1728192"/>
                  <a:gd name="connsiteX3" fmla="*/ 2376264 w 8208912"/>
                  <a:gd name="connsiteY3" fmla="*/ 288032 h 1728192"/>
                  <a:gd name="connsiteX4" fmla="*/ 4032448 w 8208912"/>
                  <a:gd name="connsiteY4" fmla="*/ 0 h 1728192"/>
                  <a:gd name="connsiteX5" fmla="*/ 8208912 w 8208912"/>
                  <a:gd name="connsiteY5" fmla="*/ 216024 h 1728192"/>
                  <a:gd name="connsiteX6" fmla="*/ 8208912 w 8208912"/>
                  <a:gd name="connsiteY6" fmla="*/ 1728192 h 1728192"/>
                  <a:gd name="connsiteX7" fmla="*/ 0 w 8208912"/>
                  <a:gd name="connsiteY7" fmla="*/ 1728192 h 1728192"/>
                  <a:gd name="connsiteX8" fmla="*/ 0 w 8208912"/>
                  <a:gd name="connsiteY8" fmla="*/ 576064 h 1728192"/>
                  <a:gd name="connsiteX0" fmla="*/ 0 w 8208912"/>
                  <a:gd name="connsiteY0" fmla="*/ 576064 h 1728192"/>
                  <a:gd name="connsiteX1" fmla="*/ 576064 w 8208912"/>
                  <a:gd name="connsiteY1" fmla="*/ 360040 h 1728192"/>
                  <a:gd name="connsiteX2" fmla="*/ 1296144 w 8208912"/>
                  <a:gd name="connsiteY2" fmla="*/ 360040 h 1728192"/>
                  <a:gd name="connsiteX3" fmla="*/ 2376264 w 8208912"/>
                  <a:gd name="connsiteY3" fmla="*/ 288032 h 1728192"/>
                  <a:gd name="connsiteX4" fmla="*/ 4032448 w 8208912"/>
                  <a:gd name="connsiteY4" fmla="*/ 0 h 1728192"/>
                  <a:gd name="connsiteX5" fmla="*/ 5688632 w 8208912"/>
                  <a:gd name="connsiteY5" fmla="*/ 288032 h 1728192"/>
                  <a:gd name="connsiteX6" fmla="*/ 8208912 w 8208912"/>
                  <a:gd name="connsiteY6" fmla="*/ 216024 h 1728192"/>
                  <a:gd name="connsiteX7" fmla="*/ 8208912 w 8208912"/>
                  <a:gd name="connsiteY7" fmla="*/ 1728192 h 1728192"/>
                  <a:gd name="connsiteX8" fmla="*/ 0 w 8208912"/>
                  <a:gd name="connsiteY8" fmla="*/ 1728192 h 1728192"/>
                  <a:gd name="connsiteX9" fmla="*/ 0 w 8208912"/>
                  <a:gd name="connsiteY9" fmla="*/ 576064 h 1728192"/>
                  <a:gd name="connsiteX0" fmla="*/ 0 w 8208912"/>
                  <a:gd name="connsiteY0" fmla="*/ 576064 h 1728192"/>
                  <a:gd name="connsiteX1" fmla="*/ 576064 w 8208912"/>
                  <a:gd name="connsiteY1" fmla="*/ 360040 h 1728192"/>
                  <a:gd name="connsiteX2" fmla="*/ 1296144 w 8208912"/>
                  <a:gd name="connsiteY2" fmla="*/ 360040 h 1728192"/>
                  <a:gd name="connsiteX3" fmla="*/ 2376264 w 8208912"/>
                  <a:gd name="connsiteY3" fmla="*/ 288032 h 1728192"/>
                  <a:gd name="connsiteX4" fmla="*/ 4032448 w 8208912"/>
                  <a:gd name="connsiteY4" fmla="*/ 0 h 1728192"/>
                  <a:gd name="connsiteX5" fmla="*/ 5688632 w 8208912"/>
                  <a:gd name="connsiteY5" fmla="*/ 288032 h 1728192"/>
                  <a:gd name="connsiteX6" fmla="*/ 8208912 w 8208912"/>
                  <a:gd name="connsiteY6" fmla="*/ 216024 h 1728192"/>
                  <a:gd name="connsiteX7" fmla="*/ 8208912 w 8208912"/>
                  <a:gd name="connsiteY7" fmla="*/ 1728192 h 1728192"/>
                  <a:gd name="connsiteX8" fmla="*/ 0 w 8208912"/>
                  <a:gd name="connsiteY8" fmla="*/ 1728192 h 1728192"/>
                  <a:gd name="connsiteX9" fmla="*/ 0 w 8208912"/>
                  <a:gd name="connsiteY9" fmla="*/ 576064 h 1728192"/>
                  <a:gd name="connsiteX0" fmla="*/ 0 w 8208912"/>
                  <a:gd name="connsiteY0" fmla="*/ 600197 h 1752325"/>
                  <a:gd name="connsiteX1" fmla="*/ 576064 w 8208912"/>
                  <a:gd name="connsiteY1" fmla="*/ 384173 h 1752325"/>
                  <a:gd name="connsiteX2" fmla="*/ 1296144 w 8208912"/>
                  <a:gd name="connsiteY2" fmla="*/ 384173 h 1752325"/>
                  <a:gd name="connsiteX3" fmla="*/ 2376264 w 8208912"/>
                  <a:gd name="connsiteY3" fmla="*/ 312165 h 1752325"/>
                  <a:gd name="connsiteX4" fmla="*/ 4032448 w 8208912"/>
                  <a:gd name="connsiteY4" fmla="*/ 24133 h 1752325"/>
                  <a:gd name="connsiteX5" fmla="*/ 5688632 w 8208912"/>
                  <a:gd name="connsiteY5" fmla="*/ 312165 h 1752325"/>
                  <a:gd name="connsiteX6" fmla="*/ 7056784 w 8208912"/>
                  <a:gd name="connsiteY6" fmla="*/ 456181 h 1752325"/>
                  <a:gd name="connsiteX7" fmla="*/ 8208912 w 8208912"/>
                  <a:gd name="connsiteY7" fmla="*/ 240157 h 1752325"/>
                  <a:gd name="connsiteX8" fmla="*/ 8208912 w 8208912"/>
                  <a:gd name="connsiteY8" fmla="*/ 1752325 h 1752325"/>
                  <a:gd name="connsiteX9" fmla="*/ 0 w 8208912"/>
                  <a:gd name="connsiteY9" fmla="*/ 1752325 h 1752325"/>
                  <a:gd name="connsiteX10" fmla="*/ 0 w 8208912"/>
                  <a:gd name="connsiteY10" fmla="*/ 600197 h 1752325"/>
                  <a:gd name="connsiteX0" fmla="*/ 0 w 8208912"/>
                  <a:gd name="connsiteY0" fmla="*/ 618953 h 1771081"/>
                  <a:gd name="connsiteX1" fmla="*/ 576064 w 8208912"/>
                  <a:gd name="connsiteY1" fmla="*/ 402929 h 1771081"/>
                  <a:gd name="connsiteX2" fmla="*/ 1296144 w 8208912"/>
                  <a:gd name="connsiteY2" fmla="*/ 402929 h 1771081"/>
                  <a:gd name="connsiteX3" fmla="*/ 2376264 w 8208912"/>
                  <a:gd name="connsiteY3" fmla="*/ 330921 h 1771081"/>
                  <a:gd name="connsiteX4" fmla="*/ 4032448 w 8208912"/>
                  <a:gd name="connsiteY4" fmla="*/ 42889 h 1771081"/>
                  <a:gd name="connsiteX5" fmla="*/ 5688632 w 8208912"/>
                  <a:gd name="connsiteY5" fmla="*/ 330921 h 1771081"/>
                  <a:gd name="connsiteX6" fmla="*/ 7056784 w 8208912"/>
                  <a:gd name="connsiteY6" fmla="*/ 474937 h 1771081"/>
                  <a:gd name="connsiteX7" fmla="*/ 7920880 w 8208912"/>
                  <a:gd name="connsiteY7" fmla="*/ 402930 h 1771081"/>
                  <a:gd name="connsiteX8" fmla="*/ 8208912 w 8208912"/>
                  <a:gd name="connsiteY8" fmla="*/ 258913 h 1771081"/>
                  <a:gd name="connsiteX9" fmla="*/ 8208912 w 8208912"/>
                  <a:gd name="connsiteY9" fmla="*/ 1771081 h 1771081"/>
                  <a:gd name="connsiteX10" fmla="*/ 0 w 8208912"/>
                  <a:gd name="connsiteY10" fmla="*/ 1771081 h 1771081"/>
                  <a:gd name="connsiteX11" fmla="*/ 0 w 8208912"/>
                  <a:gd name="connsiteY11" fmla="*/ 618953 h 1771081"/>
                  <a:gd name="connsiteX0" fmla="*/ 0 w 8421960"/>
                  <a:gd name="connsiteY0" fmla="*/ 627123 h 1779251"/>
                  <a:gd name="connsiteX1" fmla="*/ 576064 w 8421960"/>
                  <a:gd name="connsiteY1" fmla="*/ 411099 h 1779251"/>
                  <a:gd name="connsiteX2" fmla="*/ 1296144 w 8421960"/>
                  <a:gd name="connsiteY2" fmla="*/ 411099 h 1779251"/>
                  <a:gd name="connsiteX3" fmla="*/ 2376264 w 8421960"/>
                  <a:gd name="connsiteY3" fmla="*/ 339091 h 1779251"/>
                  <a:gd name="connsiteX4" fmla="*/ 4032448 w 8421960"/>
                  <a:gd name="connsiteY4" fmla="*/ 51059 h 1779251"/>
                  <a:gd name="connsiteX5" fmla="*/ 5688632 w 8421960"/>
                  <a:gd name="connsiteY5" fmla="*/ 339091 h 1779251"/>
                  <a:gd name="connsiteX6" fmla="*/ 7056784 w 8421960"/>
                  <a:gd name="connsiteY6" fmla="*/ 483107 h 1779251"/>
                  <a:gd name="connsiteX7" fmla="*/ 7920880 w 8421960"/>
                  <a:gd name="connsiteY7" fmla="*/ 411100 h 1779251"/>
                  <a:gd name="connsiteX8" fmla="*/ 8208912 w 8421960"/>
                  <a:gd name="connsiteY8" fmla="*/ 267083 h 1779251"/>
                  <a:gd name="connsiteX9" fmla="*/ 8208912 w 8421960"/>
                  <a:gd name="connsiteY9" fmla="*/ 1779251 h 1779251"/>
                  <a:gd name="connsiteX10" fmla="*/ 0 w 8421960"/>
                  <a:gd name="connsiteY10" fmla="*/ 1779251 h 1779251"/>
                  <a:gd name="connsiteX11" fmla="*/ 0 w 8421960"/>
                  <a:gd name="connsiteY11" fmla="*/ 627123 h 1779251"/>
                  <a:gd name="connsiteX0" fmla="*/ 0 w 8208912"/>
                  <a:gd name="connsiteY0" fmla="*/ 576064 h 1728192"/>
                  <a:gd name="connsiteX1" fmla="*/ 576064 w 8208912"/>
                  <a:gd name="connsiteY1" fmla="*/ 360040 h 1728192"/>
                  <a:gd name="connsiteX2" fmla="*/ 1296144 w 8208912"/>
                  <a:gd name="connsiteY2" fmla="*/ 360040 h 1728192"/>
                  <a:gd name="connsiteX3" fmla="*/ 2376264 w 8208912"/>
                  <a:gd name="connsiteY3" fmla="*/ 288032 h 1728192"/>
                  <a:gd name="connsiteX4" fmla="*/ 4032448 w 8208912"/>
                  <a:gd name="connsiteY4" fmla="*/ 0 h 1728192"/>
                  <a:gd name="connsiteX5" fmla="*/ 5688632 w 8208912"/>
                  <a:gd name="connsiteY5" fmla="*/ 288032 h 1728192"/>
                  <a:gd name="connsiteX6" fmla="*/ 7056784 w 8208912"/>
                  <a:gd name="connsiteY6" fmla="*/ 432048 h 1728192"/>
                  <a:gd name="connsiteX7" fmla="*/ 7920880 w 8208912"/>
                  <a:gd name="connsiteY7" fmla="*/ 360041 h 1728192"/>
                  <a:gd name="connsiteX8" fmla="*/ 8208912 w 8208912"/>
                  <a:gd name="connsiteY8" fmla="*/ 216024 h 1728192"/>
                  <a:gd name="connsiteX9" fmla="*/ 8208912 w 8208912"/>
                  <a:gd name="connsiteY9" fmla="*/ 1728192 h 1728192"/>
                  <a:gd name="connsiteX10" fmla="*/ 0 w 8208912"/>
                  <a:gd name="connsiteY10" fmla="*/ 1728192 h 1728192"/>
                  <a:gd name="connsiteX11" fmla="*/ 0 w 8208912"/>
                  <a:gd name="connsiteY11" fmla="*/ 576064 h 1728192"/>
                  <a:gd name="connsiteX0" fmla="*/ 0 w 8208912"/>
                  <a:gd name="connsiteY0" fmla="*/ 576064 h 1728192"/>
                  <a:gd name="connsiteX1" fmla="*/ 576064 w 8208912"/>
                  <a:gd name="connsiteY1" fmla="*/ 360040 h 1728192"/>
                  <a:gd name="connsiteX2" fmla="*/ 1296144 w 8208912"/>
                  <a:gd name="connsiteY2" fmla="*/ 360040 h 1728192"/>
                  <a:gd name="connsiteX3" fmla="*/ 2376264 w 8208912"/>
                  <a:gd name="connsiteY3" fmla="*/ 288032 h 1728192"/>
                  <a:gd name="connsiteX4" fmla="*/ 4032448 w 8208912"/>
                  <a:gd name="connsiteY4" fmla="*/ 0 h 1728192"/>
                  <a:gd name="connsiteX5" fmla="*/ 5184576 w 8208912"/>
                  <a:gd name="connsiteY5" fmla="*/ 288032 h 1728192"/>
                  <a:gd name="connsiteX6" fmla="*/ 5688632 w 8208912"/>
                  <a:gd name="connsiteY6" fmla="*/ 288032 h 1728192"/>
                  <a:gd name="connsiteX7" fmla="*/ 7056784 w 8208912"/>
                  <a:gd name="connsiteY7" fmla="*/ 432048 h 1728192"/>
                  <a:gd name="connsiteX8" fmla="*/ 7920880 w 8208912"/>
                  <a:gd name="connsiteY8" fmla="*/ 360041 h 1728192"/>
                  <a:gd name="connsiteX9" fmla="*/ 8208912 w 8208912"/>
                  <a:gd name="connsiteY9" fmla="*/ 216024 h 1728192"/>
                  <a:gd name="connsiteX10" fmla="*/ 8208912 w 8208912"/>
                  <a:gd name="connsiteY10" fmla="*/ 1728192 h 1728192"/>
                  <a:gd name="connsiteX11" fmla="*/ 0 w 8208912"/>
                  <a:gd name="connsiteY11" fmla="*/ 1728192 h 1728192"/>
                  <a:gd name="connsiteX12" fmla="*/ 0 w 8208912"/>
                  <a:gd name="connsiteY12" fmla="*/ 576064 h 1728192"/>
                  <a:gd name="connsiteX0" fmla="*/ 0 w 8208912"/>
                  <a:gd name="connsiteY0" fmla="*/ 576064 h 1728192"/>
                  <a:gd name="connsiteX1" fmla="*/ 576064 w 8208912"/>
                  <a:gd name="connsiteY1" fmla="*/ 360040 h 1728192"/>
                  <a:gd name="connsiteX2" fmla="*/ 1296144 w 8208912"/>
                  <a:gd name="connsiteY2" fmla="*/ 360040 h 1728192"/>
                  <a:gd name="connsiteX3" fmla="*/ 2376264 w 8208912"/>
                  <a:gd name="connsiteY3" fmla="*/ 288032 h 1728192"/>
                  <a:gd name="connsiteX4" fmla="*/ 4032448 w 8208912"/>
                  <a:gd name="connsiteY4" fmla="*/ 0 h 1728192"/>
                  <a:gd name="connsiteX5" fmla="*/ 4680520 w 8208912"/>
                  <a:gd name="connsiteY5" fmla="*/ 72008 h 1728192"/>
                  <a:gd name="connsiteX6" fmla="*/ 5184576 w 8208912"/>
                  <a:gd name="connsiteY6" fmla="*/ 288032 h 1728192"/>
                  <a:gd name="connsiteX7" fmla="*/ 5688632 w 8208912"/>
                  <a:gd name="connsiteY7" fmla="*/ 288032 h 1728192"/>
                  <a:gd name="connsiteX8" fmla="*/ 7056784 w 8208912"/>
                  <a:gd name="connsiteY8" fmla="*/ 432048 h 1728192"/>
                  <a:gd name="connsiteX9" fmla="*/ 7920880 w 8208912"/>
                  <a:gd name="connsiteY9" fmla="*/ 360041 h 1728192"/>
                  <a:gd name="connsiteX10" fmla="*/ 8208912 w 8208912"/>
                  <a:gd name="connsiteY10" fmla="*/ 216024 h 1728192"/>
                  <a:gd name="connsiteX11" fmla="*/ 8208912 w 8208912"/>
                  <a:gd name="connsiteY11" fmla="*/ 1728192 h 1728192"/>
                  <a:gd name="connsiteX12" fmla="*/ 0 w 8208912"/>
                  <a:gd name="connsiteY12" fmla="*/ 1728192 h 1728192"/>
                  <a:gd name="connsiteX13" fmla="*/ 0 w 8208912"/>
                  <a:gd name="connsiteY13" fmla="*/ 576064 h 1728192"/>
                  <a:gd name="connsiteX0" fmla="*/ 0 w 8208912"/>
                  <a:gd name="connsiteY0" fmla="*/ 576064 h 1728192"/>
                  <a:gd name="connsiteX1" fmla="*/ 576064 w 8208912"/>
                  <a:gd name="connsiteY1" fmla="*/ 360040 h 1728192"/>
                  <a:gd name="connsiteX2" fmla="*/ 1296144 w 8208912"/>
                  <a:gd name="connsiteY2" fmla="*/ 360040 h 1728192"/>
                  <a:gd name="connsiteX3" fmla="*/ 2376264 w 8208912"/>
                  <a:gd name="connsiteY3" fmla="*/ 288032 h 1728192"/>
                  <a:gd name="connsiteX4" fmla="*/ 3528392 w 8208912"/>
                  <a:gd name="connsiteY4" fmla="*/ 216024 h 1728192"/>
                  <a:gd name="connsiteX5" fmla="*/ 4032448 w 8208912"/>
                  <a:gd name="connsiteY5" fmla="*/ 0 h 1728192"/>
                  <a:gd name="connsiteX6" fmla="*/ 4680520 w 8208912"/>
                  <a:gd name="connsiteY6" fmla="*/ 72008 h 1728192"/>
                  <a:gd name="connsiteX7" fmla="*/ 5184576 w 8208912"/>
                  <a:gd name="connsiteY7" fmla="*/ 288032 h 1728192"/>
                  <a:gd name="connsiteX8" fmla="*/ 5688632 w 8208912"/>
                  <a:gd name="connsiteY8" fmla="*/ 288032 h 1728192"/>
                  <a:gd name="connsiteX9" fmla="*/ 7056784 w 8208912"/>
                  <a:gd name="connsiteY9" fmla="*/ 432048 h 1728192"/>
                  <a:gd name="connsiteX10" fmla="*/ 7920880 w 8208912"/>
                  <a:gd name="connsiteY10" fmla="*/ 360041 h 1728192"/>
                  <a:gd name="connsiteX11" fmla="*/ 8208912 w 8208912"/>
                  <a:gd name="connsiteY11" fmla="*/ 216024 h 1728192"/>
                  <a:gd name="connsiteX12" fmla="*/ 8208912 w 8208912"/>
                  <a:gd name="connsiteY12" fmla="*/ 1728192 h 1728192"/>
                  <a:gd name="connsiteX13" fmla="*/ 0 w 8208912"/>
                  <a:gd name="connsiteY13" fmla="*/ 1728192 h 1728192"/>
                  <a:gd name="connsiteX14" fmla="*/ 0 w 8208912"/>
                  <a:gd name="connsiteY14" fmla="*/ 576064 h 1728192"/>
                  <a:gd name="connsiteX0" fmla="*/ 0 w 8208912"/>
                  <a:gd name="connsiteY0" fmla="*/ 576064 h 1728192"/>
                  <a:gd name="connsiteX1" fmla="*/ 576064 w 8208912"/>
                  <a:gd name="connsiteY1" fmla="*/ 360040 h 1728192"/>
                  <a:gd name="connsiteX2" fmla="*/ 1296144 w 8208912"/>
                  <a:gd name="connsiteY2" fmla="*/ 360040 h 1728192"/>
                  <a:gd name="connsiteX3" fmla="*/ 2376264 w 8208912"/>
                  <a:gd name="connsiteY3" fmla="*/ 288032 h 1728192"/>
                  <a:gd name="connsiteX4" fmla="*/ 2952328 w 8208912"/>
                  <a:gd name="connsiteY4" fmla="*/ 648072 h 1728192"/>
                  <a:gd name="connsiteX5" fmla="*/ 3528392 w 8208912"/>
                  <a:gd name="connsiteY5" fmla="*/ 216024 h 1728192"/>
                  <a:gd name="connsiteX6" fmla="*/ 4032448 w 8208912"/>
                  <a:gd name="connsiteY6" fmla="*/ 0 h 1728192"/>
                  <a:gd name="connsiteX7" fmla="*/ 4680520 w 8208912"/>
                  <a:gd name="connsiteY7" fmla="*/ 72008 h 1728192"/>
                  <a:gd name="connsiteX8" fmla="*/ 5184576 w 8208912"/>
                  <a:gd name="connsiteY8" fmla="*/ 288032 h 1728192"/>
                  <a:gd name="connsiteX9" fmla="*/ 5688632 w 8208912"/>
                  <a:gd name="connsiteY9" fmla="*/ 288032 h 1728192"/>
                  <a:gd name="connsiteX10" fmla="*/ 7056784 w 8208912"/>
                  <a:gd name="connsiteY10" fmla="*/ 432048 h 1728192"/>
                  <a:gd name="connsiteX11" fmla="*/ 7920880 w 8208912"/>
                  <a:gd name="connsiteY11" fmla="*/ 360041 h 1728192"/>
                  <a:gd name="connsiteX12" fmla="*/ 8208912 w 8208912"/>
                  <a:gd name="connsiteY12" fmla="*/ 216024 h 1728192"/>
                  <a:gd name="connsiteX13" fmla="*/ 8208912 w 8208912"/>
                  <a:gd name="connsiteY13" fmla="*/ 1728192 h 1728192"/>
                  <a:gd name="connsiteX14" fmla="*/ 0 w 8208912"/>
                  <a:gd name="connsiteY14" fmla="*/ 1728192 h 1728192"/>
                  <a:gd name="connsiteX15" fmla="*/ 0 w 8208912"/>
                  <a:gd name="connsiteY15" fmla="*/ 576064 h 1728192"/>
                  <a:gd name="connsiteX0" fmla="*/ 0 w 8208912"/>
                  <a:gd name="connsiteY0" fmla="*/ 576064 h 1728192"/>
                  <a:gd name="connsiteX1" fmla="*/ 576064 w 8208912"/>
                  <a:gd name="connsiteY1" fmla="*/ 360040 h 1728192"/>
                  <a:gd name="connsiteX2" fmla="*/ 1296144 w 8208912"/>
                  <a:gd name="connsiteY2" fmla="*/ 360040 h 1728192"/>
                  <a:gd name="connsiteX3" fmla="*/ 2304256 w 8208912"/>
                  <a:gd name="connsiteY3" fmla="*/ 720080 h 1728192"/>
                  <a:gd name="connsiteX4" fmla="*/ 2952328 w 8208912"/>
                  <a:gd name="connsiteY4" fmla="*/ 648072 h 1728192"/>
                  <a:gd name="connsiteX5" fmla="*/ 3528392 w 8208912"/>
                  <a:gd name="connsiteY5" fmla="*/ 216024 h 1728192"/>
                  <a:gd name="connsiteX6" fmla="*/ 4032448 w 8208912"/>
                  <a:gd name="connsiteY6" fmla="*/ 0 h 1728192"/>
                  <a:gd name="connsiteX7" fmla="*/ 4680520 w 8208912"/>
                  <a:gd name="connsiteY7" fmla="*/ 72008 h 1728192"/>
                  <a:gd name="connsiteX8" fmla="*/ 5184576 w 8208912"/>
                  <a:gd name="connsiteY8" fmla="*/ 288032 h 1728192"/>
                  <a:gd name="connsiteX9" fmla="*/ 5688632 w 8208912"/>
                  <a:gd name="connsiteY9" fmla="*/ 288032 h 1728192"/>
                  <a:gd name="connsiteX10" fmla="*/ 7056784 w 8208912"/>
                  <a:gd name="connsiteY10" fmla="*/ 432048 h 1728192"/>
                  <a:gd name="connsiteX11" fmla="*/ 7920880 w 8208912"/>
                  <a:gd name="connsiteY11" fmla="*/ 360041 h 1728192"/>
                  <a:gd name="connsiteX12" fmla="*/ 8208912 w 8208912"/>
                  <a:gd name="connsiteY12" fmla="*/ 216024 h 1728192"/>
                  <a:gd name="connsiteX13" fmla="*/ 8208912 w 8208912"/>
                  <a:gd name="connsiteY13" fmla="*/ 1728192 h 1728192"/>
                  <a:gd name="connsiteX14" fmla="*/ 0 w 8208912"/>
                  <a:gd name="connsiteY14" fmla="*/ 1728192 h 1728192"/>
                  <a:gd name="connsiteX15" fmla="*/ 0 w 8208912"/>
                  <a:gd name="connsiteY15" fmla="*/ 576064 h 1728192"/>
                  <a:gd name="connsiteX0" fmla="*/ 0 w 8208912"/>
                  <a:gd name="connsiteY0" fmla="*/ 576064 h 1728192"/>
                  <a:gd name="connsiteX1" fmla="*/ 576064 w 8208912"/>
                  <a:gd name="connsiteY1" fmla="*/ 360040 h 1728192"/>
                  <a:gd name="connsiteX2" fmla="*/ 1224136 w 8208912"/>
                  <a:gd name="connsiteY2" fmla="*/ 792088 h 1728192"/>
                  <a:gd name="connsiteX3" fmla="*/ 2304256 w 8208912"/>
                  <a:gd name="connsiteY3" fmla="*/ 720080 h 1728192"/>
                  <a:gd name="connsiteX4" fmla="*/ 2952328 w 8208912"/>
                  <a:gd name="connsiteY4" fmla="*/ 648072 h 1728192"/>
                  <a:gd name="connsiteX5" fmla="*/ 3528392 w 8208912"/>
                  <a:gd name="connsiteY5" fmla="*/ 216024 h 1728192"/>
                  <a:gd name="connsiteX6" fmla="*/ 4032448 w 8208912"/>
                  <a:gd name="connsiteY6" fmla="*/ 0 h 1728192"/>
                  <a:gd name="connsiteX7" fmla="*/ 4680520 w 8208912"/>
                  <a:gd name="connsiteY7" fmla="*/ 72008 h 1728192"/>
                  <a:gd name="connsiteX8" fmla="*/ 5184576 w 8208912"/>
                  <a:gd name="connsiteY8" fmla="*/ 288032 h 1728192"/>
                  <a:gd name="connsiteX9" fmla="*/ 5688632 w 8208912"/>
                  <a:gd name="connsiteY9" fmla="*/ 288032 h 1728192"/>
                  <a:gd name="connsiteX10" fmla="*/ 7056784 w 8208912"/>
                  <a:gd name="connsiteY10" fmla="*/ 432048 h 1728192"/>
                  <a:gd name="connsiteX11" fmla="*/ 7920880 w 8208912"/>
                  <a:gd name="connsiteY11" fmla="*/ 360041 h 1728192"/>
                  <a:gd name="connsiteX12" fmla="*/ 8208912 w 8208912"/>
                  <a:gd name="connsiteY12" fmla="*/ 216024 h 1728192"/>
                  <a:gd name="connsiteX13" fmla="*/ 8208912 w 8208912"/>
                  <a:gd name="connsiteY13" fmla="*/ 1728192 h 1728192"/>
                  <a:gd name="connsiteX14" fmla="*/ 0 w 8208912"/>
                  <a:gd name="connsiteY14" fmla="*/ 1728192 h 1728192"/>
                  <a:gd name="connsiteX15" fmla="*/ 0 w 8208912"/>
                  <a:gd name="connsiteY15" fmla="*/ 576064 h 1728192"/>
                  <a:gd name="connsiteX0" fmla="*/ 0 w 8208912"/>
                  <a:gd name="connsiteY0" fmla="*/ 576064 h 1728192"/>
                  <a:gd name="connsiteX1" fmla="*/ 576064 w 8208912"/>
                  <a:gd name="connsiteY1" fmla="*/ 792088 h 1728192"/>
                  <a:gd name="connsiteX2" fmla="*/ 1224136 w 8208912"/>
                  <a:gd name="connsiteY2" fmla="*/ 792088 h 1728192"/>
                  <a:gd name="connsiteX3" fmla="*/ 2304256 w 8208912"/>
                  <a:gd name="connsiteY3" fmla="*/ 720080 h 1728192"/>
                  <a:gd name="connsiteX4" fmla="*/ 2952328 w 8208912"/>
                  <a:gd name="connsiteY4" fmla="*/ 648072 h 1728192"/>
                  <a:gd name="connsiteX5" fmla="*/ 3528392 w 8208912"/>
                  <a:gd name="connsiteY5" fmla="*/ 216024 h 1728192"/>
                  <a:gd name="connsiteX6" fmla="*/ 4032448 w 8208912"/>
                  <a:gd name="connsiteY6" fmla="*/ 0 h 1728192"/>
                  <a:gd name="connsiteX7" fmla="*/ 4680520 w 8208912"/>
                  <a:gd name="connsiteY7" fmla="*/ 72008 h 1728192"/>
                  <a:gd name="connsiteX8" fmla="*/ 5184576 w 8208912"/>
                  <a:gd name="connsiteY8" fmla="*/ 288032 h 1728192"/>
                  <a:gd name="connsiteX9" fmla="*/ 5688632 w 8208912"/>
                  <a:gd name="connsiteY9" fmla="*/ 288032 h 1728192"/>
                  <a:gd name="connsiteX10" fmla="*/ 7056784 w 8208912"/>
                  <a:gd name="connsiteY10" fmla="*/ 432048 h 1728192"/>
                  <a:gd name="connsiteX11" fmla="*/ 7920880 w 8208912"/>
                  <a:gd name="connsiteY11" fmla="*/ 360041 h 1728192"/>
                  <a:gd name="connsiteX12" fmla="*/ 8208912 w 8208912"/>
                  <a:gd name="connsiteY12" fmla="*/ 216024 h 1728192"/>
                  <a:gd name="connsiteX13" fmla="*/ 8208912 w 8208912"/>
                  <a:gd name="connsiteY13" fmla="*/ 1728192 h 1728192"/>
                  <a:gd name="connsiteX14" fmla="*/ 0 w 8208912"/>
                  <a:gd name="connsiteY14" fmla="*/ 1728192 h 1728192"/>
                  <a:gd name="connsiteX15" fmla="*/ 0 w 8208912"/>
                  <a:gd name="connsiteY15" fmla="*/ 576064 h 1728192"/>
                  <a:gd name="connsiteX0" fmla="*/ 0 w 8208912"/>
                  <a:gd name="connsiteY0" fmla="*/ 576064 h 1728192"/>
                  <a:gd name="connsiteX1" fmla="*/ 576064 w 8208912"/>
                  <a:gd name="connsiteY1" fmla="*/ 792088 h 1728192"/>
                  <a:gd name="connsiteX2" fmla="*/ 1224136 w 8208912"/>
                  <a:gd name="connsiteY2" fmla="*/ 792088 h 1728192"/>
                  <a:gd name="connsiteX3" fmla="*/ 2304256 w 8208912"/>
                  <a:gd name="connsiteY3" fmla="*/ 720080 h 1728192"/>
                  <a:gd name="connsiteX4" fmla="*/ 2952328 w 8208912"/>
                  <a:gd name="connsiteY4" fmla="*/ 648072 h 1728192"/>
                  <a:gd name="connsiteX5" fmla="*/ 3600400 w 8208912"/>
                  <a:gd name="connsiteY5" fmla="*/ 504056 h 1728192"/>
                  <a:gd name="connsiteX6" fmla="*/ 4032448 w 8208912"/>
                  <a:gd name="connsiteY6" fmla="*/ 0 h 1728192"/>
                  <a:gd name="connsiteX7" fmla="*/ 4680520 w 8208912"/>
                  <a:gd name="connsiteY7" fmla="*/ 72008 h 1728192"/>
                  <a:gd name="connsiteX8" fmla="*/ 5184576 w 8208912"/>
                  <a:gd name="connsiteY8" fmla="*/ 288032 h 1728192"/>
                  <a:gd name="connsiteX9" fmla="*/ 5688632 w 8208912"/>
                  <a:gd name="connsiteY9" fmla="*/ 288032 h 1728192"/>
                  <a:gd name="connsiteX10" fmla="*/ 7056784 w 8208912"/>
                  <a:gd name="connsiteY10" fmla="*/ 432048 h 1728192"/>
                  <a:gd name="connsiteX11" fmla="*/ 7920880 w 8208912"/>
                  <a:gd name="connsiteY11" fmla="*/ 360041 h 1728192"/>
                  <a:gd name="connsiteX12" fmla="*/ 8208912 w 8208912"/>
                  <a:gd name="connsiteY12" fmla="*/ 216024 h 1728192"/>
                  <a:gd name="connsiteX13" fmla="*/ 8208912 w 8208912"/>
                  <a:gd name="connsiteY13" fmla="*/ 1728192 h 1728192"/>
                  <a:gd name="connsiteX14" fmla="*/ 0 w 8208912"/>
                  <a:gd name="connsiteY14" fmla="*/ 1728192 h 1728192"/>
                  <a:gd name="connsiteX15" fmla="*/ 0 w 8208912"/>
                  <a:gd name="connsiteY15" fmla="*/ 576064 h 1728192"/>
                  <a:gd name="connsiteX0" fmla="*/ 0 w 8208912"/>
                  <a:gd name="connsiteY0" fmla="*/ 504056 h 1656184"/>
                  <a:gd name="connsiteX1" fmla="*/ 576064 w 8208912"/>
                  <a:gd name="connsiteY1" fmla="*/ 720080 h 1656184"/>
                  <a:gd name="connsiteX2" fmla="*/ 1224136 w 8208912"/>
                  <a:gd name="connsiteY2" fmla="*/ 720080 h 1656184"/>
                  <a:gd name="connsiteX3" fmla="*/ 2304256 w 8208912"/>
                  <a:gd name="connsiteY3" fmla="*/ 648072 h 1656184"/>
                  <a:gd name="connsiteX4" fmla="*/ 2952328 w 8208912"/>
                  <a:gd name="connsiteY4" fmla="*/ 576064 h 1656184"/>
                  <a:gd name="connsiteX5" fmla="*/ 3600400 w 8208912"/>
                  <a:gd name="connsiteY5" fmla="*/ 432048 h 1656184"/>
                  <a:gd name="connsiteX6" fmla="*/ 4032448 w 8208912"/>
                  <a:gd name="connsiteY6" fmla="*/ 432048 h 1656184"/>
                  <a:gd name="connsiteX7" fmla="*/ 4680520 w 8208912"/>
                  <a:gd name="connsiteY7" fmla="*/ 0 h 1656184"/>
                  <a:gd name="connsiteX8" fmla="*/ 5184576 w 8208912"/>
                  <a:gd name="connsiteY8" fmla="*/ 216024 h 1656184"/>
                  <a:gd name="connsiteX9" fmla="*/ 5688632 w 8208912"/>
                  <a:gd name="connsiteY9" fmla="*/ 216024 h 1656184"/>
                  <a:gd name="connsiteX10" fmla="*/ 7056784 w 8208912"/>
                  <a:gd name="connsiteY10" fmla="*/ 360040 h 1656184"/>
                  <a:gd name="connsiteX11" fmla="*/ 7920880 w 8208912"/>
                  <a:gd name="connsiteY11" fmla="*/ 288033 h 1656184"/>
                  <a:gd name="connsiteX12" fmla="*/ 8208912 w 8208912"/>
                  <a:gd name="connsiteY12" fmla="*/ 144016 h 1656184"/>
                  <a:gd name="connsiteX13" fmla="*/ 8208912 w 8208912"/>
                  <a:gd name="connsiteY13" fmla="*/ 1656184 h 1656184"/>
                  <a:gd name="connsiteX14" fmla="*/ 0 w 8208912"/>
                  <a:gd name="connsiteY14" fmla="*/ 1656184 h 1656184"/>
                  <a:gd name="connsiteX15" fmla="*/ 0 w 8208912"/>
                  <a:gd name="connsiteY15" fmla="*/ 504056 h 1656184"/>
                  <a:gd name="connsiteX0" fmla="*/ 0 w 8208912"/>
                  <a:gd name="connsiteY0" fmla="*/ 360040 h 1512168"/>
                  <a:gd name="connsiteX1" fmla="*/ 576064 w 8208912"/>
                  <a:gd name="connsiteY1" fmla="*/ 576064 h 1512168"/>
                  <a:gd name="connsiteX2" fmla="*/ 1224136 w 8208912"/>
                  <a:gd name="connsiteY2" fmla="*/ 576064 h 1512168"/>
                  <a:gd name="connsiteX3" fmla="*/ 2304256 w 8208912"/>
                  <a:gd name="connsiteY3" fmla="*/ 504056 h 1512168"/>
                  <a:gd name="connsiteX4" fmla="*/ 2952328 w 8208912"/>
                  <a:gd name="connsiteY4" fmla="*/ 432048 h 1512168"/>
                  <a:gd name="connsiteX5" fmla="*/ 3600400 w 8208912"/>
                  <a:gd name="connsiteY5" fmla="*/ 288032 h 1512168"/>
                  <a:gd name="connsiteX6" fmla="*/ 4032448 w 8208912"/>
                  <a:gd name="connsiteY6" fmla="*/ 288032 h 1512168"/>
                  <a:gd name="connsiteX7" fmla="*/ 4680520 w 8208912"/>
                  <a:gd name="connsiteY7" fmla="*/ 216024 h 1512168"/>
                  <a:gd name="connsiteX8" fmla="*/ 5184576 w 8208912"/>
                  <a:gd name="connsiteY8" fmla="*/ 72008 h 1512168"/>
                  <a:gd name="connsiteX9" fmla="*/ 5688632 w 8208912"/>
                  <a:gd name="connsiteY9" fmla="*/ 72008 h 1512168"/>
                  <a:gd name="connsiteX10" fmla="*/ 7056784 w 8208912"/>
                  <a:gd name="connsiteY10" fmla="*/ 216024 h 1512168"/>
                  <a:gd name="connsiteX11" fmla="*/ 7920880 w 8208912"/>
                  <a:gd name="connsiteY11" fmla="*/ 144017 h 1512168"/>
                  <a:gd name="connsiteX12" fmla="*/ 8208912 w 8208912"/>
                  <a:gd name="connsiteY12" fmla="*/ 0 h 1512168"/>
                  <a:gd name="connsiteX13" fmla="*/ 8208912 w 8208912"/>
                  <a:gd name="connsiteY13" fmla="*/ 1512168 h 1512168"/>
                  <a:gd name="connsiteX14" fmla="*/ 0 w 8208912"/>
                  <a:gd name="connsiteY14" fmla="*/ 1512168 h 1512168"/>
                  <a:gd name="connsiteX15" fmla="*/ 0 w 8208912"/>
                  <a:gd name="connsiteY15" fmla="*/ 360040 h 1512168"/>
                  <a:gd name="connsiteX0" fmla="*/ 0 w 8208912"/>
                  <a:gd name="connsiteY0" fmla="*/ 360040 h 1512168"/>
                  <a:gd name="connsiteX1" fmla="*/ 576064 w 8208912"/>
                  <a:gd name="connsiteY1" fmla="*/ 576064 h 1512168"/>
                  <a:gd name="connsiteX2" fmla="*/ 1224136 w 8208912"/>
                  <a:gd name="connsiteY2" fmla="*/ 576064 h 1512168"/>
                  <a:gd name="connsiteX3" fmla="*/ 2304256 w 8208912"/>
                  <a:gd name="connsiteY3" fmla="*/ 504056 h 1512168"/>
                  <a:gd name="connsiteX4" fmla="*/ 2952328 w 8208912"/>
                  <a:gd name="connsiteY4" fmla="*/ 432048 h 1512168"/>
                  <a:gd name="connsiteX5" fmla="*/ 3600400 w 8208912"/>
                  <a:gd name="connsiteY5" fmla="*/ 288032 h 1512168"/>
                  <a:gd name="connsiteX6" fmla="*/ 4032448 w 8208912"/>
                  <a:gd name="connsiteY6" fmla="*/ 288032 h 1512168"/>
                  <a:gd name="connsiteX7" fmla="*/ 4680520 w 8208912"/>
                  <a:gd name="connsiteY7" fmla="*/ 216024 h 1512168"/>
                  <a:gd name="connsiteX8" fmla="*/ 5184576 w 8208912"/>
                  <a:gd name="connsiteY8" fmla="*/ 360040 h 1512168"/>
                  <a:gd name="connsiteX9" fmla="*/ 5688632 w 8208912"/>
                  <a:gd name="connsiteY9" fmla="*/ 72008 h 1512168"/>
                  <a:gd name="connsiteX10" fmla="*/ 7056784 w 8208912"/>
                  <a:gd name="connsiteY10" fmla="*/ 216024 h 1512168"/>
                  <a:gd name="connsiteX11" fmla="*/ 7920880 w 8208912"/>
                  <a:gd name="connsiteY11" fmla="*/ 144017 h 1512168"/>
                  <a:gd name="connsiteX12" fmla="*/ 8208912 w 8208912"/>
                  <a:gd name="connsiteY12" fmla="*/ 0 h 1512168"/>
                  <a:gd name="connsiteX13" fmla="*/ 8208912 w 8208912"/>
                  <a:gd name="connsiteY13" fmla="*/ 1512168 h 1512168"/>
                  <a:gd name="connsiteX14" fmla="*/ 0 w 8208912"/>
                  <a:gd name="connsiteY14" fmla="*/ 1512168 h 1512168"/>
                  <a:gd name="connsiteX15" fmla="*/ 0 w 8208912"/>
                  <a:gd name="connsiteY15" fmla="*/ 360040 h 1512168"/>
                  <a:gd name="connsiteX0" fmla="*/ 0 w 8208912"/>
                  <a:gd name="connsiteY0" fmla="*/ 360040 h 1512168"/>
                  <a:gd name="connsiteX1" fmla="*/ 576064 w 8208912"/>
                  <a:gd name="connsiteY1" fmla="*/ 576064 h 1512168"/>
                  <a:gd name="connsiteX2" fmla="*/ 1224136 w 8208912"/>
                  <a:gd name="connsiteY2" fmla="*/ 576064 h 1512168"/>
                  <a:gd name="connsiteX3" fmla="*/ 2304256 w 8208912"/>
                  <a:gd name="connsiteY3" fmla="*/ 504056 h 1512168"/>
                  <a:gd name="connsiteX4" fmla="*/ 2952328 w 8208912"/>
                  <a:gd name="connsiteY4" fmla="*/ 432048 h 1512168"/>
                  <a:gd name="connsiteX5" fmla="*/ 3600400 w 8208912"/>
                  <a:gd name="connsiteY5" fmla="*/ 288032 h 1512168"/>
                  <a:gd name="connsiteX6" fmla="*/ 4032448 w 8208912"/>
                  <a:gd name="connsiteY6" fmla="*/ 288032 h 1512168"/>
                  <a:gd name="connsiteX7" fmla="*/ 4680520 w 8208912"/>
                  <a:gd name="connsiteY7" fmla="*/ 216024 h 1512168"/>
                  <a:gd name="connsiteX8" fmla="*/ 5184576 w 8208912"/>
                  <a:gd name="connsiteY8" fmla="*/ 360040 h 1512168"/>
                  <a:gd name="connsiteX9" fmla="*/ 5904656 w 8208912"/>
                  <a:gd name="connsiteY9" fmla="*/ 432048 h 1512168"/>
                  <a:gd name="connsiteX10" fmla="*/ 7056784 w 8208912"/>
                  <a:gd name="connsiteY10" fmla="*/ 216024 h 1512168"/>
                  <a:gd name="connsiteX11" fmla="*/ 7920880 w 8208912"/>
                  <a:gd name="connsiteY11" fmla="*/ 144017 h 1512168"/>
                  <a:gd name="connsiteX12" fmla="*/ 8208912 w 8208912"/>
                  <a:gd name="connsiteY12" fmla="*/ 0 h 1512168"/>
                  <a:gd name="connsiteX13" fmla="*/ 8208912 w 8208912"/>
                  <a:gd name="connsiteY13" fmla="*/ 1512168 h 1512168"/>
                  <a:gd name="connsiteX14" fmla="*/ 0 w 8208912"/>
                  <a:gd name="connsiteY14" fmla="*/ 1512168 h 1512168"/>
                  <a:gd name="connsiteX15" fmla="*/ 0 w 8208912"/>
                  <a:gd name="connsiteY15" fmla="*/ 360040 h 1512168"/>
                  <a:gd name="connsiteX0" fmla="*/ 0 w 8208912"/>
                  <a:gd name="connsiteY0" fmla="*/ 360040 h 1512168"/>
                  <a:gd name="connsiteX1" fmla="*/ 576064 w 8208912"/>
                  <a:gd name="connsiteY1" fmla="*/ 576064 h 1512168"/>
                  <a:gd name="connsiteX2" fmla="*/ 1224136 w 8208912"/>
                  <a:gd name="connsiteY2" fmla="*/ 576064 h 1512168"/>
                  <a:gd name="connsiteX3" fmla="*/ 2304256 w 8208912"/>
                  <a:gd name="connsiteY3" fmla="*/ 504056 h 1512168"/>
                  <a:gd name="connsiteX4" fmla="*/ 2952328 w 8208912"/>
                  <a:gd name="connsiteY4" fmla="*/ 432048 h 1512168"/>
                  <a:gd name="connsiteX5" fmla="*/ 3600400 w 8208912"/>
                  <a:gd name="connsiteY5" fmla="*/ 288032 h 1512168"/>
                  <a:gd name="connsiteX6" fmla="*/ 4032448 w 8208912"/>
                  <a:gd name="connsiteY6" fmla="*/ 288032 h 1512168"/>
                  <a:gd name="connsiteX7" fmla="*/ 4680520 w 8208912"/>
                  <a:gd name="connsiteY7" fmla="*/ 216024 h 1512168"/>
                  <a:gd name="connsiteX8" fmla="*/ 5184576 w 8208912"/>
                  <a:gd name="connsiteY8" fmla="*/ 360040 h 1512168"/>
                  <a:gd name="connsiteX9" fmla="*/ 5904656 w 8208912"/>
                  <a:gd name="connsiteY9" fmla="*/ 432048 h 1512168"/>
                  <a:gd name="connsiteX10" fmla="*/ 7056784 w 8208912"/>
                  <a:gd name="connsiteY10" fmla="*/ 576064 h 1512168"/>
                  <a:gd name="connsiteX11" fmla="*/ 7920880 w 8208912"/>
                  <a:gd name="connsiteY11" fmla="*/ 144017 h 1512168"/>
                  <a:gd name="connsiteX12" fmla="*/ 8208912 w 8208912"/>
                  <a:gd name="connsiteY12" fmla="*/ 0 h 1512168"/>
                  <a:gd name="connsiteX13" fmla="*/ 8208912 w 8208912"/>
                  <a:gd name="connsiteY13" fmla="*/ 1512168 h 1512168"/>
                  <a:gd name="connsiteX14" fmla="*/ 0 w 8208912"/>
                  <a:gd name="connsiteY14" fmla="*/ 1512168 h 1512168"/>
                  <a:gd name="connsiteX15" fmla="*/ 0 w 8208912"/>
                  <a:gd name="connsiteY15" fmla="*/ 360040 h 1512168"/>
                  <a:gd name="connsiteX0" fmla="*/ 0 w 8208912"/>
                  <a:gd name="connsiteY0" fmla="*/ 228024 h 1380152"/>
                  <a:gd name="connsiteX1" fmla="*/ 576064 w 8208912"/>
                  <a:gd name="connsiteY1" fmla="*/ 444048 h 1380152"/>
                  <a:gd name="connsiteX2" fmla="*/ 1224136 w 8208912"/>
                  <a:gd name="connsiteY2" fmla="*/ 444048 h 1380152"/>
                  <a:gd name="connsiteX3" fmla="*/ 2304256 w 8208912"/>
                  <a:gd name="connsiteY3" fmla="*/ 372040 h 1380152"/>
                  <a:gd name="connsiteX4" fmla="*/ 2952328 w 8208912"/>
                  <a:gd name="connsiteY4" fmla="*/ 300032 h 1380152"/>
                  <a:gd name="connsiteX5" fmla="*/ 3600400 w 8208912"/>
                  <a:gd name="connsiteY5" fmla="*/ 156016 h 1380152"/>
                  <a:gd name="connsiteX6" fmla="*/ 4032448 w 8208912"/>
                  <a:gd name="connsiteY6" fmla="*/ 156016 h 1380152"/>
                  <a:gd name="connsiteX7" fmla="*/ 4680520 w 8208912"/>
                  <a:gd name="connsiteY7" fmla="*/ 84008 h 1380152"/>
                  <a:gd name="connsiteX8" fmla="*/ 5184576 w 8208912"/>
                  <a:gd name="connsiteY8" fmla="*/ 228024 h 1380152"/>
                  <a:gd name="connsiteX9" fmla="*/ 5904656 w 8208912"/>
                  <a:gd name="connsiteY9" fmla="*/ 300032 h 1380152"/>
                  <a:gd name="connsiteX10" fmla="*/ 7056784 w 8208912"/>
                  <a:gd name="connsiteY10" fmla="*/ 444048 h 1380152"/>
                  <a:gd name="connsiteX11" fmla="*/ 7920880 w 8208912"/>
                  <a:gd name="connsiteY11" fmla="*/ 12001 h 1380152"/>
                  <a:gd name="connsiteX12" fmla="*/ 8208912 w 8208912"/>
                  <a:gd name="connsiteY12" fmla="*/ 516056 h 1380152"/>
                  <a:gd name="connsiteX13" fmla="*/ 8208912 w 8208912"/>
                  <a:gd name="connsiteY13" fmla="*/ 1380152 h 1380152"/>
                  <a:gd name="connsiteX14" fmla="*/ 0 w 8208912"/>
                  <a:gd name="connsiteY14" fmla="*/ 1380152 h 1380152"/>
                  <a:gd name="connsiteX15" fmla="*/ 0 w 8208912"/>
                  <a:gd name="connsiteY15" fmla="*/ 228024 h 1380152"/>
                  <a:gd name="connsiteX0" fmla="*/ 0 w 8208912"/>
                  <a:gd name="connsiteY0" fmla="*/ 144016 h 1296144"/>
                  <a:gd name="connsiteX1" fmla="*/ 576064 w 8208912"/>
                  <a:gd name="connsiteY1" fmla="*/ 360040 h 1296144"/>
                  <a:gd name="connsiteX2" fmla="*/ 1224136 w 8208912"/>
                  <a:gd name="connsiteY2" fmla="*/ 360040 h 1296144"/>
                  <a:gd name="connsiteX3" fmla="*/ 2304256 w 8208912"/>
                  <a:gd name="connsiteY3" fmla="*/ 288032 h 1296144"/>
                  <a:gd name="connsiteX4" fmla="*/ 2952328 w 8208912"/>
                  <a:gd name="connsiteY4" fmla="*/ 216024 h 1296144"/>
                  <a:gd name="connsiteX5" fmla="*/ 3600400 w 8208912"/>
                  <a:gd name="connsiteY5" fmla="*/ 72008 h 1296144"/>
                  <a:gd name="connsiteX6" fmla="*/ 4032448 w 8208912"/>
                  <a:gd name="connsiteY6" fmla="*/ 72008 h 1296144"/>
                  <a:gd name="connsiteX7" fmla="*/ 4680520 w 8208912"/>
                  <a:gd name="connsiteY7" fmla="*/ 0 h 1296144"/>
                  <a:gd name="connsiteX8" fmla="*/ 5184576 w 8208912"/>
                  <a:gd name="connsiteY8" fmla="*/ 144016 h 1296144"/>
                  <a:gd name="connsiteX9" fmla="*/ 5904656 w 8208912"/>
                  <a:gd name="connsiteY9" fmla="*/ 216024 h 1296144"/>
                  <a:gd name="connsiteX10" fmla="*/ 7056784 w 8208912"/>
                  <a:gd name="connsiteY10" fmla="*/ 360040 h 1296144"/>
                  <a:gd name="connsiteX11" fmla="*/ 7776864 w 8208912"/>
                  <a:gd name="connsiteY11" fmla="*/ 504056 h 1296144"/>
                  <a:gd name="connsiteX12" fmla="*/ 8208912 w 8208912"/>
                  <a:gd name="connsiteY12" fmla="*/ 432048 h 1296144"/>
                  <a:gd name="connsiteX13" fmla="*/ 8208912 w 8208912"/>
                  <a:gd name="connsiteY13" fmla="*/ 1296144 h 1296144"/>
                  <a:gd name="connsiteX14" fmla="*/ 0 w 8208912"/>
                  <a:gd name="connsiteY14" fmla="*/ 1296144 h 1296144"/>
                  <a:gd name="connsiteX15" fmla="*/ 0 w 8208912"/>
                  <a:gd name="connsiteY15" fmla="*/ 144016 h 1296144"/>
                  <a:gd name="connsiteX0" fmla="*/ 0 w 8208912"/>
                  <a:gd name="connsiteY0" fmla="*/ 72008 h 1224136"/>
                  <a:gd name="connsiteX1" fmla="*/ 576064 w 8208912"/>
                  <a:gd name="connsiteY1" fmla="*/ 288032 h 1224136"/>
                  <a:gd name="connsiteX2" fmla="*/ 1224136 w 8208912"/>
                  <a:gd name="connsiteY2" fmla="*/ 288032 h 1224136"/>
                  <a:gd name="connsiteX3" fmla="*/ 2304256 w 8208912"/>
                  <a:gd name="connsiteY3" fmla="*/ 216024 h 1224136"/>
                  <a:gd name="connsiteX4" fmla="*/ 2952328 w 8208912"/>
                  <a:gd name="connsiteY4" fmla="*/ 144016 h 1224136"/>
                  <a:gd name="connsiteX5" fmla="*/ 3600400 w 8208912"/>
                  <a:gd name="connsiteY5" fmla="*/ 0 h 1224136"/>
                  <a:gd name="connsiteX6" fmla="*/ 4032448 w 8208912"/>
                  <a:gd name="connsiteY6" fmla="*/ 0 h 1224136"/>
                  <a:gd name="connsiteX7" fmla="*/ 4680520 w 8208912"/>
                  <a:gd name="connsiteY7" fmla="*/ 72008 h 1224136"/>
                  <a:gd name="connsiteX8" fmla="*/ 5184576 w 8208912"/>
                  <a:gd name="connsiteY8" fmla="*/ 72008 h 1224136"/>
                  <a:gd name="connsiteX9" fmla="*/ 5904656 w 8208912"/>
                  <a:gd name="connsiteY9" fmla="*/ 144016 h 1224136"/>
                  <a:gd name="connsiteX10" fmla="*/ 7056784 w 8208912"/>
                  <a:gd name="connsiteY10" fmla="*/ 288032 h 1224136"/>
                  <a:gd name="connsiteX11" fmla="*/ 7776864 w 8208912"/>
                  <a:gd name="connsiteY11" fmla="*/ 432048 h 1224136"/>
                  <a:gd name="connsiteX12" fmla="*/ 8208912 w 8208912"/>
                  <a:gd name="connsiteY12" fmla="*/ 360040 h 1224136"/>
                  <a:gd name="connsiteX13" fmla="*/ 8208912 w 8208912"/>
                  <a:gd name="connsiteY13" fmla="*/ 1224136 h 1224136"/>
                  <a:gd name="connsiteX14" fmla="*/ 0 w 8208912"/>
                  <a:gd name="connsiteY14" fmla="*/ 1224136 h 1224136"/>
                  <a:gd name="connsiteX15" fmla="*/ 0 w 8208912"/>
                  <a:gd name="connsiteY15" fmla="*/ 72008 h 1224136"/>
                  <a:gd name="connsiteX0" fmla="*/ 0 w 8208912"/>
                  <a:gd name="connsiteY0" fmla="*/ 72008 h 1224136"/>
                  <a:gd name="connsiteX1" fmla="*/ 576064 w 8208912"/>
                  <a:gd name="connsiteY1" fmla="*/ 288032 h 1224136"/>
                  <a:gd name="connsiteX2" fmla="*/ 1224136 w 8208912"/>
                  <a:gd name="connsiteY2" fmla="*/ 288032 h 1224136"/>
                  <a:gd name="connsiteX3" fmla="*/ 2304256 w 8208912"/>
                  <a:gd name="connsiteY3" fmla="*/ 216024 h 1224136"/>
                  <a:gd name="connsiteX4" fmla="*/ 2952328 w 8208912"/>
                  <a:gd name="connsiteY4" fmla="*/ 144016 h 1224136"/>
                  <a:gd name="connsiteX5" fmla="*/ 3600400 w 8208912"/>
                  <a:gd name="connsiteY5" fmla="*/ 72008 h 1224136"/>
                  <a:gd name="connsiteX6" fmla="*/ 4032448 w 8208912"/>
                  <a:gd name="connsiteY6" fmla="*/ 0 h 1224136"/>
                  <a:gd name="connsiteX7" fmla="*/ 4680520 w 8208912"/>
                  <a:gd name="connsiteY7" fmla="*/ 72008 h 1224136"/>
                  <a:gd name="connsiteX8" fmla="*/ 5184576 w 8208912"/>
                  <a:gd name="connsiteY8" fmla="*/ 72008 h 1224136"/>
                  <a:gd name="connsiteX9" fmla="*/ 5904656 w 8208912"/>
                  <a:gd name="connsiteY9" fmla="*/ 144016 h 1224136"/>
                  <a:gd name="connsiteX10" fmla="*/ 7056784 w 8208912"/>
                  <a:gd name="connsiteY10" fmla="*/ 288032 h 1224136"/>
                  <a:gd name="connsiteX11" fmla="*/ 7776864 w 8208912"/>
                  <a:gd name="connsiteY11" fmla="*/ 432048 h 1224136"/>
                  <a:gd name="connsiteX12" fmla="*/ 8208912 w 8208912"/>
                  <a:gd name="connsiteY12" fmla="*/ 360040 h 1224136"/>
                  <a:gd name="connsiteX13" fmla="*/ 8208912 w 8208912"/>
                  <a:gd name="connsiteY13" fmla="*/ 1224136 h 1224136"/>
                  <a:gd name="connsiteX14" fmla="*/ 0 w 8208912"/>
                  <a:gd name="connsiteY14" fmla="*/ 1224136 h 1224136"/>
                  <a:gd name="connsiteX15" fmla="*/ 0 w 8208912"/>
                  <a:gd name="connsiteY15" fmla="*/ 72008 h 12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08912" h="1224136">
                    <a:moveTo>
                      <a:pt x="0" y="72008"/>
                    </a:moveTo>
                    <a:lnTo>
                      <a:pt x="576064" y="288032"/>
                    </a:lnTo>
                    <a:lnTo>
                      <a:pt x="1224136" y="288032"/>
                    </a:lnTo>
                    <a:lnTo>
                      <a:pt x="2304256" y="216024"/>
                    </a:lnTo>
                    <a:lnTo>
                      <a:pt x="2952328" y="144016"/>
                    </a:lnTo>
                    <a:lnTo>
                      <a:pt x="3600400" y="72008"/>
                    </a:lnTo>
                    <a:lnTo>
                      <a:pt x="4032448" y="0"/>
                    </a:lnTo>
                    <a:lnTo>
                      <a:pt x="4680520" y="72008"/>
                    </a:lnTo>
                    <a:lnTo>
                      <a:pt x="5184576" y="72008"/>
                    </a:lnTo>
                    <a:lnTo>
                      <a:pt x="5904656" y="144016"/>
                    </a:lnTo>
                    <a:cubicBezTo>
                      <a:pt x="6408192" y="191891"/>
                      <a:pt x="6636737" y="300033"/>
                      <a:pt x="7056784" y="288032"/>
                    </a:cubicBezTo>
                    <a:cubicBezTo>
                      <a:pt x="7422621" y="269145"/>
                      <a:pt x="7584843" y="420047"/>
                      <a:pt x="7776864" y="432048"/>
                    </a:cubicBezTo>
                    <a:cubicBezTo>
                      <a:pt x="7968885" y="444049"/>
                      <a:pt x="8126538" y="424081"/>
                      <a:pt x="8208912" y="360040"/>
                    </a:cubicBezTo>
                    <a:lnTo>
                      <a:pt x="8208912" y="1224136"/>
                    </a:lnTo>
                    <a:lnTo>
                      <a:pt x="0" y="1224136"/>
                    </a:lnTo>
                    <a:lnTo>
                      <a:pt x="0" y="72008"/>
                    </a:lnTo>
                    <a:close/>
                  </a:path>
                </a:pathLst>
              </a:custGeom>
              <a:blipFill>
                <a:blip r:embed="rId6" cstate="print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orma livre 31"/>
              <p:cNvSpPr/>
              <p:nvPr/>
            </p:nvSpPr>
            <p:spPr>
              <a:xfrm>
                <a:off x="683568" y="4293096"/>
                <a:ext cx="8208912" cy="1440160"/>
              </a:xfrm>
              <a:custGeom>
                <a:avLst/>
                <a:gdLst>
                  <a:gd name="connsiteX0" fmla="*/ 0 w 8208912"/>
                  <a:gd name="connsiteY0" fmla="*/ 0 h 1080120"/>
                  <a:gd name="connsiteX1" fmla="*/ 8208912 w 8208912"/>
                  <a:gd name="connsiteY1" fmla="*/ 0 h 1080120"/>
                  <a:gd name="connsiteX2" fmla="*/ 8208912 w 8208912"/>
                  <a:gd name="connsiteY2" fmla="*/ 1080120 h 1080120"/>
                  <a:gd name="connsiteX3" fmla="*/ 0 w 8208912"/>
                  <a:gd name="connsiteY3" fmla="*/ 1080120 h 1080120"/>
                  <a:gd name="connsiteX4" fmla="*/ 0 w 8208912"/>
                  <a:gd name="connsiteY4" fmla="*/ 0 h 1080120"/>
                  <a:gd name="connsiteX0" fmla="*/ 0 w 8208912"/>
                  <a:gd name="connsiteY0" fmla="*/ 254146 h 1334266"/>
                  <a:gd name="connsiteX1" fmla="*/ 4032448 w 8208912"/>
                  <a:gd name="connsiteY1" fmla="*/ 0 h 1334266"/>
                  <a:gd name="connsiteX2" fmla="*/ 8208912 w 8208912"/>
                  <a:gd name="connsiteY2" fmla="*/ 254146 h 1334266"/>
                  <a:gd name="connsiteX3" fmla="*/ 8208912 w 8208912"/>
                  <a:gd name="connsiteY3" fmla="*/ 1334266 h 1334266"/>
                  <a:gd name="connsiteX4" fmla="*/ 0 w 8208912"/>
                  <a:gd name="connsiteY4" fmla="*/ 1334266 h 1334266"/>
                  <a:gd name="connsiteX5" fmla="*/ 0 w 8208912"/>
                  <a:gd name="connsiteY5" fmla="*/ 254146 h 1334266"/>
                  <a:gd name="connsiteX0" fmla="*/ 0 w 8208912"/>
                  <a:gd name="connsiteY0" fmla="*/ 381219 h 1461339"/>
                  <a:gd name="connsiteX1" fmla="*/ 3456384 w 8208912"/>
                  <a:gd name="connsiteY1" fmla="*/ 0 h 1461339"/>
                  <a:gd name="connsiteX2" fmla="*/ 4032448 w 8208912"/>
                  <a:gd name="connsiteY2" fmla="*/ 127073 h 1461339"/>
                  <a:gd name="connsiteX3" fmla="*/ 8208912 w 8208912"/>
                  <a:gd name="connsiteY3" fmla="*/ 381219 h 1461339"/>
                  <a:gd name="connsiteX4" fmla="*/ 8208912 w 8208912"/>
                  <a:gd name="connsiteY4" fmla="*/ 1461339 h 1461339"/>
                  <a:gd name="connsiteX5" fmla="*/ 0 w 8208912"/>
                  <a:gd name="connsiteY5" fmla="*/ 1461339 h 1461339"/>
                  <a:gd name="connsiteX6" fmla="*/ 0 w 8208912"/>
                  <a:gd name="connsiteY6" fmla="*/ 381219 h 1461339"/>
                  <a:gd name="connsiteX0" fmla="*/ 0 w 8208912"/>
                  <a:gd name="connsiteY0" fmla="*/ 508292 h 1588412"/>
                  <a:gd name="connsiteX1" fmla="*/ 3456384 w 8208912"/>
                  <a:gd name="connsiteY1" fmla="*/ 127073 h 1588412"/>
                  <a:gd name="connsiteX2" fmla="*/ 4032448 w 8208912"/>
                  <a:gd name="connsiteY2" fmla="*/ 0 h 1588412"/>
                  <a:gd name="connsiteX3" fmla="*/ 8208912 w 8208912"/>
                  <a:gd name="connsiteY3" fmla="*/ 508292 h 1588412"/>
                  <a:gd name="connsiteX4" fmla="*/ 8208912 w 8208912"/>
                  <a:gd name="connsiteY4" fmla="*/ 1588412 h 1588412"/>
                  <a:gd name="connsiteX5" fmla="*/ 0 w 8208912"/>
                  <a:gd name="connsiteY5" fmla="*/ 1588412 h 1588412"/>
                  <a:gd name="connsiteX6" fmla="*/ 0 w 8208912"/>
                  <a:gd name="connsiteY6" fmla="*/ 508292 h 1588412"/>
                  <a:gd name="connsiteX0" fmla="*/ 0 w 8208912"/>
                  <a:gd name="connsiteY0" fmla="*/ 1037763 h 2117883"/>
                  <a:gd name="connsiteX1" fmla="*/ 3456384 w 8208912"/>
                  <a:gd name="connsiteY1" fmla="*/ 656544 h 2117883"/>
                  <a:gd name="connsiteX2" fmla="*/ 3672408 w 8208912"/>
                  <a:gd name="connsiteY2" fmla="*/ 0 h 2117883"/>
                  <a:gd name="connsiteX3" fmla="*/ 4032448 w 8208912"/>
                  <a:gd name="connsiteY3" fmla="*/ 529471 h 2117883"/>
                  <a:gd name="connsiteX4" fmla="*/ 8208912 w 8208912"/>
                  <a:gd name="connsiteY4" fmla="*/ 1037763 h 2117883"/>
                  <a:gd name="connsiteX5" fmla="*/ 8208912 w 8208912"/>
                  <a:gd name="connsiteY5" fmla="*/ 2117883 h 2117883"/>
                  <a:gd name="connsiteX6" fmla="*/ 0 w 8208912"/>
                  <a:gd name="connsiteY6" fmla="*/ 2117883 h 2117883"/>
                  <a:gd name="connsiteX7" fmla="*/ 0 w 8208912"/>
                  <a:gd name="connsiteY7" fmla="*/ 1037763 h 2117883"/>
                  <a:gd name="connsiteX0" fmla="*/ 0 w 8208912"/>
                  <a:gd name="connsiteY0" fmla="*/ 1037763 h 2117883"/>
                  <a:gd name="connsiteX1" fmla="*/ 3456384 w 8208912"/>
                  <a:gd name="connsiteY1" fmla="*/ 656544 h 2117883"/>
                  <a:gd name="connsiteX2" fmla="*/ 3672408 w 8208912"/>
                  <a:gd name="connsiteY2" fmla="*/ 0 h 2117883"/>
                  <a:gd name="connsiteX3" fmla="*/ 4032448 w 8208912"/>
                  <a:gd name="connsiteY3" fmla="*/ 0 h 2117883"/>
                  <a:gd name="connsiteX4" fmla="*/ 8208912 w 8208912"/>
                  <a:gd name="connsiteY4" fmla="*/ 1037763 h 2117883"/>
                  <a:gd name="connsiteX5" fmla="*/ 8208912 w 8208912"/>
                  <a:gd name="connsiteY5" fmla="*/ 2117883 h 2117883"/>
                  <a:gd name="connsiteX6" fmla="*/ 0 w 8208912"/>
                  <a:gd name="connsiteY6" fmla="*/ 2117883 h 2117883"/>
                  <a:gd name="connsiteX7" fmla="*/ 0 w 8208912"/>
                  <a:gd name="connsiteY7" fmla="*/ 1037763 h 2117883"/>
                  <a:gd name="connsiteX0" fmla="*/ 0 w 8208912"/>
                  <a:gd name="connsiteY0" fmla="*/ 1567234 h 2647354"/>
                  <a:gd name="connsiteX1" fmla="*/ 3456384 w 8208912"/>
                  <a:gd name="connsiteY1" fmla="*/ 1186015 h 2647354"/>
                  <a:gd name="connsiteX2" fmla="*/ 3672408 w 8208912"/>
                  <a:gd name="connsiteY2" fmla="*/ 529471 h 2647354"/>
                  <a:gd name="connsiteX3" fmla="*/ 4032448 w 8208912"/>
                  <a:gd name="connsiteY3" fmla="*/ 529471 h 2647354"/>
                  <a:gd name="connsiteX4" fmla="*/ 4608512 w 8208912"/>
                  <a:gd name="connsiteY4" fmla="*/ 0 h 2647354"/>
                  <a:gd name="connsiteX5" fmla="*/ 8208912 w 8208912"/>
                  <a:gd name="connsiteY5" fmla="*/ 1567234 h 2647354"/>
                  <a:gd name="connsiteX6" fmla="*/ 8208912 w 8208912"/>
                  <a:gd name="connsiteY6" fmla="*/ 2647354 h 2647354"/>
                  <a:gd name="connsiteX7" fmla="*/ 0 w 8208912"/>
                  <a:gd name="connsiteY7" fmla="*/ 2647354 h 2647354"/>
                  <a:gd name="connsiteX8" fmla="*/ 0 w 8208912"/>
                  <a:gd name="connsiteY8" fmla="*/ 1567234 h 2647354"/>
                  <a:gd name="connsiteX0" fmla="*/ 0 w 8208912"/>
                  <a:gd name="connsiteY0" fmla="*/ 1567234 h 2647354"/>
                  <a:gd name="connsiteX1" fmla="*/ 3456384 w 8208912"/>
                  <a:gd name="connsiteY1" fmla="*/ 1186015 h 2647354"/>
                  <a:gd name="connsiteX2" fmla="*/ 3672408 w 8208912"/>
                  <a:gd name="connsiteY2" fmla="*/ 529471 h 2647354"/>
                  <a:gd name="connsiteX3" fmla="*/ 4032448 w 8208912"/>
                  <a:gd name="connsiteY3" fmla="*/ 529471 h 2647354"/>
                  <a:gd name="connsiteX4" fmla="*/ 4608512 w 8208912"/>
                  <a:gd name="connsiteY4" fmla="*/ 0 h 2647354"/>
                  <a:gd name="connsiteX5" fmla="*/ 5040560 w 8208912"/>
                  <a:gd name="connsiteY5" fmla="*/ 1235432 h 2647354"/>
                  <a:gd name="connsiteX6" fmla="*/ 8208912 w 8208912"/>
                  <a:gd name="connsiteY6" fmla="*/ 1567234 h 2647354"/>
                  <a:gd name="connsiteX7" fmla="*/ 8208912 w 8208912"/>
                  <a:gd name="connsiteY7" fmla="*/ 2647354 h 2647354"/>
                  <a:gd name="connsiteX8" fmla="*/ 0 w 8208912"/>
                  <a:gd name="connsiteY8" fmla="*/ 2647354 h 2647354"/>
                  <a:gd name="connsiteX9" fmla="*/ 0 w 8208912"/>
                  <a:gd name="connsiteY9" fmla="*/ 1567234 h 2647354"/>
                  <a:gd name="connsiteX0" fmla="*/ 0 w 8208912"/>
                  <a:gd name="connsiteY0" fmla="*/ 1567234 h 2647354"/>
                  <a:gd name="connsiteX1" fmla="*/ 1872208 w 8208912"/>
                  <a:gd name="connsiteY1" fmla="*/ 1058942 h 2647354"/>
                  <a:gd name="connsiteX2" fmla="*/ 3456384 w 8208912"/>
                  <a:gd name="connsiteY2" fmla="*/ 1186015 h 2647354"/>
                  <a:gd name="connsiteX3" fmla="*/ 3672408 w 8208912"/>
                  <a:gd name="connsiteY3" fmla="*/ 529471 h 2647354"/>
                  <a:gd name="connsiteX4" fmla="*/ 4032448 w 8208912"/>
                  <a:gd name="connsiteY4" fmla="*/ 529471 h 2647354"/>
                  <a:gd name="connsiteX5" fmla="*/ 4608512 w 8208912"/>
                  <a:gd name="connsiteY5" fmla="*/ 0 h 2647354"/>
                  <a:gd name="connsiteX6" fmla="*/ 5040560 w 8208912"/>
                  <a:gd name="connsiteY6" fmla="*/ 1235432 h 2647354"/>
                  <a:gd name="connsiteX7" fmla="*/ 8208912 w 8208912"/>
                  <a:gd name="connsiteY7" fmla="*/ 1567234 h 2647354"/>
                  <a:gd name="connsiteX8" fmla="*/ 8208912 w 8208912"/>
                  <a:gd name="connsiteY8" fmla="*/ 2647354 h 2647354"/>
                  <a:gd name="connsiteX9" fmla="*/ 0 w 8208912"/>
                  <a:gd name="connsiteY9" fmla="*/ 2647354 h 2647354"/>
                  <a:gd name="connsiteX10" fmla="*/ 0 w 8208912"/>
                  <a:gd name="connsiteY10" fmla="*/ 1567234 h 2647354"/>
                  <a:gd name="connsiteX0" fmla="*/ 0 w 8208912"/>
                  <a:gd name="connsiteY0" fmla="*/ 1567234 h 2647354"/>
                  <a:gd name="connsiteX1" fmla="*/ 864096 w 8208912"/>
                  <a:gd name="connsiteY1" fmla="*/ 1588412 h 2647354"/>
                  <a:gd name="connsiteX2" fmla="*/ 1872208 w 8208912"/>
                  <a:gd name="connsiteY2" fmla="*/ 1058942 h 2647354"/>
                  <a:gd name="connsiteX3" fmla="*/ 3456384 w 8208912"/>
                  <a:gd name="connsiteY3" fmla="*/ 1186015 h 2647354"/>
                  <a:gd name="connsiteX4" fmla="*/ 3672408 w 8208912"/>
                  <a:gd name="connsiteY4" fmla="*/ 529471 h 2647354"/>
                  <a:gd name="connsiteX5" fmla="*/ 4032448 w 8208912"/>
                  <a:gd name="connsiteY5" fmla="*/ 529471 h 2647354"/>
                  <a:gd name="connsiteX6" fmla="*/ 4608512 w 8208912"/>
                  <a:gd name="connsiteY6" fmla="*/ 0 h 2647354"/>
                  <a:gd name="connsiteX7" fmla="*/ 5040560 w 8208912"/>
                  <a:gd name="connsiteY7" fmla="*/ 1235432 h 2647354"/>
                  <a:gd name="connsiteX8" fmla="*/ 8208912 w 8208912"/>
                  <a:gd name="connsiteY8" fmla="*/ 1567234 h 2647354"/>
                  <a:gd name="connsiteX9" fmla="*/ 8208912 w 8208912"/>
                  <a:gd name="connsiteY9" fmla="*/ 2647354 h 2647354"/>
                  <a:gd name="connsiteX10" fmla="*/ 0 w 8208912"/>
                  <a:gd name="connsiteY10" fmla="*/ 2647354 h 2647354"/>
                  <a:gd name="connsiteX11" fmla="*/ 0 w 8208912"/>
                  <a:gd name="connsiteY11" fmla="*/ 1567234 h 2647354"/>
                  <a:gd name="connsiteX0" fmla="*/ 0 w 8208912"/>
                  <a:gd name="connsiteY0" fmla="*/ 1567234 h 2647354"/>
                  <a:gd name="connsiteX1" fmla="*/ 864096 w 8208912"/>
                  <a:gd name="connsiteY1" fmla="*/ 1588412 h 2647354"/>
                  <a:gd name="connsiteX2" fmla="*/ 1872208 w 8208912"/>
                  <a:gd name="connsiteY2" fmla="*/ 1058942 h 2647354"/>
                  <a:gd name="connsiteX3" fmla="*/ 2520280 w 8208912"/>
                  <a:gd name="connsiteY3" fmla="*/ 1411922 h 2647354"/>
                  <a:gd name="connsiteX4" fmla="*/ 3456384 w 8208912"/>
                  <a:gd name="connsiteY4" fmla="*/ 1186015 h 2647354"/>
                  <a:gd name="connsiteX5" fmla="*/ 3672408 w 8208912"/>
                  <a:gd name="connsiteY5" fmla="*/ 529471 h 2647354"/>
                  <a:gd name="connsiteX6" fmla="*/ 4032448 w 8208912"/>
                  <a:gd name="connsiteY6" fmla="*/ 529471 h 2647354"/>
                  <a:gd name="connsiteX7" fmla="*/ 4608512 w 8208912"/>
                  <a:gd name="connsiteY7" fmla="*/ 0 h 2647354"/>
                  <a:gd name="connsiteX8" fmla="*/ 5040560 w 8208912"/>
                  <a:gd name="connsiteY8" fmla="*/ 1235432 h 2647354"/>
                  <a:gd name="connsiteX9" fmla="*/ 8208912 w 8208912"/>
                  <a:gd name="connsiteY9" fmla="*/ 1567234 h 2647354"/>
                  <a:gd name="connsiteX10" fmla="*/ 8208912 w 8208912"/>
                  <a:gd name="connsiteY10" fmla="*/ 2647354 h 2647354"/>
                  <a:gd name="connsiteX11" fmla="*/ 0 w 8208912"/>
                  <a:gd name="connsiteY11" fmla="*/ 2647354 h 2647354"/>
                  <a:gd name="connsiteX12" fmla="*/ 0 w 8208912"/>
                  <a:gd name="connsiteY12" fmla="*/ 1567234 h 2647354"/>
                  <a:gd name="connsiteX0" fmla="*/ 0 w 8208912"/>
                  <a:gd name="connsiteY0" fmla="*/ 1567234 h 2647354"/>
                  <a:gd name="connsiteX1" fmla="*/ 864096 w 8208912"/>
                  <a:gd name="connsiteY1" fmla="*/ 1588412 h 2647354"/>
                  <a:gd name="connsiteX2" fmla="*/ 1872208 w 8208912"/>
                  <a:gd name="connsiteY2" fmla="*/ 1058942 h 2647354"/>
                  <a:gd name="connsiteX3" fmla="*/ 2520280 w 8208912"/>
                  <a:gd name="connsiteY3" fmla="*/ 1411922 h 2647354"/>
                  <a:gd name="connsiteX4" fmla="*/ 3456384 w 8208912"/>
                  <a:gd name="connsiteY4" fmla="*/ 1186015 h 2647354"/>
                  <a:gd name="connsiteX5" fmla="*/ 3744416 w 8208912"/>
                  <a:gd name="connsiteY5" fmla="*/ 176490 h 2647354"/>
                  <a:gd name="connsiteX6" fmla="*/ 4032448 w 8208912"/>
                  <a:gd name="connsiteY6" fmla="*/ 529471 h 2647354"/>
                  <a:gd name="connsiteX7" fmla="*/ 4608512 w 8208912"/>
                  <a:gd name="connsiteY7" fmla="*/ 0 h 2647354"/>
                  <a:gd name="connsiteX8" fmla="*/ 5040560 w 8208912"/>
                  <a:gd name="connsiteY8" fmla="*/ 1235432 h 2647354"/>
                  <a:gd name="connsiteX9" fmla="*/ 8208912 w 8208912"/>
                  <a:gd name="connsiteY9" fmla="*/ 1567234 h 2647354"/>
                  <a:gd name="connsiteX10" fmla="*/ 8208912 w 8208912"/>
                  <a:gd name="connsiteY10" fmla="*/ 2647354 h 2647354"/>
                  <a:gd name="connsiteX11" fmla="*/ 0 w 8208912"/>
                  <a:gd name="connsiteY11" fmla="*/ 2647354 h 2647354"/>
                  <a:gd name="connsiteX12" fmla="*/ 0 w 8208912"/>
                  <a:gd name="connsiteY12" fmla="*/ 1567234 h 2647354"/>
                  <a:gd name="connsiteX0" fmla="*/ 0 w 8208912"/>
                  <a:gd name="connsiteY0" fmla="*/ 1920215 h 3000335"/>
                  <a:gd name="connsiteX1" fmla="*/ 864096 w 8208912"/>
                  <a:gd name="connsiteY1" fmla="*/ 1941393 h 3000335"/>
                  <a:gd name="connsiteX2" fmla="*/ 1872208 w 8208912"/>
                  <a:gd name="connsiteY2" fmla="*/ 1411923 h 3000335"/>
                  <a:gd name="connsiteX3" fmla="*/ 2520280 w 8208912"/>
                  <a:gd name="connsiteY3" fmla="*/ 1764903 h 3000335"/>
                  <a:gd name="connsiteX4" fmla="*/ 3456384 w 8208912"/>
                  <a:gd name="connsiteY4" fmla="*/ 1538996 h 3000335"/>
                  <a:gd name="connsiteX5" fmla="*/ 3744416 w 8208912"/>
                  <a:gd name="connsiteY5" fmla="*/ 529471 h 3000335"/>
                  <a:gd name="connsiteX6" fmla="*/ 4032448 w 8208912"/>
                  <a:gd name="connsiteY6" fmla="*/ 0 h 3000335"/>
                  <a:gd name="connsiteX7" fmla="*/ 4608512 w 8208912"/>
                  <a:gd name="connsiteY7" fmla="*/ 352981 h 3000335"/>
                  <a:gd name="connsiteX8" fmla="*/ 5040560 w 8208912"/>
                  <a:gd name="connsiteY8" fmla="*/ 1588413 h 3000335"/>
                  <a:gd name="connsiteX9" fmla="*/ 8208912 w 8208912"/>
                  <a:gd name="connsiteY9" fmla="*/ 1920215 h 3000335"/>
                  <a:gd name="connsiteX10" fmla="*/ 8208912 w 8208912"/>
                  <a:gd name="connsiteY10" fmla="*/ 3000335 h 3000335"/>
                  <a:gd name="connsiteX11" fmla="*/ 0 w 8208912"/>
                  <a:gd name="connsiteY11" fmla="*/ 3000335 h 3000335"/>
                  <a:gd name="connsiteX12" fmla="*/ 0 w 8208912"/>
                  <a:gd name="connsiteY12" fmla="*/ 1920215 h 3000335"/>
                  <a:gd name="connsiteX0" fmla="*/ 0 w 8208912"/>
                  <a:gd name="connsiteY0" fmla="*/ 1920215 h 3000335"/>
                  <a:gd name="connsiteX1" fmla="*/ 864096 w 8208912"/>
                  <a:gd name="connsiteY1" fmla="*/ 1941393 h 3000335"/>
                  <a:gd name="connsiteX2" fmla="*/ 1872208 w 8208912"/>
                  <a:gd name="connsiteY2" fmla="*/ 1411923 h 3000335"/>
                  <a:gd name="connsiteX3" fmla="*/ 2520280 w 8208912"/>
                  <a:gd name="connsiteY3" fmla="*/ 1764903 h 3000335"/>
                  <a:gd name="connsiteX4" fmla="*/ 3456384 w 8208912"/>
                  <a:gd name="connsiteY4" fmla="*/ 1538996 h 3000335"/>
                  <a:gd name="connsiteX5" fmla="*/ 3744416 w 8208912"/>
                  <a:gd name="connsiteY5" fmla="*/ 529471 h 3000335"/>
                  <a:gd name="connsiteX6" fmla="*/ 4032448 w 8208912"/>
                  <a:gd name="connsiteY6" fmla="*/ 0 h 3000335"/>
                  <a:gd name="connsiteX7" fmla="*/ 4608512 w 8208912"/>
                  <a:gd name="connsiteY7" fmla="*/ 352981 h 3000335"/>
                  <a:gd name="connsiteX8" fmla="*/ 5040560 w 8208912"/>
                  <a:gd name="connsiteY8" fmla="*/ 1588413 h 3000335"/>
                  <a:gd name="connsiteX9" fmla="*/ 8208912 w 8208912"/>
                  <a:gd name="connsiteY9" fmla="*/ 1920215 h 3000335"/>
                  <a:gd name="connsiteX10" fmla="*/ 8208912 w 8208912"/>
                  <a:gd name="connsiteY10" fmla="*/ 3000335 h 3000335"/>
                  <a:gd name="connsiteX11" fmla="*/ 0 w 8208912"/>
                  <a:gd name="connsiteY11" fmla="*/ 3000335 h 3000335"/>
                  <a:gd name="connsiteX12" fmla="*/ 0 w 8208912"/>
                  <a:gd name="connsiteY12" fmla="*/ 1920215 h 300033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456384 w 8208912"/>
                  <a:gd name="connsiteY4" fmla="*/ 1715486 h 3176825"/>
                  <a:gd name="connsiteX5" fmla="*/ 3744416 w 8208912"/>
                  <a:gd name="connsiteY5" fmla="*/ 70596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08512 w 8208912"/>
                  <a:gd name="connsiteY8" fmla="*/ 529471 h 3176825"/>
                  <a:gd name="connsiteX9" fmla="*/ 5040560 w 8208912"/>
                  <a:gd name="connsiteY9" fmla="*/ 1764903 h 3176825"/>
                  <a:gd name="connsiteX10" fmla="*/ 8208912 w 8208912"/>
                  <a:gd name="connsiteY10" fmla="*/ 2096705 h 3176825"/>
                  <a:gd name="connsiteX11" fmla="*/ 8208912 w 8208912"/>
                  <a:gd name="connsiteY11" fmla="*/ 3176825 h 3176825"/>
                  <a:gd name="connsiteX12" fmla="*/ 0 w 8208912"/>
                  <a:gd name="connsiteY12" fmla="*/ 3176825 h 3176825"/>
                  <a:gd name="connsiteX13" fmla="*/ 0 w 8208912"/>
                  <a:gd name="connsiteY13" fmla="*/ 2096705 h 317682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456384 w 8208912"/>
                  <a:gd name="connsiteY4" fmla="*/ 1715486 h 3176825"/>
                  <a:gd name="connsiteX5" fmla="*/ 3744416 w 8208912"/>
                  <a:gd name="connsiteY5" fmla="*/ 70596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08512 w 8208912"/>
                  <a:gd name="connsiteY8" fmla="*/ 529471 h 3176825"/>
                  <a:gd name="connsiteX9" fmla="*/ 4968552 w 8208912"/>
                  <a:gd name="connsiteY9" fmla="*/ 882451 h 3176825"/>
                  <a:gd name="connsiteX10" fmla="*/ 5040560 w 8208912"/>
                  <a:gd name="connsiteY10" fmla="*/ 1764903 h 3176825"/>
                  <a:gd name="connsiteX11" fmla="*/ 8208912 w 8208912"/>
                  <a:gd name="connsiteY11" fmla="*/ 2096705 h 3176825"/>
                  <a:gd name="connsiteX12" fmla="*/ 8208912 w 8208912"/>
                  <a:gd name="connsiteY12" fmla="*/ 3176825 h 3176825"/>
                  <a:gd name="connsiteX13" fmla="*/ 0 w 8208912"/>
                  <a:gd name="connsiteY13" fmla="*/ 3176825 h 3176825"/>
                  <a:gd name="connsiteX14" fmla="*/ 0 w 8208912"/>
                  <a:gd name="connsiteY14" fmla="*/ 2096705 h 317682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456384 w 8208912"/>
                  <a:gd name="connsiteY4" fmla="*/ 1715486 h 3176825"/>
                  <a:gd name="connsiteX5" fmla="*/ 3744416 w 8208912"/>
                  <a:gd name="connsiteY5" fmla="*/ 70596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80520 w 8208912"/>
                  <a:gd name="connsiteY8" fmla="*/ 176490 h 3176825"/>
                  <a:gd name="connsiteX9" fmla="*/ 4968552 w 8208912"/>
                  <a:gd name="connsiteY9" fmla="*/ 882451 h 3176825"/>
                  <a:gd name="connsiteX10" fmla="*/ 5040560 w 8208912"/>
                  <a:gd name="connsiteY10" fmla="*/ 1764903 h 3176825"/>
                  <a:gd name="connsiteX11" fmla="*/ 8208912 w 8208912"/>
                  <a:gd name="connsiteY11" fmla="*/ 2096705 h 3176825"/>
                  <a:gd name="connsiteX12" fmla="*/ 8208912 w 8208912"/>
                  <a:gd name="connsiteY12" fmla="*/ 3176825 h 3176825"/>
                  <a:gd name="connsiteX13" fmla="*/ 0 w 8208912"/>
                  <a:gd name="connsiteY13" fmla="*/ 3176825 h 3176825"/>
                  <a:gd name="connsiteX14" fmla="*/ 0 w 8208912"/>
                  <a:gd name="connsiteY14" fmla="*/ 2096705 h 317682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456384 w 8208912"/>
                  <a:gd name="connsiteY4" fmla="*/ 1715486 h 3176825"/>
                  <a:gd name="connsiteX5" fmla="*/ 3744416 w 8208912"/>
                  <a:gd name="connsiteY5" fmla="*/ 70596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80520 w 8208912"/>
                  <a:gd name="connsiteY8" fmla="*/ 176490 h 3176825"/>
                  <a:gd name="connsiteX9" fmla="*/ 4968552 w 8208912"/>
                  <a:gd name="connsiteY9" fmla="*/ 882451 h 3176825"/>
                  <a:gd name="connsiteX10" fmla="*/ 5040560 w 8208912"/>
                  <a:gd name="connsiteY10" fmla="*/ 1764903 h 3176825"/>
                  <a:gd name="connsiteX11" fmla="*/ 5544616 w 8208912"/>
                  <a:gd name="connsiteY11" fmla="*/ 1235432 h 3176825"/>
                  <a:gd name="connsiteX12" fmla="*/ 8208912 w 8208912"/>
                  <a:gd name="connsiteY12" fmla="*/ 2096705 h 3176825"/>
                  <a:gd name="connsiteX13" fmla="*/ 8208912 w 8208912"/>
                  <a:gd name="connsiteY13" fmla="*/ 3176825 h 3176825"/>
                  <a:gd name="connsiteX14" fmla="*/ 0 w 8208912"/>
                  <a:gd name="connsiteY14" fmla="*/ 3176825 h 3176825"/>
                  <a:gd name="connsiteX15" fmla="*/ 0 w 8208912"/>
                  <a:gd name="connsiteY15" fmla="*/ 2096705 h 317682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456384 w 8208912"/>
                  <a:gd name="connsiteY4" fmla="*/ 1715486 h 3176825"/>
                  <a:gd name="connsiteX5" fmla="*/ 3744416 w 8208912"/>
                  <a:gd name="connsiteY5" fmla="*/ 70596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80520 w 8208912"/>
                  <a:gd name="connsiteY8" fmla="*/ 176490 h 3176825"/>
                  <a:gd name="connsiteX9" fmla="*/ 4968552 w 8208912"/>
                  <a:gd name="connsiteY9" fmla="*/ 882451 h 3176825"/>
                  <a:gd name="connsiteX10" fmla="*/ 5184576 w 8208912"/>
                  <a:gd name="connsiteY10" fmla="*/ 1058942 h 3176825"/>
                  <a:gd name="connsiteX11" fmla="*/ 5544616 w 8208912"/>
                  <a:gd name="connsiteY11" fmla="*/ 1235432 h 3176825"/>
                  <a:gd name="connsiteX12" fmla="*/ 8208912 w 8208912"/>
                  <a:gd name="connsiteY12" fmla="*/ 2096705 h 3176825"/>
                  <a:gd name="connsiteX13" fmla="*/ 8208912 w 8208912"/>
                  <a:gd name="connsiteY13" fmla="*/ 3176825 h 3176825"/>
                  <a:gd name="connsiteX14" fmla="*/ 0 w 8208912"/>
                  <a:gd name="connsiteY14" fmla="*/ 3176825 h 3176825"/>
                  <a:gd name="connsiteX15" fmla="*/ 0 w 8208912"/>
                  <a:gd name="connsiteY15" fmla="*/ 2096705 h 317682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456384 w 8208912"/>
                  <a:gd name="connsiteY4" fmla="*/ 1715486 h 3176825"/>
                  <a:gd name="connsiteX5" fmla="*/ 3744416 w 8208912"/>
                  <a:gd name="connsiteY5" fmla="*/ 70596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80520 w 8208912"/>
                  <a:gd name="connsiteY8" fmla="*/ 176490 h 3176825"/>
                  <a:gd name="connsiteX9" fmla="*/ 4968552 w 8208912"/>
                  <a:gd name="connsiteY9" fmla="*/ 882451 h 3176825"/>
                  <a:gd name="connsiteX10" fmla="*/ 5184576 w 8208912"/>
                  <a:gd name="connsiteY10" fmla="*/ 1058942 h 3176825"/>
                  <a:gd name="connsiteX11" fmla="*/ 5544616 w 8208912"/>
                  <a:gd name="connsiteY11" fmla="*/ 1235432 h 3176825"/>
                  <a:gd name="connsiteX12" fmla="*/ 6264696 w 8208912"/>
                  <a:gd name="connsiteY12" fmla="*/ 1235432 h 3176825"/>
                  <a:gd name="connsiteX13" fmla="*/ 8208912 w 8208912"/>
                  <a:gd name="connsiteY13" fmla="*/ 2096705 h 3176825"/>
                  <a:gd name="connsiteX14" fmla="*/ 8208912 w 8208912"/>
                  <a:gd name="connsiteY14" fmla="*/ 3176825 h 3176825"/>
                  <a:gd name="connsiteX15" fmla="*/ 0 w 8208912"/>
                  <a:gd name="connsiteY15" fmla="*/ 3176825 h 3176825"/>
                  <a:gd name="connsiteX16" fmla="*/ 0 w 8208912"/>
                  <a:gd name="connsiteY16" fmla="*/ 2096705 h 317682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456384 w 8208912"/>
                  <a:gd name="connsiteY4" fmla="*/ 1715486 h 3176825"/>
                  <a:gd name="connsiteX5" fmla="*/ 3744416 w 8208912"/>
                  <a:gd name="connsiteY5" fmla="*/ 70596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80520 w 8208912"/>
                  <a:gd name="connsiteY8" fmla="*/ 176490 h 3176825"/>
                  <a:gd name="connsiteX9" fmla="*/ 4968552 w 8208912"/>
                  <a:gd name="connsiteY9" fmla="*/ 882451 h 3176825"/>
                  <a:gd name="connsiteX10" fmla="*/ 5184576 w 8208912"/>
                  <a:gd name="connsiteY10" fmla="*/ 1058942 h 3176825"/>
                  <a:gd name="connsiteX11" fmla="*/ 5544616 w 8208912"/>
                  <a:gd name="connsiteY11" fmla="*/ 1235432 h 3176825"/>
                  <a:gd name="connsiteX12" fmla="*/ 6264696 w 8208912"/>
                  <a:gd name="connsiteY12" fmla="*/ 1235432 h 3176825"/>
                  <a:gd name="connsiteX13" fmla="*/ 8208912 w 8208912"/>
                  <a:gd name="connsiteY13" fmla="*/ 2096705 h 3176825"/>
                  <a:gd name="connsiteX14" fmla="*/ 8208912 w 8208912"/>
                  <a:gd name="connsiteY14" fmla="*/ 3176825 h 3176825"/>
                  <a:gd name="connsiteX15" fmla="*/ 0 w 8208912"/>
                  <a:gd name="connsiteY15" fmla="*/ 3176825 h 3176825"/>
                  <a:gd name="connsiteX16" fmla="*/ 0 w 8208912"/>
                  <a:gd name="connsiteY16" fmla="*/ 2096705 h 317682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456384 w 8208912"/>
                  <a:gd name="connsiteY4" fmla="*/ 1715486 h 3176825"/>
                  <a:gd name="connsiteX5" fmla="*/ 3744416 w 8208912"/>
                  <a:gd name="connsiteY5" fmla="*/ 70596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80520 w 8208912"/>
                  <a:gd name="connsiteY8" fmla="*/ 176490 h 3176825"/>
                  <a:gd name="connsiteX9" fmla="*/ 4968552 w 8208912"/>
                  <a:gd name="connsiteY9" fmla="*/ 882451 h 3176825"/>
                  <a:gd name="connsiteX10" fmla="*/ 5184576 w 8208912"/>
                  <a:gd name="connsiteY10" fmla="*/ 1058942 h 3176825"/>
                  <a:gd name="connsiteX11" fmla="*/ 5544616 w 8208912"/>
                  <a:gd name="connsiteY11" fmla="*/ 1235432 h 3176825"/>
                  <a:gd name="connsiteX12" fmla="*/ 6264696 w 8208912"/>
                  <a:gd name="connsiteY12" fmla="*/ 1235432 h 3176825"/>
                  <a:gd name="connsiteX13" fmla="*/ 7344816 w 8208912"/>
                  <a:gd name="connsiteY13" fmla="*/ 1941393 h 3176825"/>
                  <a:gd name="connsiteX14" fmla="*/ 8208912 w 8208912"/>
                  <a:gd name="connsiteY14" fmla="*/ 2096705 h 3176825"/>
                  <a:gd name="connsiteX15" fmla="*/ 8208912 w 8208912"/>
                  <a:gd name="connsiteY15" fmla="*/ 3176825 h 3176825"/>
                  <a:gd name="connsiteX16" fmla="*/ 0 w 8208912"/>
                  <a:gd name="connsiteY16" fmla="*/ 3176825 h 3176825"/>
                  <a:gd name="connsiteX17" fmla="*/ 0 w 8208912"/>
                  <a:gd name="connsiteY17" fmla="*/ 2096705 h 317682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456384 w 8208912"/>
                  <a:gd name="connsiteY4" fmla="*/ 1715486 h 3176825"/>
                  <a:gd name="connsiteX5" fmla="*/ 3644272 w 8208912"/>
                  <a:gd name="connsiteY5" fmla="*/ 35298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80520 w 8208912"/>
                  <a:gd name="connsiteY8" fmla="*/ 176490 h 3176825"/>
                  <a:gd name="connsiteX9" fmla="*/ 4968552 w 8208912"/>
                  <a:gd name="connsiteY9" fmla="*/ 882451 h 3176825"/>
                  <a:gd name="connsiteX10" fmla="*/ 5184576 w 8208912"/>
                  <a:gd name="connsiteY10" fmla="*/ 1058942 h 3176825"/>
                  <a:gd name="connsiteX11" fmla="*/ 5544616 w 8208912"/>
                  <a:gd name="connsiteY11" fmla="*/ 1235432 h 3176825"/>
                  <a:gd name="connsiteX12" fmla="*/ 6264696 w 8208912"/>
                  <a:gd name="connsiteY12" fmla="*/ 1235432 h 3176825"/>
                  <a:gd name="connsiteX13" fmla="*/ 7344816 w 8208912"/>
                  <a:gd name="connsiteY13" fmla="*/ 1941393 h 3176825"/>
                  <a:gd name="connsiteX14" fmla="*/ 8208912 w 8208912"/>
                  <a:gd name="connsiteY14" fmla="*/ 2096705 h 3176825"/>
                  <a:gd name="connsiteX15" fmla="*/ 8208912 w 8208912"/>
                  <a:gd name="connsiteY15" fmla="*/ 3176825 h 3176825"/>
                  <a:gd name="connsiteX16" fmla="*/ 0 w 8208912"/>
                  <a:gd name="connsiteY16" fmla="*/ 3176825 h 3176825"/>
                  <a:gd name="connsiteX17" fmla="*/ 0 w 8208912"/>
                  <a:gd name="connsiteY17" fmla="*/ 2096705 h 317682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270164 w 8208912"/>
                  <a:gd name="connsiteY4" fmla="*/ 1235432 h 3176825"/>
                  <a:gd name="connsiteX5" fmla="*/ 3644272 w 8208912"/>
                  <a:gd name="connsiteY5" fmla="*/ 35298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80520 w 8208912"/>
                  <a:gd name="connsiteY8" fmla="*/ 176490 h 3176825"/>
                  <a:gd name="connsiteX9" fmla="*/ 4968552 w 8208912"/>
                  <a:gd name="connsiteY9" fmla="*/ 882451 h 3176825"/>
                  <a:gd name="connsiteX10" fmla="*/ 5184576 w 8208912"/>
                  <a:gd name="connsiteY10" fmla="*/ 1058942 h 3176825"/>
                  <a:gd name="connsiteX11" fmla="*/ 5544616 w 8208912"/>
                  <a:gd name="connsiteY11" fmla="*/ 1235432 h 3176825"/>
                  <a:gd name="connsiteX12" fmla="*/ 6264696 w 8208912"/>
                  <a:gd name="connsiteY12" fmla="*/ 1235432 h 3176825"/>
                  <a:gd name="connsiteX13" fmla="*/ 7344816 w 8208912"/>
                  <a:gd name="connsiteY13" fmla="*/ 1941393 h 3176825"/>
                  <a:gd name="connsiteX14" fmla="*/ 8208912 w 8208912"/>
                  <a:gd name="connsiteY14" fmla="*/ 2096705 h 3176825"/>
                  <a:gd name="connsiteX15" fmla="*/ 8208912 w 8208912"/>
                  <a:gd name="connsiteY15" fmla="*/ 3176825 h 3176825"/>
                  <a:gd name="connsiteX16" fmla="*/ 0 w 8208912"/>
                  <a:gd name="connsiteY16" fmla="*/ 3176825 h 3176825"/>
                  <a:gd name="connsiteX17" fmla="*/ 0 w 8208912"/>
                  <a:gd name="connsiteY17" fmla="*/ 2096705 h 3176825"/>
                  <a:gd name="connsiteX0" fmla="*/ 0 w 8208912"/>
                  <a:gd name="connsiteY0" fmla="*/ 2273195 h 3353315"/>
                  <a:gd name="connsiteX1" fmla="*/ 864096 w 8208912"/>
                  <a:gd name="connsiteY1" fmla="*/ 2294373 h 3353315"/>
                  <a:gd name="connsiteX2" fmla="*/ 1872208 w 8208912"/>
                  <a:gd name="connsiteY2" fmla="*/ 1764903 h 3353315"/>
                  <a:gd name="connsiteX3" fmla="*/ 2520280 w 8208912"/>
                  <a:gd name="connsiteY3" fmla="*/ 2117883 h 3353315"/>
                  <a:gd name="connsiteX4" fmla="*/ 3270164 w 8208912"/>
                  <a:gd name="connsiteY4" fmla="*/ 1411922 h 3353315"/>
                  <a:gd name="connsiteX5" fmla="*/ 3644272 w 8208912"/>
                  <a:gd name="connsiteY5" fmla="*/ 529471 h 3353315"/>
                  <a:gd name="connsiteX6" fmla="*/ 3990244 w 8208912"/>
                  <a:gd name="connsiteY6" fmla="*/ 0 h 3353315"/>
                  <a:gd name="connsiteX7" fmla="*/ 4392488 w 8208912"/>
                  <a:gd name="connsiteY7" fmla="*/ 176490 h 3353315"/>
                  <a:gd name="connsiteX8" fmla="*/ 4680520 w 8208912"/>
                  <a:gd name="connsiteY8" fmla="*/ 352980 h 3353315"/>
                  <a:gd name="connsiteX9" fmla="*/ 4968552 w 8208912"/>
                  <a:gd name="connsiteY9" fmla="*/ 1058941 h 3353315"/>
                  <a:gd name="connsiteX10" fmla="*/ 5184576 w 8208912"/>
                  <a:gd name="connsiteY10" fmla="*/ 1235432 h 3353315"/>
                  <a:gd name="connsiteX11" fmla="*/ 5544616 w 8208912"/>
                  <a:gd name="connsiteY11" fmla="*/ 1411922 h 3353315"/>
                  <a:gd name="connsiteX12" fmla="*/ 6264696 w 8208912"/>
                  <a:gd name="connsiteY12" fmla="*/ 1411922 h 3353315"/>
                  <a:gd name="connsiteX13" fmla="*/ 7344816 w 8208912"/>
                  <a:gd name="connsiteY13" fmla="*/ 2117883 h 3353315"/>
                  <a:gd name="connsiteX14" fmla="*/ 8208912 w 8208912"/>
                  <a:gd name="connsiteY14" fmla="*/ 2273195 h 3353315"/>
                  <a:gd name="connsiteX15" fmla="*/ 8208912 w 8208912"/>
                  <a:gd name="connsiteY15" fmla="*/ 3353315 h 3353315"/>
                  <a:gd name="connsiteX16" fmla="*/ 0 w 8208912"/>
                  <a:gd name="connsiteY16" fmla="*/ 3353315 h 3353315"/>
                  <a:gd name="connsiteX17" fmla="*/ 0 w 8208912"/>
                  <a:gd name="connsiteY17" fmla="*/ 2273195 h 3353315"/>
                  <a:gd name="connsiteX0" fmla="*/ 0 w 8208912"/>
                  <a:gd name="connsiteY0" fmla="*/ 2449685 h 3529805"/>
                  <a:gd name="connsiteX1" fmla="*/ 864096 w 8208912"/>
                  <a:gd name="connsiteY1" fmla="*/ 2470863 h 3529805"/>
                  <a:gd name="connsiteX2" fmla="*/ 1872208 w 8208912"/>
                  <a:gd name="connsiteY2" fmla="*/ 1941393 h 3529805"/>
                  <a:gd name="connsiteX3" fmla="*/ 2520280 w 8208912"/>
                  <a:gd name="connsiteY3" fmla="*/ 2294373 h 3529805"/>
                  <a:gd name="connsiteX4" fmla="*/ 3270164 w 8208912"/>
                  <a:gd name="connsiteY4" fmla="*/ 1588412 h 3529805"/>
                  <a:gd name="connsiteX5" fmla="*/ 3644272 w 8208912"/>
                  <a:gd name="connsiteY5" fmla="*/ 705961 h 3529805"/>
                  <a:gd name="connsiteX6" fmla="*/ 3990244 w 8208912"/>
                  <a:gd name="connsiteY6" fmla="*/ 176490 h 3529805"/>
                  <a:gd name="connsiteX7" fmla="*/ 4422292 w 8208912"/>
                  <a:gd name="connsiteY7" fmla="*/ 0 h 3529805"/>
                  <a:gd name="connsiteX8" fmla="*/ 4680520 w 8208912"/>
                  <a:gd name="connsiteY8" fmla="*/ 529470 h 3529805"/>
                  <a:gd name="connsiteX9" fmla="*/ 4968552 w 8208912"/>
                  <a:gd name="connsiteY9" fmla="*/ 1235431 h 3529805"/>
                  <a:gd name="connsiteX10" fmla="*/ 5184576 w 8208912"/>
                  <a:gd name="connsiteY10" fmla="*/ 1411922 h 3529805"/>
                  <a:gd name="connsiteX11" fmla="*/ 5544616 w 8208912"/>
                  <a:gd name="connsiteY11" fmla="*/ 1588412 h 3529805"/>
                  <a:gd name="connsiteX12" fmla="*/ 6264696 w 8208912"/>
                  <a:gd name="connsiteY12" fmla="*/ 1588412 h 3529805"/>
                  <a:gd name="connsiteX13" fmla="*/ 7344816 w 8208912"/>
                  <a:gd name="connsiteY13" fmla="*/ 2294373 h 3529805"/>
                  <a:gd name="connsiteX14" fmla="*/ 8208912 w 8208912"/>
                  <a:gd name="connsiteY14" fmla="*/ 2449685 h 3529805"/>
                  <a:gd name="connsiteX15" fmla="*/ 8208912 w 8208912"/>
                  <a:gd name="connsiteY15" fmla="*/ 3529805 h 3529805"/>
                  <a:gd name="connsiteX16" fmla="*/ 0 w 8208912"/>
                  <a:gd name="connsiteY16" fmla="*/ 3529805 h 3529805"/>
                  <a:gd name="connsiteX17" fmla="*/ 0 w 8208912"/>
                  <a:gd name="connsiteY17" fmla="*/ 2449685 h 3529805"/>
                  <a:gd name="connsiteX0" fmla="*/ 0 w 8208912"/>
                  <a:gd name="connsiteY0" fmla="*/ 2449685 h 3529805"/>
                  <a:gd name="connsiteX1" fmla="*/ 864096 w 8208912"/>
                  <a:gd name="connsiteY1" fmla="*/ 2470863 h 3529805"/>
                  <a:gd name="connsiteX2" fmla="*/ 1872208 w 8208912"/>
                  <a:gd name="connsiteY2" fmla="*/ 1941393 h 3529805"/>
                  <a:gd name="connsiteX3" fmla="*/ 2520280 w 8208912"/>
                  <a:gd name="connsiteY3" fmla="*/ 2294373 h 3529805"/>
                  <a:gd name="connsiteX4" fmla="*/ 3270164 w 8208912"/>
                  <a:gd name="connsiteY4" fmla="*/ 1588412 h 3529805"/>
                  <a:gd name="connsiteX5" fmla="*/ 3644272 w 8208912"/>
                  <a:gd name="connsiteY5" fmla="*/ 705961 h 3529805"/>
                  <a:gd name="connsiteX6" fmla="*/ 3990244 w 8208912"/>
                  <a:gd name="connsiteY6" fmla="*/ 176490 h 3529805"/>
                  <a:gd name="connsiteX7" fmla="*/ 4422292 w 8208912"/>
                  <a:gd name="connsiteY7" fmla="*/ 0 h 3529805"/>
                  <a:gd name="connsiteX8" fmla="*/ 4782332 w 8208912"/>
                  <a:gd name="connsiteY8" fmla="*/ 352981 h 3529805"/>
                  <a:gd name="connsiteX9" fmla="*/ 4968552 w 8208912"/>
                  <a:gd name="connsiteY9" fmla="*/ 1235431 h 3529805"/>
                  <a:gd name="connsiteX10" fmla="*/ 5184576 w 8208912"/>
                  <a:gd name="connsiteY10" fmla="*/ 1411922 h 3529805"/>
                  <a:gd name="connsiteX11" fmla="*/ 5544616 w 8208912"/>
                  <a:gd name="connsiteY11" fmla="*/ 1588412 h 3529805"/>
                  <a:gd name="connsiteX12" fmla="*/ 6264696 w 8208912"/>
                  <a:gd name="connsiteY12" fmla="*/ 1588412 h 3529805"/>
                  <a:gd name="connsiteX13" fmla="*/ 7344816 w 8208912"/>
                  <a:gd name="connsiteY13" fmla="*/ 2294373 h 3529805"/>
                  <a:gd name="connsiteX14" fmla="*/ 8208912 w 8208912"/>
                  <a:gd name="connsiteY14" fmla="*/ 2449685 h 3529805"/>
                  <a:gd name="connsiteX15" fmla="*/ 8208912 w 8208912"/>
                  <a:gd name="connsiteY15" fmla="*/ 3529805 h 3529805"/>
                  <a:gd name="connsiteX16" fmla="*/ 0 w 8208912"/>
                  <a:gd name="connsiteY16" fmla="*/ 3529805 h 3529805"/>
                  <a:gd name="connsiteX17" fmla="*/ 0 w 8208912"/>
                  <a:gd name="connsiteY17" fmla="*/ 2449685 h 3529805"/>
                  <a:gd name="connsiteX0" fmla="*/ 0 w 8208912"/>
                  <a:gd name="connsiteY0" fmla="*/ 2449685 h 3529805"/>
                  <a:gd name="connsiteX1" fmla="*/ 864096 w 8208912"/>
                  <a:gd name="connsiteY1" fmla="*/ 2470863 h 3529805"/>
                  <a:gd name="connsiteX2" fmla="*/ 1872208 w 8208912"/>
                  <a:gd name="connsiteY2" fmla="*/ 1941393 h 3529805"/>
                  <a:gd name="connsiteX3" fmla="*/ 2520280 w 8208912"/>
                  <a:gd name="connsiteY3" fmla="*/ 2294373 h 3529805"/>
                  <a:gd name="connsiteX4" fmla="*/ 3270164 w 8208912"/>
                  <a:gd name="connsiteY4" fmla="*/ 1588412 h 3529805"/>
                  <a:gd name="connsiteX5" fmla="*/ 3644272 w 8208912"/>
                  <a:gd name="connsiteY5" fmla="*/ 705961 h 3529805"/>
                  <a:gd name="connsiteX6" fmla="*/ 3990244 w 8208912"/>
                  <a:gd name="connsiteY6" fmla="*/ 176490 h 3529805"/>
                  <a:gd name="connsiteX7" fmla="*/ 4422292 w 8208912"/>
                  <a:gd name="connsiteY7" fmla="*/ 0 h 3529805"/>
                  <a:gd name="connsiteX8" fmla="*/ 4782332 w 8208912"/>
                  <a:gd name="connsiteY8" fmla="*/ 352981 h 3529805"/>
                  <a:gd name="connsiteX9" fmla="*/ 5040560 w 8208912"/>
                  <a:gd name="connsiteY9" fmla="*/ 882451 h 3529805"/>
                  <a:gd name="connsiteX10" fmla="*/ 5184576 w 8208912"/>
                  <a:gd name="connsiteY10" fmla="*/ 1411922 h 3529805"/>
                  <a:gd name="connsiteX11" fmla="*/ 5544616 w 8208912"/>
                  <a:gd name="connsiteY11" fmla="*/ 1588412 h 3529805"/>
                  <a:gd name="connsiteX12" fmla="*/ 6264696 w 8208912"/>
                  <a:gd name="connsiteY12" fmla="*/ 1588412 h 3529805"/>
                  <a:gd name="connsiteX13" fmla="*/ 7344816 w 8208912"/>
                  <a:gd name="connsiteY13" fmla="*/ 2294373 h 3529805"/>
                  <a:gd name="connsiteX14" fmla="*/ 8208912 w 8208912"/>
                  <a:gd name="connsiteY14" fmla="*/ 2449685 h 3529805"/>
                  <a:gd name="connsiteX15" fmla="*/ 8208912 w 8208912"/>
                  <a:gd name="connsiteY15" fmla="*/ 3529805 h 3529805"/>
                  <a:gd name="connsiteX16" fmla="*/ 0 w 8208912"/>
                  <a:gd name="connsiteY16" fmla="*/ 3529805 h 3529805"/>
                  <a:gd name="connsiteX17" fmla="*/ 0 w 8208912"/>
                  <a:gd name="connsiteY17" fmla="*/ 2449685 h 3529805"/>
                  <a:gd name="connsiteX0" fmla="*/ 0 w 8208912"/>
                  <a:gd name="connsiteY0" fmla="*/ 2449685 h 3529805"/>
                  <a:gd name="connsiteX1" fmla="*/ 864096 w 8208912"/>
                  <a:gd name="connsiteY1" fmla="*/ 2470863 h 3529805"/>
                  <a:gd name="connsiteX2" fmla="*/ 1872208 w 8208912"/>
                  <a:gd name="connsiteY2" fmla="*/ 1941393 h 3529805"/>
                  <a:gd name="connsiteX3" fmla="*/ 2520280 w 8208912"/>
                  <a:gd name="connsiteY3" fmla="*/ 2294373 h 3529805"/>
                  <a:gd name="connsiteX4" fmla="*/ 3270164 w 8208912"/>
                  <a:gd name="connsiteY4" fmla="*/ 1588412 h 3529805"/>
                  <a:gd name="connsiteX5" fmla="*/ 3644272 w 8208912"/>
                  <a:gd name="connsiteY5" fmla="*/ 705961 h 3529805"/>
                  <a:gd name="connsiteX6" fmla="*/ 3990244 w 8208912"/>
                  <a:gd name="connsiteY6" fmla="*/ 176490 h 3529805"/>
                  <a:gd name="connsiteX7" fmla="*/ 4422292 w 8208912"/>
                  <a:gd name="connsiteY7" fmla="*/ 0 h 3529805"/>
                  <a:gd name="connsiteX8" fmla="*/ 4782332 w 8208912"/>
                  <a:gd name="connsiteY8" fmla="*/ 352981 h 3529805"/>
                  <a:gd name="connsiteX9" fmla="*/ 5040560 w 8208912"/>
                  <a:gd name="connsiteY9" fmla="*/ 882451 h 3529805"/>
                  <a:gd name="connsiteX10" fmla="*/ 5328592 w 8208912"/>
                  <a:gd name="connsiteY10" fmla="*/ 1235432 h 3529805"/>
                  <a:gd name="connsiteX11" fmla="*/ 5544616 w 8208912"/>
                  <a:gd name="connsiteY11" fmla="*/ 1588412 h 3529805"/>
                  <a:gd name="connsiteX12" fmla="*/ 6264696 w 8208912"/>
                  <a:gd name="connsiteY12" fmla="*/ 1588412 h 3529805"/>
                  <a:gd name="connsiteX13" fmla="*/ 7344816 w 8208912"/>
                  <a:gd name="connsiteY13" fmla="*/ 2294373 h 3529805"/>
                  <a:gd name="connsiteX14" fmla="*/ 8208912 w 8208912"/>
                  <a:gd name="connsiteY14" fmla="*/ 2449685 h 3529805"/>
                  <a:gd name="connsiteX15" fmla="*/ 8208912 w 8208912"/>
                  <a:gd name="connsiteY15" fmla="*/ 3529805 h 3529805"/>
                  <a:gd name="connsiteX16" fmla="*/ 0 w 8208912"/>
                  <a:gd name="connsiteY16" fmla="*/ 3529805 h 3529805"/>
                  <a:gd name="connsiteX17" fmla="*/ 0 w 8208912"/>
                  <a:gd name="connsiteY17" fmla="*/ 2449685 h 352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08912" h="3529805">
                    <a:moveTo>
                      <a:pt x="0" y="2449685"/>
                    </a:moveTo>
                    <a:lnTo>
                      <a:pt x="864096" y="2470863"/>
                    </a:lnTo>
                    <a:lnTo>
                      <a:pt x="1872208" y="1941393"/>
                    </a:lnTo>
                    <a:lnTo>
                      <a:pt x="2520280" y="2294373"/>
                    </a:lnTo>
                    <a:lnTo>
                      <a:pt x="3270164" y="1588412"/>
                    </a:lnTo>
                    <a:lnTo>
                      <a:pt x="3644272" y="705961"/>
                    </a:lnTo>
                    <a:cubicBezTo>
                      <a:pt x="3740283" y="529471"/>
                      <a:pt x="3823895" y="356904"/>
                      <a:pt x="3990244" y="176490"/>
                    </a:cubicBezTo>
                    <a:lnTo>
                      <a:pt x="4422292" y="0"/>
                    </a:lnTo>
                    <a:lnTo>
                      <a:pt x="4782332" y="352981"/>
                    </a:lnTo>
                    <a:lnTo>
                      <a:pt x="5040560" y="882451"/>
                    </a:lnTo>
                    <a:lnTo>
                      <a:pt x="5328592" y="1235432"/>
                    </a:lnTo>
                    <a:lnTo>
                      <a:pt x="5544616" y="1588412"/>
                    </a:lnTo>
                    <a:lnTo>
                      <a:pt x="6264696" y="1588412"/>
                    </a:lnTo>
                    <a:cubicBezTo>
                      <a:pt x="6572474" y="1676919"/>
                      <a:pt x="7020780" y="2150827"/>
                      <a:pt x="7344816" y="2294373"/>
                    </a:cubicBezTo>
                    <a:cubicBezTo>
                      <a:pt x="7668852" y="2437919"/>
                      <a:pt x="8072641" y="2214627"/>
                      <a:pt x="8208912" y="2449685"/>
                    </a:cubicBezTo>
                    <a:lnTo>
                      <a:pt x="8208912" y="3529805"/>
                    </a:lnTo>
                    <a:lnTo>
                      <a:pt x="0" y="3529805"/>
                    </a:lnTo>
                    <a:lnTo>
                      <a:pt x="0" y="2449685"/>
                    </a:lnTo>
                    <a:close/>
                  </a:path>
                </a:pathLst>
              </a:custGeom>
              <a:blipFill>
                <a:blip r:embed="rId7" cstate="print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 30"/>
              <p:cNvSpPr/>
              <p:nvPr/>
            </p:nvSpPr>
            <p:spPr>
              <a:xfrm>
                <a:off x="655432" y="4293096"/>
                <a:ext cx="8237048" cy="1828336"/>
              </a:xfrm>
              <a:custGeom>
                <a:avLst/>
                <a:gdLst>
                  <a:gd name="connsiteX0" fmla="*/ 0 w 8208912"/>
                  <a:gd name="connsiteY0" fmla="*/ 0 h 1080120"/>
                  <a:gd name="connsiteX1" fmla="*/ 8208912 w 8208912"/>
                  <a:gd name="connsiteY1" fmla="*/ 0 h 1080120"/>
                  <a:gd name="connsiteX2" fmla="*/ 8208912 w 8208912"/>
                  <a:gd name="connsiteY2" fmla="*/ 1080120 h 1080120"/>
                  <a:gd name="connsiteX3" fmla="*/ 0 w 8208912"/>
                  <a:gd name="connsiteY3" fmla="*/ 1080120 h 1080120"/>
                  <a:gd name="connsiteX4" fmla="*/ 0 w 8208912"/>
                  <a:gd name="connsiteY4" fmla="*/ 0 h 1080120"/>
                  <a:gd name="connsiteX0" fmla="*/ 0 w 8208912"/>
                  <a:gd name="connsiteY0" fmla="*/ 254146 h 1334266"/>
                  <a:gd name="connsiteX1" fmla="*/ 4032448 w 8208912"/>
                  <a:gd name="connsiteY1" fmla="*/ 0 h 1334266"/>
                  <a:gd name="connsiteX2" fmla="*/ 8208912 w 8208912"/>
                  <a:gd name="connsiteY2" fmla="*/ 254146 h 1334266"/>
                  <a:gd name="connsiteX3" fmla="*/ 8208912 w 8208912"/>
                  <a:gd name="connsiteY3" fmla="*/ 1334266 h 1334266"/>
                  <a:gd name="connsiteX4" fmla="*/ 0 w 8208912"/>
                  <a:gd name="connsiteY4" fmla="*/ 1334266 h 1334266"/>
                  <a:gd name="connsiteX5" fmla="*/ 0 w 8208912"/>
                  <a:gd name="connsiteY5" fmla="*/ 254146 h 1334266"/>
                  <a:gd name="connsiteX0" fmla="*/ 0 w 8208912"/>
                  <a:gd name="connsiteY0" fmla="*/ 381219 h 1461339"/>
                  <a:gd name="connsiteX1" fmla="*/ 3456384 w 8208912"/>
                  <a:gd name="connsiteY1" fmla="*/ 0 h 1461339"/>
                  <a:gd name="connsiteX2" fmla="*/ 4032448 w 8208912"/>
                  <a:gd name="connsiteY2" fmla="*/ 127073 h 1461339"/>
                  <a:gd name="connsiteX3" fmla="*/ 8208912 w 8208912"/>
                  <a:gd name="connsiteY3" fmla="*/ 381219 h 1461339"/>
                  <a:gd name="connsiteX4" fmla="*/ 8208912 w 8208912"/>
                  <a:gd name="connsiteY4" fmla="*/ 1461339 h 1461339"/>
                  <a:gd name="connsiteX5" fmla="*/ 0 w 8208912"/>
                  <a:gd name="connsiteY5" fmla="*/ 1461339 h 1461339"/>
                  <a:gd name="connsiteX6" fmla="*/ 0 w 8208912"/>
                  <a:gd name="connsiteY6" fmla="*/ 381219 h 1461339"/>
                  <a:gd name="connsiteX0" fmla="*/ 0 w 8208912"/>
                  <a:gd name="connsiteY0" fmla="*/ 508292 h 1588412"/>
                  <a:gd name="connsiteX1" fmla="*/ 3456384 w 8208912"/>
                  <a:gd name="connsiteY1" fmla="*/ 127073 h 1588412"/>
                  <a:gd name="connsiteX2" fmla="*/ 4032448 w 8208912"/>
                  <a:gd name="connsiteY2" fmla="*/ 0 h 1588412"/>
                  <a:gd name="connsiteX3" fmla="*/ 8208912 w 8208912"/>
                  <a:gd name="connsiteY3" fmla="*/ 508292 h 1588412"/>
                  <a:gd name="connsiteX4" fmla="*/ 8208912 w 8208912"/>
                  <a:gd name="connsiteY4" fmla="*/ 1588412 h 1588412"/>
                  <a:gd name="connsiteX5" fmla="*/ 0 w 8208912"/>
                  <a:gd name="connsiteY5" fmla="*/ 1588412 h 1588412"/>
                  <a:gd name="connsiteX6" fmla="*/ 0 w 8208912"/>
                  <a:gd name="connsiteY6" fmla="*/ 508292 h 1588412"/>
                  <a:gd name="connsiteX0" fmla="*/ 0 w 8208912"/>
                  <a:gd name="connsiteY0" fmla="*/ 1037763 h 2117883"/>
                  <a:gd name="connsiteX1" fmla="*/ 3456384 w 8208912"/>
                  <a:gd name="connsiteY1" fmla="*/ 656544 h 2117883"/>
                  <a:gd name="connsiteX2" fmla="*/ 3672408 w 8208912"/>
                  <a:gd name="connsiteY2" fmla="*/ 0 h 2117883"/>
                  <a:gd name="connsiteX3" fmla="*/ 4032448 w 8208912"/>
                  <a:gd name="connsiteY3" fmla="*/ 529471 h 2117883"/>
                  <a:gd name="connsiteX4" fmla="*/ 8208912 w 8208912"/>
                  <a:gd name="connsiteY4" fmla="*/ 1037763 h 2117883"/>
                  <a:gd name="connsiteX5" fmla="*/ 8208912 w 8208912"/>
                  <a:gd name="connsiteY5" fmla="*/ 2117883 h 2117883"/>
                  <a:gd name="connsiteX6" fmla="*/ 0 w 8208912"/>
                  <a:gd name="connsiteY6" fmla="*/ 2117883 h 2117883"/>
                  <a:gd name="connsiteX7" fmla="*/ 0 w 8208912"/>
                  <a:gd name="connsiteY7" fmla="*/ 1037763 h 2117883"/>
                  <a:gd name="connsiteX0" fmla="*/ 0 w 8208912"/>
                  <a:gd name="connsiteY0" fmla="*/ 1037763 h 2117883"/>
                  <a:gd name="connsiteX1" fmla="*/ 3456384 w 8208912"/>
                  <a:gd name="connsiteY1" fmla="*/ 656544 h 2117883"/>
                  <a:gd name="connsiteX2" fmla="*/ 3672408 w 8208912"/>
                  <a:gd name="connsiteY2" fmla="*/ 0 h 2117883"/>
                  <a:gd name="connsiteX3" fmla="*/ 4032448 w 8208912"/>
                  <a:gd name="connsiteY3" fmla="*/ 0 h 2117883"/>
                  <a:gd name="connsiteX4" fmla="*/ 8208912 w 8208912"/>
                  <a:gd name="connsiteY4" fmla="*/ 1037763 h 2117883"/>
                  <a:gd name="connsiteX5" fmla="*/ 8208912 w 8208912"/>
                  <a:gd name="connsiteY5" fmla="*/ 2117883 h 2117883"/>
                  <a:gd name="connsiteX6" fmla="*/ 0 w 8208912"/>
                  <a:gd name="connsiteY6" fmla="*/ 2117883 h 2117883"/>
                  <a:gd name="connsiteX7" fmla="*/ 0 w 8208912"/>
                  <a:gd name="connsiteY7" fmla="*/ 1037763 h 2117883"/>
                  <a:gd name="connsiteX0" fmla="*/ 0 w 8208912"/>
                  <a:gd name="connsiteY0" fmla="*/ 1567234 h 2647354"/>
                  <a:gd name="connsiteX1" fmla="*/ 3456384 w 8208912"/>
                  <a:gd name="connsiteY1" fmla="*/ 1186015 h 2647354"/>
                  <a:gd name="connsiteX2" fmla="*/ 3672408 w 8208912"/>
                  <a:gd name="connsiteY2" fmla="*/ 529471 h 2647354"/>
                  <a:gd name="connsiteX3" fmla="*/ 4032448 w 8208912"/>
                  <a:gd name="connsiteY3" fmla="*/ 529471 h 2647354"/>
                  <a:gd name="connsiteX4" fmla="*/ 4608512 w 8208912"/>
                  <a:gd name="connsiteY4" fmla="*/ 0 h 2647354"/>
                  <a:gd name="connsiteX5" fmla="*/ 8208912 w 8208912"/>
                  <a:gd name="connsiteY5" fmla="*/ 1567234 h 2647354"/>
                  <a:gd name="connsiteX6" fmla="*/ 8208912 w 8208912"/>
                  <a:gd name="connsiteY6" fmla="*/ 2647354 h 2647354"/>
                  <a:gd name="connsiteX7" fmla="*/ 0 w 8208912"/>
                  <a:gd name="connsiteY7" fmla="*/ 2647354 h 2647354"/>
                  <a:gd name="connsiteX8" fmla="*/ 0 w 8208912"/>
                  <a:gd name="connsiteY8" fmla="*/ 1567234 h 2647354"/>
                  <a:gd name="connsiteX0" fmla="*/ 0 w 8208912"/>
                  <a:gd name="connsiteY0" fmla="*/ 1567234 h 2647354"/>
                  <a:gd name="connsiteX1" fmla="*/ 3456384 w 8208912"/>
                  <a:gd name="connsiteY1" fmla="*/ 1186015 h 2647354"/>
                  <a:gd name="connsiteX2" fmla="*/ 3672408 w 8208912"/>
                  <a:gd name="connsiteY2" fmla="*/ 529471 h 2647354"/>
                  <a:gd name="connsiteX3" fmla="*/ 4032448 w 8208912"/>
                  <a:gd name="connsiteY3" fmla="*/ 529471 h 2647354"/>
                  <a:gd name="connsiteX4" fmla="*/ 4608512 w 8208912"/>
                  <a:gd name="connsiteY4" fmla="*/ 0 h 2647354"/>
                  <a:gd name="connsiteX5" fmla="*/ 5040560 w 8208912"/>
                  <a:gd name="connsiteY5" fmla="*/ 1235432 h 2647354"/>
                  <a:gd name="connsiteX6" fmla="*/ 8208912 w 8208912"/>
                  <a:gd name="connsiteY6" fmla="*/ 1567234 h 2647354"/>
                  <a:gd name="connsiteX7" fmla="*/ 8208912 w 8208912"/>
                  <a:gd name="connsiteY7" fmla="*/ 2647354 h 2647354"/>
                  <a:gd name="connsiteX8" fmla="*/ 0 w 8208912"/>
                  <a:gd name="connsiteY8" fmla="*/ 2647354 h 2647354"/>
                  <a:gd name="connsiteX9" fmla="*/ 0 w 8208912"/>
                  <a:gd name="connsiteY9" fmla="*/ 1567234 h 2647354"/>
                  <a:gd name="connsiteX0" fmla="*/ 0 w 8208912"/>
                  <a:gd name="connsiteY0" fmla="*/ 1567234 h 2647354"/>
                  <a:gd name="connsiteX1" fmla="*/ 1872208 w 8208912"/>
                  <a:gd name="connsiteY1" fmla="*/ 1058942 h 2647354"/>
                  <a:gd name="connsiteX2" fmla="*/ 3456384 w 8208912"/>
                  <a:gd name="connsiteY2" fmla="*/ 1186015 h 2647354"/>
                  <a:gd name="connsiteX3" fmla="*/ 3672408 w 8208912"/>
                  <a:gd name="connsiteY3" fmla="*/ 529471 h 2647354"/>
                  <a:gd name="connsiteX4" fmla="*/ 4032448 w 8208912"/>
                  <a:gd name="connsiteY4" fmla="*/ 529471 h 2647354"/>
                  <a:gd name="connsiteX5" fmla="*/ 4608512 w 8208912"/>
                  <a:gd name="connsiteY5" fmla="*/ 0 h 2647354"/>
                  <a:gd name="connsiteX6" fmla="*/ 5040560 w 8208912"/>
                  <a:gd name="connsiteY6" fmla="*/ 1235432 h 2647354"/>
                  <a:gd name="connsiteX7" fmla="*/ 8208912 w 8208912"/>
                  <a:gd name="connsiteY7" fmla="*/ 1567234 h 2647354"/>
                  <a:gd name="connsiteX8" fmla="*/ 8208912 w 8208912"/>
                  <a:gd name="connsiteY8" fmla="*/ 2647354 h 2647354"/>
                  <a:gd name="connsiteX9" fmla="*/ 0 w 8208912"/>
                  <a:gd name="connsiteY9" fmla="*/ 2647354 h 2647354"/>
                  <a:gd name="connsiteX10" fmla="*/ 0 w 8208912"/>
                  <a:gd name="connsiteY10" fmla="*/ 1567234 h 2647354"/>
                  <a:gd name="connsiteX0" fmla="*/ 0 w 8208912"/>
                  <a:gd name="connsiteY0" fmla="*/ 1567234 h 2647354"/>
                  <a:gd name="connsiteX1" fmla="*/ 864096 w 8208912"/>
                  <a:gd name="connsiteY1" fmla="*/ 1588412 h 2647354"/>
                  <a:gd name="connsiteX2" fmla="*/ 1872208 w 8208912"/>
                  <a:gd name="connsiteY2" fmla="*/ 1058942 h 2647354"/>
                  <a:gd name="connsiteX3" fmla="*/ 3456384 w 8208912"/>
                  <a:gd name="connsiteY3" fmla="*/ 1186015 h 2647354"/>
                  <a:gd name="connsiteX4" fmla="*/ 3672408 w 8208912"/>
                  <a:gd name="connsiteY4" fmla="*/ 529471 h 2647354"/>
                  <a:gd name="connsiteX5" fmla="*/ 4032448 w 8208912"/>
                  <a:gd name="connsiteY5" fmla="*/ 529471 h 2647354"/>
                  <a:gd name="connsiteX6" fmla="*/ 4608512 w 8208912"/>
                  <a:gd name="connsiteY6" fmla="*/ 0 h 2647354"/>
                  <a:gd name="connsiteX7" fmla="*/ 5040560 w 8208912"/>
                  <a:gd name="connsiteY7" fmla="*/ 1235432 h 2647354"/>
                  <a:gd name="connsiteX8" fmla="*/ 8208912 w 8208912"/>
                  <a:gd name="connsiteY8" fmla="*/ 1567234 h 2647354"/>
                  <a:gd name="connsiteX9" fmla="*/ 8208912 w 8208912"/>
                  <a:gd name="connsiteY9" fmla="*/ 2647354 h 2647354"/>
                  <a:gd name="connsiteX10" fmla="*/ 0 w 8208912"/>
                  <a:gd name="connsiteY10" fmla="*/ 2647354 h 2647354"/>
                  <a:gd name="connsiteX11" fmla="*/ 0 w 8208912"/>
                  <a:gd name="connsiteY11" fmla="*/ 1567234 h 2647354"/>
                  <a:gd name="connsiteX0" fmla="*/ 0 w 8208912"/>
                  <a:gd name="connsiteY0" fmla="*/ 1567234 h 2647354"/>
                  <a:gd name="connsiteX1" fmla="*/ 864096 w 8208912"/>
                  <a:gd name="connsiteY1" fmla="*/ 1588412 h 2647354"/>
                  <a:gd name="connsiteX2" fmla="*/ 1872208 w 8208912"/>
                  <a:gd name="connsiteY2" fmla="*/ 1058942 h 2647354"/>
                  <a:gd name="connsiteX3" fmla="*/ 2520280 w 8208912"/>
                  <a:gd name="connsiteY3" fmla="*/ 1411922 h 2647354"/>
                  <a:gd name="connsiteX4" fmla="*/ 3456384 w 8208912"/>
                  <a:gd name="connsiteY4" fmla="*/ 1186015 h 2647354"/>
                  <a:gd name="connsiteX5" fmla="*/ 3672408 w 8208912"/>
                  <a:gd name="connsiteY5" fmla="*/ 529471 h 2647354"/>
                  <a:gd name="connsiteX6" fmla="*/ 4032448 w 8208912"/>
                  <a:gd name="connsiteY6" fmla="*/ 529471 h 2647354"/>
                  <a:gd name="connsiteX7" fmla="*/ 4608512 w 8208912"/>
                  <a:gd name="connsiteY7" fmla="*/ 0 h 2647354"/>
                  <a:gd name="connsiteX8" fmla="*/ 5040560 w 8208912"/>
                  <a:gd name="connsiteY8" fmla="*/ 1235432 h 2647354"/>
                  <a:gd name="connsiteX9" fmla="*/ 8208912 w 8208912"/>
                  <a:gd name="connsiteY9" fmla="*/ 1567234 h 2647354"/>
                  <a:gd name="connsiteX10" fmla="*/ 8208912 w 8208912"/>
                  <a:gd name="connsiteY10" fmla="*/ 2647354 h 2647354"/>
                  <a:gd name="connsiteX11" fmla="*/ 0 w 8208912"/>
                  <a:gd name="connsiteY11" fmla="*/ 2647354 h 2647354"/>
                  <a:gd name="connsiteX12" fmla="*/ 0 w 8208912"/>
                  <a:gd name="connsiteY12" fmla="*/ 1567234 h 2647354"/>
                  <a:gd name="connsiteX0" fmla="*/ 0 w 8208912"/>
                  <a:gd name="connsiteY0" fmla="*/ 1567234 h 2647354"/>
                  <a:gd name="connsiteX1" fmla="*/ 864096 w 8208912"/>
                  <a:gd name="connsiteY1" fmla="*/ 1588412 h 2647354"/>
                  <a:gd name="connsiteX2" fmla="*/ 1872208 w 8208912"/>
                  <a:gd name="connsiteY2" fmla="*/ 1058942 h 2647354"/>
                  <a:gd name="connsiteX3" fmla="*/ 2520280 w 8208912"/>
                  <a:gd name="connsiteY3" fmla="*/ 1411922 h 2647354"/>
                  <a:gd name="connsiteX4" fmla="*/ 3456384 w 8208912"/>
                  <a:gd name="connsiteY4" fmla="*/ 1186015 h 2647354"/>
                  <a:gd name="connsiteX5" fmla="*/ 3744416 w 8208912"/>
                  <a:gd name="connsiteY5" fmla="*/ 176490 h 2647354"/>
                  <a:gd name="connsiteX6" fmla="*/ 4032448 w 8208912"/>
                  <a:gd name="connsiteY6" fmla="*/ 529471 h 2647354"/>
                  <a:gd name="connsiteX7" fmla="*/ 4608512 w 8208912"/>
                  <a:gd name="connsiteY7" fmla="*/ 0 h 2647354"/>
                  <a:gd name="connsiteX8" fmla="*/ 5040560 w 8208912"/>
                  <a:gd name="connsiteY8" fmla="*/ 1235432 h 2647354"/>
                  <a:gd name="connsiteX9" fmla="*/ 8208912 w 8208912"/>
                  <a:gd name="connsiteY9" fmla="*/ 1567234 h 2647354"/>
                  <a:gd name="connsiteX10" fmla="*/ 8208912 w 8208912"/>
                  <a:gd name="connsiteY10" fmla="*/ 2647354 h 2647354"/>
                  <a:gd name="connsiteX11" fmla="*/ 0 w 8208912"/>
                  <a:gd name="connsiteY11" fmla="*/ 2647354 h 2647354"/>
                  <a:gd name="connsiteX12" fmla="*/ 0 w 8208912"/>
                  <a:gd name="connsiteY12" fmla="*/ 1567234 h 2647354"/>
                  <a:gd name="connsiteX0" fmla="*/ 0 w 8208912"/>
                  <a:gd name="connsiteY0" fmla="*/ 1920215 h 3000335"/>
                  <a:gd name="connsiteX1" fmla="*/ 864096 w 8208912"/>
                  <a:gd name="connsiteY1" fmla="*/ 1941393 h 3000335"/>
                  <a:gd name="connsiteX2" fmla="*/ 1872208 w 8208912"/>
                  <a:gd name="connsiteY2" fmla="*/ 1411923 h 3000335"/>
                  <a:gd name="connsiteX3" fmla="*/ 2520280 w 8208912"/>
                  <a:gd name="connsiteY3" fmla="*/ 1764903 h 3000335"/>
                  <a:gd name="connsiteX4" fmla="*/ 3456384 w 8208912"/>
                  <a:gd name="connsiteY4" fmla="*/ 1538996 h 3000335"/>
                  <a:gd name="connsiteX5" fmla="*/ 3744416 w 8208912"/>
                  <a:gd name="connsiteY5" fmla="*/ 529471 h 3000335"/>
                  <a:gd name="connsiteX6" fmla="*/ 4032448 w 8208912"/>
                  <a:gd name="connsiteY6" fmla="*/ 0 h 3000335"/>
                  <a:gd name="connsiteX7" fmla="*/ 4608512 w 8208912"/>
                  <a:gd name="connsiteY7" fmla="*/ 352981 h 3000335"/>
                  <a:gd name="connsiteX8" fmla="*/ 5040560 w 8208912"/>
                  <a:gd name="connsiteY8" fmla="*/ 1588413 h 3000335"/>
                  <a:gd name="connsiteX9" fmla="*/ 8208912 w 8208912"/>
                  <a:gd name="connsiteY9" fmla="*/ 1920215 h 3000335"/>
                  <a:gd name="connsiteX10" fmla="*/ 8208912 w 8208912"/>
                  <a:gd name="connsiteY10" fmla="*/ 3000335 h 3000335"/>
                  <a:gd name="connsiteX11" fmla="*/ 0 w 8208912"/>
                  <a:gd name="connsiteY11" fmla="*/ 3000335 h 3000335"/>
                  <a:gd name="connsiteX12" fmla="*/ 0 w 8208912"/>
                  <a:gd name="connsiteY12" fmla="*/ 1920215 h 3000335"/>
                  <a:gd name="connsiteX0" fmla="*/ 0 w 8208912"/>
                  <a:gd name="connsiteY0" fmla="*/ 1920215 h 3000335"/>
                  <a:gd name="connsiteX1" fmla="*/ 864096 w 8208912"/>
                  <a:gd name="connsiteY1" fmla="*/ 1941393 h 3000335"/>
                  <a:gd name="connsiteX2" fmla="*/ 1872208 w 8208912"/>
                  <a:gd name="connsiteY2" fmla="*/ 1411923 h 3000335"/>
                  <a:gd name="connsiteX3" fmla="*/ 2520280 w 8208912"/>
                  <a:gd name="connsiteY3" fmla="*/ 1764903 h 3000335"/>
                  <a:gd name="connsiteX4" fmla="*/ 3456384 w 8208912"/>
                  <a:gd name="connsiteY4" fmla="*/ 1538996 h 3000335"/>
                  <a:gd name="connsiteX5" fmla="*/ 3744416 w 8208912"/>
                  <a:gd name="connsiteY5" fmla="*/ 529471 h 3000335"/>
                  <a:gd name="connsiteX6" fmla="*/ 4032448 w 8208912"/>
                  <a:gd name="connsiteY6" fmla="*/ 0 h 3000335"/>
                  <a:gd name="connsiteX7" fmla="*/ 4608512 w 8208912"/>
                  <a:gd name="connsiteY7" fmla="*/ 352981 h 3000335"/>
                  <a:gd name="connsiteX8" fmla="*/ 5040560 w 8208912"/>
                  <a:gd name="connsiteY8" fmla="*/ 1588413 h 3000335"/>
                  <a:gd name="connsiteX9" fmla="*/ 8208912 w 8208912"/>
                  <a:gd name="connsiteY9" fmla="*/ 1920215 h 3000335"/>
                  <a:gd name="connsiteX10" fmla="*/ 8208912 w 8208912"/>
                  <a:gd name="connsiteY10" fmla="*/ 3000335 h 3000335"/>
                  <a:gd name="connsiteX11" fmla="*/ 0 w 8208912"/>
                  <a:gd name="connsiteY11" fmla="*/ 3000335 h 3000335"/>
                  <a:gd name="connsiteX12" fmla="*/ 0 w 8208912"/>
                  <a:gd name="connsiteY12" fmla="*/ 1920215 h 300033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456384 w 8208912"/>
                  <a:gd name="connsiteY4" fmla="*/ 1715486 h 3176825"/>
                  <a:gd name="connsiteX5" fmla="*/ 3744416 w 8208912"/>
                  <a:gd name="connsiteY5" fmla="*/ 70596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08512 w 8208912"/>
                  <a:gd name="connsiteY8" fmla="*/ 529471 h 3176825"/>
                  <a:gd name="connsiteX9" fmla="*/ 5040560 w 8208912"/>
                  <a:gd name="connsiteY9" fmla="*/ 1764903 h 3176825"/>
                  <a:gd name="connsiteX10" fmla="*/ 8208912 w 8208912"/>
                  <a:gd name="connsiteY10" fmla="*/ 2096705 h 3176825"/>
                  <a:gd name="connsiteX11" fmla="*/ 8208912 w 8208912"/>
                  <a:gd name="connsiteY11" fmla="*/ 3176825 h 3176825"/>
                  <a:gd name="connsiteX12" fmla="*/ 0 w 8208912"/>
                  <a:gd name="connsiteY12" fmla="*/ 3176825 h 3176825"/>
                  <a:gd name="connsiteX13" fmla="*/ 0 w 8208912"/>
                  <a:gd name="connsiteY13" fmla="*/ 2096705 h 317682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456384 w 8208912"/>
                  <a:gd name="connsiteY4" fmla="*/ 1715486 h 3176825"/>
                  <a:gd name="connsiteX5" fmla="*/ 3744416 w 8208912"/>
                  <a:gd name="connsiteY5" fmla="*/ 70596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08512 w 8208912"/>
                  <a:gd name="connsiteY8" fmla="*/ 529471 h 3176825"/>
                  <a:gd name="connsiteX9" fmla="*/ 4968552 w 8208912"/>
                  <a:gd name="connsiteY9" fmla="*/ 882451 h 3176825"/>
                  <a:gd name="connsiteX10" fmla="*/ 5040560 w 8208912"/>
                  <a:gd name="connsiteY10" fmla="*/ 1764903 h 3176825"/>
                  <a:gd name="connsiteX11" fmla="*/ 8208912 w 8208912"/>
                  <a:gd name="connsiteY11" fmla="*/ 2096705 h 3176825"/>
                  <a:gd name="connsiteX12" fmla="*/ 8208912 w 8208912"/>
                  <a:gd name="connsiteY12" fmla="*/ 3176825 h 3176825"/>
                  <a:gd name="connsiteX13" fmla="*/ 0 w 8208912"/>
                  <a:gd name="connsiteY13" fmla="*/ 3176825 h 3176825"/>
                  <a:gd name="connsiteX14" fmla="*/ 0 w 8208912"/>
                  <a:gd name="connsiteY14" fmla="*/ 2096705 h 317682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456384 w 8208912"/>
                  <a:gd name="connsiteY4" fmla="*/ 1715486 h 3176825"/>
                  <a:gd name="connsiteX5" fmla="*/ 3744416 w 8208912"/>
                  <a:gd name="connsiteY5" fmla="*/ 70596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80520 w 8208912"/>
                  <a:gd name="connsiteY8" fmla="*/ 176490 h 3176825"/>
                  <a:gd name="connsiteX9" fmla="*/ 4968552 w 8208912"/>
                  <a:gd name="connsiteY9" fmla="*/ 882451 h 3176825"/>
                  <a:gd name="connsiteX10" fmla="*/ 5040560 w 8208912"/>
                  <a:gd name="connsiteY10" fmla="*/ 1764903 h 3176825"/>
                  <a:gd name="connsiteX11" fmla="*/ 8208912 w 8208912"/>
                  <a:gd name="connsiteY11" fmla="*/ 2096705 h 3176825"/>
                  <a:gd name="connsiteX12" fmla="*/ 8208912 w 8208912"/>
                  <a:gd name="connsiteY12" fmla="*/ 3176825 h 3176825"/>
                  <a:gd name="connsiteX13" fmla="*/ 0 w 8208912"/>
                  <a:gd name="connsiteY13" fmla="*/ 3176825 h 3176825"/>
                  <a:gd name="connsiteX14" fmla="*/ 0 w 8208912"/>
                  <a:gd name="connsiteY14" fmla="*/ 2096705 h 317682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456384 w 8208912"/>
                  <a:gd name="connsiteY4" fmla="*/ 1715486 h 3176825"/>
                  <a:gd name="connsiteX5" fmla="*/ 3744416 w 8208912"/>
                  <a:gd name="connsiteY5" fmla="*/ 70596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80520 w 8208912"/>
                  <a:gd name="connsiteY8" fmla="*/ 176490 h 3176825"/>
                  <a:gd name="connsiteX9" fmla="*/ 4968552 w 8208912"/>
                  <a:gd name="connsiteY9" fmla="*/ 882451 h 3176825"/>
                  <a:gd name="connsiteX10" fmla="*/ 5040560 w 8208912"/>
                  <a:gd name="connsiteY10" fmla="*/ 1764903 h 3176825"/>
                  <a:gd name="connsiteX11" fmla="*/ 5544616 w 8208912"/>
                  <a:gd name="connsiteY11" fmla="*/ 1235432 h 3176825"/>
                  <a:gd name="connsiteX12" fmla="*/ 8208912 w 8208912"/>
                  <a:gd name="connsiteY12" fmla="*/ 2096705 h 3176825"/>
                  <a:gd name="connsiteX13" fmla="*/ 8208912 w 8208912"/>
                  <a:gd name="connsiteY13" fmla="*/ 3176825 h 3176825"/>
                  <a:gd name="connsiteX14" fmla="*/ 0 w 8208912"/>
                  <a:gd name="connsiteY14" fmla="*/ 3176825 h 3176825"/>
                  <a:gd name="connsiteX15" fmla="*/ 0 w 8208912"/>
                  <a:gd name="connsiteY15" fmla="*/ 2096705 h 317682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456384 w 8208912"/>
                  <a:gd name="connsiteY4" fmla="*/ 1715486 h 3176825"/>
                  <a:gd name="connsiteX5" fmla="*/ 3744416 w 8208912"/>
                  <a:gd name="connsiteY5" fmla="*/ 70596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80520 w 8208912"/>
                  <a:gd name="connsiteY8" fmla="*/ 176490 h 3176825"/>
                  <a:gd name="connsiteX9" fmla="*/ 4968552 w 8208912"/>
                  <a:gd name="connsiteY9" fmla="*/ 882451 h 3176825"/>
                  <a:gd name="connsiteX10" fmla="*/ 5184576 w 8208912"/>
                  <a:gd name="connsiteY10" fmla="*/ 1058942 h 3176825"/>
                  <a:gd name="connsiteX11" fmla="*/ 5544616 w 8208912"/>
                  <a:gd name="connsiteY11" fmla="*/ 1235432 h 3176825"/>
                  <a:gd name="connsiteX12" fmla="*/ 8208912 w 8208912"/>
                  <a:gd name="connsiteY12" fmla="*/ 2096705 h 3176825"/>
                  <a:gd name="connsiteX13" fmla="*/ 8208912 w 8208912"/>
                  <a:gd name="connsiteY13" fmla="*/ 3176825 h 3176825"/>
                  <a:gd name="connsiteX14" fmla="*/ 0 w 8208912"/>
                  <a:gd name="connsiteY14" fmla="*/ 3176825 h 3176825"/>
                  <a:gd name="connsiteX15" fmla="*/ 0 w 8208912"/>
                  <a:gd name="connsiteY15" fmla="*/ 2096705 h 317682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456384 w 8208912"/>
                  <a:gd name="connsiteY4" fmla="*/ 1715486 h 3176825"/>
                  <a:gd name="connsiteX5" fmla="*/ 3744416 w 8208912"/>
                  <a:gd name="connsiteY5" fmla="*/ 70596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80520 w 8208912"/>
                  <a:gd name="connsiteY8" fmla="*/ 176490 h 3176825"/>
                  <a:gd name="connsiteX9" fmla="*/ 4968552 w 8208912"/>
                  <a:gd name="connsiteY9" fmla="*/ 882451 h 3176825"/>
                  <a:gd name="connsiteX10" fmla="*/ 5184576 w 8208912"/>
                  <a:gd name="connsiteY10" fmla="*/ 1058942 h 3176825"/>
                  <a:gd name="connsiteX11" fmla="*/ 5544616 w 8208912"/>
                  <a:gd name="connsiteY11" fmla="*/ 1235432 h 3176825"/>
                  <a:gd name="connsiteX12" fmla="*/ 6264696 w 8208912"/>
                  <a:gd name="connsiteY12" fmla="*/ 1235432 h 3176825"/>
                  <a:gd name="connsiteX13" fmla="*/ 8208912 w 8208912"/>
                  <a:gd name="connsiteY13" fmla="*/ 2096705 h 3176825"/>
                  <a:gd name="connsiteX14" fmla="*/ 8208912 w 8208912"/>
                  <a:gd name="connsiteY14" fmla="*/ 3176825 h 3176825"/>
                  <a:gd name="connsiteX15" fmla="*/ 0 w 8208912"/>
                  <a:gd name="connsiteY15" fmla="*/ 3176825 h 3176825"/>
                  <a:gd name="connsiteX16" fmla="*/ 0 w 8208912"/>
                  <a:gd name="connsiteY16" fmla="*/ 2096705 h 317682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456384 w 8208912"/>
                  <a:gd name="connsiteY4" fmla="*/ 1715486 h 3176825"/>
                  <a:gd name="connsiteX5" fmla="*/ 3744416 w 8208912"/>
                  <a:gd name="connsiteY5" fmla="*/ 70596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80520 w 8208912"/>
                  <a:gd name="connsiteY8" fmla="*/ 176490 h 3176825"/>
                  <a:gd name="connsiteX9" fmla="*/ 4968552 w 8208912"/>
                  <a:gd name="connsiteY9" fmla="*/ 882451 h 3176825"/>
                  <a:gd name="connsiteX10" fmla="*/ 5184576 w 8208912"/>
                  <a:gd name="connsiteY10" fmla="*/ 1058942 h 3176825"/>
                  <a:gd name="connsiteX11" fmla="*/ 5544616 w 8208912"/>
                  <a:gd name="connsiteY11" fmla="*/ 1235432 h 3176825"/>
                  <a:gd name="connsiteX12" fmla="*/ 6264696 w 8208912"/>
                  <a:gd name="connsiteY12" fmla="*/ 1235432 h 3176825"/>
                  <a:gd name="connsiteX13" fmla="*/ 8208912 w 8208912"/>
                  <a:gd name="connsiteY13" fmla="*/ 2096705 h 3176825"/>
                  <a:gd name="connsiteX14" fmla="*/ 8208912 w 8208912"/>
                  <a:gd name="connsiteY14" fmla="*/ 3176825 h 3176825"/>
                  <a:gd name="connsiteX15" fmla="*/ 0 w 8208912"/>
                  <a:gd name="connsiteY15" fmla="*/ 3176825 h 3176825"/>
                  <a:gd name="connsiteX16" fmla="*/ 0 w 8208912"/>
                  <a:gd name="connsiteY16" fmla="*/ 2096705 h 3176825"/>
                  <a:gd name="connsiteX0" fmla="*/ 0 w 8208912"/>
                  <a:gd name="connsiteY0" fmla="*/ 2096705 h 3176825"/>
                  <a:gd name="connsiteX1" fmla="*/ 864096 w 8208912"/>
                  <a:gd name="connsiteY1" fmla="*/ 2117883 h 3176825"/>
                  <a:gd name="connsiteX2" fmla="*/ 1872208 w 8208912"/>
                  <a:gd name="connsiteY2" fmla="*/ 1588413 h 3176825"/>
                  <a:gd name="connsiteX3" fmla="*/ 2520280 w 8208912"/>
                  <a:gd name="connsiteY3" fmla="*/ 1941393 h 3176825"/>
                  <a:gd name="connsiteX4" fmla="*/ 3456384 w 8208912"/>
                  <a:gd name="connsiteY4" fmla="*/ 1715486 h 3176825"/>
                  <a:gd name="connsiteX5" fmla="*/ 3744416 w 8208912"/>
                  <a:gd name="connsiteY5" fmla="*/ 705961 h 3176825"/>
                  <a:gd name="connsiteX6" fmla="*/ 4032448 w 8208912"/>
                  <a:gd name="connsiteY6" fmla="*/ 176490 h 3176825"/>
                  <a:gd name="connsiteX7" fmla="*/ 4392488 w 8208912"/>
                  <a:gd name="connsiteY7" fmla="*/ 0 h 3176825"/>
                  <a:gd name="connsiteX8" fmla="*/ 4680520 w 8208912"/>
                  <a:gd name="connsiteY8" fmla="*/ 176490 h 3176825"/>
                  <a:gd name="connsiteX9" fmla="*/ 4968552 w 8208912"/>
                  <a:gd name="connsiteY9" fmla="*/ 882451 h 3176825"/>
                  <a:gd name="connsiteX10" fmla="*/ 5184576 w 8208912"/>
                  <a:gd name="connsiteY10" fmla="*/ 1058942 h 3176825"/>
                  <a:gd name="connsiteX11" fmla="*/ 5544616 w 8208912"/>
                  <a:gd name="connsiteY11" fmla="*/ 1235432 h 3176825"/>
                  <a:gd name="connsiteX12" fmla="*/ 6264696 w 8208912"/>
                  <a:gd name="connsiteY12" fmla="*/ 1235432 h 3176825"/>
                  <a:gd name="connsiteX13" fmla="*/ 7344816 w 8208912"/>
                  <a:gd name="connsiteY13" fmla="*/ 1941393 h 3176825"/>
                  <a:gd name="connsiteX14" fmla="*/ 8208912 w 8208912"/>
                  <a:gd name="connsiteY14" fmla="*/ 2096705 h 3176825"/>
                  <a:gd name="connsiteX15" fmla="*/ 8208912 w 8208912"/>
                  <a:gd name="connsiteY15" fmla="*/ 3176825 h 3176825"/>
                  <a:gd name="connsiteX16" fmla="*/ 0 w 8208912"/>
                  <a:gd name="connsiteY16" fmla="*/ 3176825 h 3176825"/>
                  <a:gd name="connsiteX17" fmla="*/ 0 w 8208912"/>
                  <a:gd name="connsiteY17" fmla="*/ 2096705 h 317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08912" h="3176825">
                    <a:moveTo>
                      <a:pt x="0" y="2096705"/>
                    </a:moveTo>
                    <a:lnTo>
                      <a:pt x="864096" y="2117883"/>
                    </a:lnTo>
                    <a:lnTo>
                      <a:pt x="1872208" y="1588413"/>
                    </a:lnTo>
                    <a:lnTo>
                      <a:pt x="2520280" y="1941393"/>
                    </a:lnTo>
                    <a:lnTo>
                      <a:pt x="3456384" y="1715486"/>
                    </a:lnTo>
                    <a:lnTo>
                      <a:pt x="3744416" y="705961"/>
                    </a:lnTo>
                    <a:cubicBezTo>
                      <a:pt x="3840427" y="529471"/>
                      <a:pt x="3866099" y="356904"/>
                      <a:pt x="4032448" y="176490"/>
                    </a:cubicBezTo>
                    <a:lnTo>
                      <a:pt x="4392488" y="0"/>
                    </a:lnTo>
                    <a:lnTo>
                      <a:pt x="4680520" y="176490"/>
                    </a:lnTo>
                    <a:lnTo>
                      <a:pt x="4968552" y="882451"/>
                    </a:lnTo>
                    <a:lnTo>
                      <a:pt x="5184576" y="1058942"/>
                    </a:lnTo>
                    <a:lnTo>
                      <a:pt x="5544616" y="1235432"/>
                    </a:lnTo>
                    <a:lnTo>
                      <a:pt x="6264696" y="1235432"/>
                    </a:lnTo>
                    <a:cubicBezTo>
                      <a:pt x="6572474" y="1323939"/>
                      <a:pt x="7020780" y="1797847"/>
                      <a:pt x="7344816" y="1941393"/>
                    </a:cubicBezTo>
                    <a:cubicBezTo>
                      <a:pt x="7668852" y="2084939"/>
                      <a:pt x="8072641" y="1861647"/>
                      <a:pt x="8208912" y="2096705"/>
                    </a:cubicBezTo>
                    <a:lnTo>
                      <a:pt x="8208912" y="3176825"/>
                    </a:lnTo>
                    <a:lnTo>
                      <a:pt x="0" y="3176825"/>
                    </a:lnTo>
                    <a:lnTo>
                      <a:pt x="0" y="2096705"/>
                    </a:lnTo>
                    <a:close/>
                  </a:path>
                </a:pathLst>
              </a:custGeom>
              <a:blipFill>
                <a:blip r:embed="rId8" cstate="print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Line 30"/>
              <p:cNvSpPr>
                <a:spLocks noChangeShapeType="1"/>
              </p:cNvSpPr>
              <p:nvPr/>
            </p:nvSpPr>
            <p:spPr bwMode="auto">
              <a:xfrm flipV="1">
                <a:off x="654943" y="1634815"/>
                <a:ext cx="8237537" cy="11112"/>
              </a:xfrm>
              <a:prstGeom prst="line">
                <a:avLst/>
              </a:prstGeom>
              <a:noFill/>
              <a:ln w="50800">
                <a:solidFill>
                  <a:srgbClr val="FF6D6D"/>
                </a:solidFill>
                <a:round/>
                <a:headEnd type="none" w="sm" len="sm"/>
                <a:tailEnd type="stealth" w="med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56530" y="1628800"/>
                <a:ext cx="0" cy="4598987"/>
              </a:xfrm>
              <a:prstGeom prst="line">
                <a:avLst/>
              </a:prstGeom>
              <a:noFill/>
              <a:ln w="50800">
                <a:solidFill>
                  <a:srgbClr val="FF6D6D"/>
                </a:solidFill>
                <a:round/>
                <a:headEnd type="none" w="sm" len="sm"/>
                <a:tailEnd type="stealth" w="med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orma livre 38"/>
              <p:cNvSpPr/>
              <p:nvPr/>
            </p:nvSpPr>
            <p:spPr>
              <a:xfrm rot="20951975" flipH="1">
                <a:off x="5419615" y="4299693"/>
                <a:ext cx="629023" cy="652078"/>
              </a:xfrm>
              <a:custGeom>
                <a:avLst/>
                <a:gdLst>
                  <a:gd name="connsiteX0" fmla="*/ 0 w 792088"/>
                  <a:gd name="connsiteY0" fmla="*/ 108012 h 216024"/>
                  <a:gd name="connsiteX1" fmla="*/ 291838 w 792088"/>
                  <a:gd name="connsiteY1" fmla="*/ 3806 h 216024"/>
                  <a:gd name="connsiteX2" fmla="*/ 396044 w 792088"/>
                  <a:gd name="connsiteY2" fmla="*/ 0 h 216024"/>
                  <a:gd name="connsiteX3" fmla="*/ 500250 w 792088"/>
                  <a:gd name="connsiteY3" fmla="*/ 3806 h 216024"/>
                  <a:gd name="connsiteX4" fmla="*/ 792088 w 792088"/>
                  <a:gd name="connsiteY4" fmla="*/ 108013 h 216024"/>
                  <a:gd name="connsiteX5" fmla="*/ 500250 w 792088"/>
                  <a:gd name="connsiteY5" fmla="*/ 212219 h 216024"/>
                  <a:gd name="connsiteX6" fmla="*/ 396044 w 792088"/>
                  <a:gd name="connsiteY6" fmla="*/ 216025 h 216024"/>
                  <a:gd name="connsiteX7" fmla="*/ 291838 w 792088"/>
                  <a:gd name="connsiteY7" fmla="*/ 212219 h 216024"/>
                  <a:gd name="connsiteX8" fmla="*/ 0 w 792088"/>
                  <a:gd name="connsiteY8" fmla="*/ 108012 h 216024"/>
                  <a:gd name="connsiteX0" fmla="*/ 1 w 792090"/>
                  <a:gd name="connsiteY0" fmla="*/ 119379 h 227392"/>
                  <a:gd name="connsiteX1" fmla="*/ 291839 w 792090"/>
                  <a:gd name="connsiteY1" fmla="*/ 15173 h 227392"/>
                  <a:gd name="connsiteX2" fmla="*/ 396045 w 792090"/>
                  <a:gd name="connsiteY2" fmla="*/ 11367 h 227392"/>
                  <a:gd name="connsiteX3" fmla="*/ 432049 w 792090"/>
                  <a:gd name="connsiteY3" fmla="*/ 83375 h 227392"/>
                  <a:gd name="connsiteX4" fmla="*/ 792089 w 792090"/>
                  <a:gd name="connsiteY4" fmla="*/ 119380 h 227392"/>
                  <a:gd name="connsiteX5" fmla="*/ 500251 w 792090"/>
                  <a:gd name="connsiteY5" fmla="*/ 223586 h 227392"/>
                  <a:gd name="connsiteX6" fmla="*/ 396045 w 792090"/>
                  <a:gd name="connsiteY6" fmla="*/ 227392 h 227392"/>
                  <a:gd name="connsiteX7" fmla="*/ 291839 w 792090"/>
                  <a:gd name="connsiteY7" fmla="*/ 223586 h 227392"/>
                  <a:gd name="connsiteX8" fmla="*/ 1 w 792090"/>
                  <a:gd name="connsiteY8" fmla="*/ 119379 h 227392"/>
                  <a:gd name="connsiteX0" fmla="*/ 1 w 792090"/>
                  <a:gd name="connsiteY0" fmla="*/ 106732 h 214745"/>
                  <a:gd name="connsiteX1" fmla="*/ 291839 w 792090"/>
                  <a:gd name="connsiteY1" fmla="*/ 2526 h 214745"/>
                  <a:gd name="connsiteX2" fmla="*/ 360041 w 792090"/>
                  <a:gd name="connsiteY2" fmla="*/ 70728 h 214745"/>
                  <a:gd name="connsiteX3" fmla="*/ 432049 w 792090"/>
                  <a:gd name="connsiteY3" fmla="*/ 70728 h 214745"/>
                  <a:gd name="connsiteX4" fmla="*/ 792089 w 792090"/>
                  <a:gd name="connsiteY4" fmla="*/ 106733 h 214745"/>
                  <a:gd name="connsiteX5" fmla="*/ 500251 w 792090"/>
                  <a:gd name="connsiteY5" fmla="*/ 210939 h 214745"/>
                  <a:gd name="connsiteX6" fmla="*/ 396045 w 792090"/>
                  <a:gd name="connsiteY6" fmla="*/ 214745 h 214745"/>
                  <a:gd name="connsiteX7" fmla="*/ 291839 w 792090"/>
                  <a:gd name="connsiteY7" fmla="*/ 210939 h 214745"/>
                  <a:gd name="connsiteX8" fmla="*/ 1 w 792090"/>
                  <a:gd name="connsiteY8" fmla="*/ 106732 h 214745"/>
                  <a:gd name="connsiteX0" fmla="*/ 1 w 792090"/>
                  <a:gd name="connsiteY0" fmla="*/ 48708 h 156721"/>
                  <a:gd name="connsiteX1" fmla="*/ 216024 w 792090"/>
                  <a:gd name="connsiteY1" fmla="*/ 13984 h 156721"/>
                  <a:gd name="connsiteX2" fmla="*/ 360041 w 792090"/>
                  <a:gd name="connsiteY2" fmla="*/ 12704 h 156721"/>
                  <a:gd name="connsiteX3" fmla="*/ 432049 w 792090"/>
                  <a:gd name="connsiteY3" fmla="*/ 12704 h 156721"/>
                  <a:gd name="connsiteX4" fmla="*/ 792089 w 792090"/>
                  <a:gd name="connsiteY4" fmla="*/ 48709 h 156721"/>
                  <a:gd name="connsiteX5" fmla="*/ 500251 w 792090"/>
                  <a:gd name="connsiteY5" fmla="*/ 152915 h 156721"/>
                  <a:gd name="connsiteX6" fmla="*/ 396045 w 792090"/>
                  <a:gd name="connsiteY6" fmla="*/ 156721 h 156721"/>
                  <a:gd name="connsiteX7" fmla="*/ 291839 w 792090"/>
                  <a:gd name="connsiteY7" fmla="*/ 152915 h 156721"/>
                  <a:gd name="connsiteX8" fmla="*/ 1 w 792090"/>
                  <a:gd name="connsiteY8" fmla="*/ 48708 h 156721"/>
                  <a:gd name="connsiteX0" fmla="*/ 1 w 792089"/>
                  <a:gd name="connsiteY0" fmla="*/ 155441 h 263454"/>
                  <a:gd name="connsiteX1" fmla="*/ 216024 w 792089"/>
                  <a:gd name="connsiteY1" fmla="*/ 120717 h 263454"/>
                  <a:gd name="connsiteX2" fmla="*/ 360041 w 792089"/>
                  <a:gd name="connsiteY2" fmla="*/ 119437 h 263454"/>
                  <a:gd name="connsiteX3" fmla="*/ 432049 w 792089"/>
                  <a:gd name="connsiteY3" fmla="*/ 119437 h 263454"/>
                  <a:gd name="connsiteX4" fmla="*/ 792088 w 792089"/>
                  <a:gd name="connsiteY4" fmla="*/ 48709 h 263454"/>
                  <a:gd name="connsiteX5" fmla="*/ 500251 w 792089"/>
                  <a:gd name="connsiteY5" fmla="*/ 259648 h 263454"/>
                  <a:gd name="connsiteX6" fmla="*/ 396045 w 792089"/>
                  <a:gd name="connsiteY6" fmla="*/ 263454 h 263454"/>
                  <a:gd name="connsiteX7" fmla="*/ 291839 w 792089"/>
                  <a:gd name="connsiteY7" fmla="*/ 259648 h 263454"/>
                  <a:gd name="connsiteX8" fmla="*/ 1 w 792089"/>
                  <a:gd name="connsiteY8" fmla="*/ 155441 h 263454"/>
                  <a:gd name="connsiteX0" fmla="*/ 1 w 792090"/>
                  <a:gd name="connsiteY0" fmla="*/ 155441 h 263454"/>
                  <a:gd name="connsiteX1" fmla="*/ 216024 w 792090"/>
                  <a:gd name="connsiteY1" fmla="*/ 120717 h 263454"/>
                  <a:gd name="connsiteX2" fmla="*/ 360041 w 792090"/>
                  <a:gd name="connsiteY2" fmla="*/ 119437 h 263454"/>
                  <a:gd name="connsiteX3" fmla="*/ 432049 w 792090"/>
                  <a:gd name="connsiteY3" fmla="*/ 119437 h 263454"/>
                  <a:gd name="connsiteX4" fmla="*/ 792089 w 792090"/>
                  <a:gd name="connsiteY4" fmla="*/ 48709 h 263454"/>
                  <a:gd name="connsiteX5" fmla="*/ 500251 w 792090"/>
                  <a:gd name="connsiteY5" fmla="*/ 259648 h 263454"/>
                  <a:gd name="connsiteX6" fmla="*/ 396045 w 792090"/>
                  <a:gd name="connsiteY6" fmla="*/ 263454 h 263454"/>
                  <a:gd name="connsiteX7" fmla="*/ 291839 w 792090"/>
                  <a:gd name="connsiteY7" fmla="*/ 259648 h 263454"/>
                  <a:gd name="connsiteX8" fmla="*/ 1 w 792090"/>
                  <a:gd name="connsiteY8" fmla="*/ 155441 h 263454"/>
                  <a:gd name="connsiteX0" fmla="*/ 1 w 817726"/>
                  <a:gd name="connsiteY0" fmla="*/ 136680 h 244693"/>
                  <a:gd name="connsiteX1" fmla="*/ 216024 w 817726"/>
                  <a:gd name="connsiteY1" fmla="*/ 101956 h 244693"/>
                  <a:gd name="connsiteX2" fmla="*/ 360041 w 817726"/>
                  <a:gd name="connsiteY2" fmla="*/ 100676 h 244693"/>
                  <a:gd name="connsiteX3" fmla="*/ 432049 w 817726"/>
                  <a:gd name="connsiteY3" fmla="*/ 100676 h 244693"/>
                  <a:gd name="connsiteX4" fmla="*/ 648072 w 817726"/>
                  <a:gd name="connsiteY4" fmla="*/ 29948 h 244693"/>
                  <a:gd name="connsiteX5" fmla="*/ 792089 w 817726"/>
                  <a:gd name="connsiteY5" fmla="*/ 29948 h 244693"/>
                  <a:gd name="connsiteX6" fmla="*/ 500251 w 817726"/>
                  <a:gd name="connsiteY6" fmla="*/ 240887 h 244693"/>
                  <a:gd name="connsiteX7" fmla="*/ 396045 w 817726"/>
                  <a:gd name="connsiteY7" fmla="*/ 244693 h 244693"/>
                  <a:gd name="connsiteX8" fmla="*/ 291839 w 817726"/>
                  <a:gd name="connsiteY8" fmla="*/ 240887 h 244693"/>
                  <a:gd name="connsiteX9" fmla="*/ 1 w 817726"/>
                  <a:gd name="connsiteY9" fmla="*/ 136680 h 244693"/>
                  <a:gd name="connsiteX0" fmla="*/ 1 w 804090"/>
                  <a:gd name="connsiteY0" fmla="*/ 141888 h 249901"/>
                  <a:gd name="connsiteX1" fmla="*/ 216024 w 804090"/>
                  <a:gd name="connsiteY1" fmla="*/ 107164 h 249901"/>
                  <a:gd name="connsiteX2" fmla="*/ 360041 w 804090"/>
                  <a:gd name="connsiteY2" fmla="*/ 105884 h 249901"/>
                  <a:gd name="connsiteX3" fmla="*/ 432049 w 804090"/>
                  <a:gd name="connsiteY3" fmla="*/ 105884 h 249901"/>
                  <a:gd name="connsiteX4" fmla="*/ 648072 w 804090"/>
                  <a:gd name="connsiteY4" fmla="*/ 35156 h 249901"/>
                  <a:gd name="connsiteX5" fmla="*/ 792089 w 804090"/>
                  <a:gd name="connsiteY5" fmla="*/ 35156 h 249901"/>
                  <a:gd name="connsiteX6" fmla="*/ 720080 w 804090"/>
                  <a:gd name="connsiteY6" fmla="*/ 35156 h 249901"/>
                  <a:gd name="connsiteX7" fmla="*/ 500251 w 804090"/>
                  <a:gd name="connsiteY7" fmla="*/ 246095 h 249901"/>
                  <a:gd name="connsiteX8" fmla="*/ 396045 w 804090"/>
                  <a:gd name="connsiteY8" fmla="*/ 249901 h 249901"/>
                  <a:gd name="connsiteX9" fmla="*/ 291839 w 804090"/>
                  <a:gd name="connsiteY9" fmla="*/ 246095 h 249901"/>
                  <a:gd name="connsiteX10" fmla="*/ 1 w 804090"/>
                  <a:gd name="connsiteY10" fmla="*/ 141888 h 249901"/>
                  <a:gd name="connsiteX0" fmla="*/ 1 w 804090"/>
                  <a:gd name="connsiteY0" fmla="*/ 118733 h 226746"/>
                  <a:gd name="connsiteX1" fmla="*/ 216024 w 804090"/>
                  <a:gd name="connsiteY1" fmla="*/ 84009 h 226746"/>
                  <a:gd name="connsiteX2" fmla="*/ 360041 w 804090"/>
                  <a:gd name="connsiteY2" fmla="*/ 82729 h 226746"/>
                  <a:gd name="connsiteX3" fmla="*/ 432049 w 804090"/>
                  <a:gd name="connsiteY3" fmla="*/ 82729 h 226746"/>
                  <a:gd name="connsiteX4" fmla="*/ 648072 w 804090"/>
                  <a:gd name="connsiteY4" fmla="*/ 12001 h 226746"/>
                  <a:gd name="connsiteX5" fmla="*/ 792089 w 804090"/>
                  <a:gd name="connsiteY5" fmla="*/ 12001 h 226746"/>
                  <a:gd name="connsiteX6" fmla="*/ 720080 w 804090"/>
                  <a:gd name="connsiteY6" fmla="*/ 84009 h 226746"/>
                  <a:gd name="connsiteX7" fmla="*/ 500251 w 804090"/>
                  <a:gd name="connsiteY7" fmla="*/ 222940 h 226746"/>
                  <a:gd name="connsiteX8" fmla="*/ 396045 w 804090"/>
                  <a:gd name="connsiteY8" fmla="*/ 226746 h 226746"/>
                  <a:gd name="connsiteX9" fmla="*/ 291839 w 804090"/>
                  <a:gd name="connsiteY9" fmla="*/ 222940 h 226746"/>
                  <a:gd name="connsiteX10" fmla="*/ 1 w 804090"/>
                  <a:gd name="connsiteY10" fmla="*/ 118733 h 226746"/>
                  <a:gd name="connsiteX0" fmla="*/ 1 w 804090"/>
                  <a:gd name="connsiteY0" fmla="*/ 118733 h 237900"/>
                  <a:gd name="connsiteX1" fmla="*/ 216024 w 804090"/>
                  <a:gd name="connsiteY1" fmla="*/ 84009 h 237900"/>
                  <a:gd name="connsiteX2" fmla="*/ 360041 w 804090"/>
                  <a:gd name="connsiteY2" fmla="*/ 82729 h 237900"/>
                  <a:gd name="connsiteX3" fmla="*/ 432049 w 804090"/>
                  <a:gd name="connsiteY3" fmla="*/ 82729 h 237900"/>
                  <a:gd name="connsiteX4" fmla="*/ 648072 w 804090"/>
                  <a:gd name="connsiteY4" fmla="*/ 12001 h 237900"/>
                  <a:gd name="connsiteX5" fmla="*/ 792089 w 804090"/>
                  <a:gd name="connsiteY5" fmla="*/ 12001 h 237900"/>
                  <a:gd name="connsiteX6" fmla="*/ 720080 w 804090"/>
                  <a:gd name="connsiteY6" fmla="*/ 84009 h 237900"/>
                  <a:gd name="connsiteX7" fmla="*/ 504056 w 804090"/>
                  <a:gd name="connsiteY7" fmla="*/ 156016 h 237900"/>
                  <a:gd name="connsiteX8" fmla="*/ 396045 w 804090"/>
                  <a:gd name="connsiteY8" fmla="*/ 226746 h 237900"/>
                  <a:gd name="connsiteX9" fmla="*/ 291839 w 804090"/>
                  <a:gd name="connsiteY9" fmla="*/ 222940 h 237900"/>
                  <a:gd name="connsiteX10" fmla="*/ 1 w 804090"/>
                  <a:gd name="connsiteY10" fmla="*/ 118733 h 237900"/>
                  <a:gd name="connsiteX0" fmla="*/ 1 w 804090"/>
                  <a:gd name="connsiteY0" fmla="*/ 118733 h 237900"/>
                  <a:gd name="connsiteX1" fmla="*/ 216024 w 804090"/>
                  <a:gd name="connsiteY1" fmla="*/ 84009 h 237900"/>
                  <a:gd name="connsiteX2" fmla="*/ 360041 w 804090"/>
                  <a:gd name="connsiteY2" fmla="*/ 82729 h 237900"/>
                  <a:gd name="connsiteX3" fmla="*/ 432049 w 804090"/>
                  <a:gd name="connsiteY3" fmla="*/ 82729 h 237900"/>
                  <a:gd name="connsiteX4" fmla="*/ 648072 w 804090"/>
                  <a:gd name="connsiteY4" fmla="*/ 12001 h 237900"/>
                  <a:gd name="connsiteX5" fmla="*/ 792089 w 804090"/>
                  <a:gd name="connsiteY5" fmla="*/ 12001 h 237900"/>
                  <a:gd name="connsiteX6" fmla="*/ 720080 w 804090"/>
                  <a:gd name="connsiteY6" fmla="*/ 84008 h 237900"/>
                  <a:gd name="connsiteX7" fmla="*/ 504056 w 804090"/>
                  <a:gd name="connsiteY7" fmla="*/ 156016 h 237900"/>
                  <a:gd name="connsiteX8" fmla="*/ 396045 w 804090"/>
                  <a:gd name="connsiteY8" fmla="*/ 226746 h 237900"/>
                  <a:gd name="connsiteX9" fmla="*/ 291839 w 804090"/>
                  <a:gd name="connsiteY9" fmla="*/ 222940 h 237900"/>
                  <a:gd name="connsiteX10" fmla="*/ 1 w 804090"/>
                  <a:gd name="connsiteY10" fmla="*/ 118733 h 237900"/>
                  <a:gd name="connsiteX0" fmla="*/ 1 w 792089"/>
                  <a:gd name="connsiteY0" fmla="*/ 118733 h 237900"/>
                  <a:gd name="connsiteX1" fmla="*/ 216024 w 792089"/>
                  <a:gd name="connsiteY1" fmla="*/ 84009 h 237900"/>
                  <a:gd name="connsiteX2" fmla="*/ 360041 w 792089"/>
                  <a:gd name="connsiteY2" fmla="*/ 82729 h 237900"/>
                  <a:gd name="connsiteX3" fmla="*/ 432049 w 792089"/>
                  <a:gd name="connsiteY3" fmla="*/ 82729 h 237900"/>
                  <a:gd name="connsiteX4" fmla="*/ 648072 w 792089"/>
                  <a:gd name="connsiteY4" fmla="*/ 12001 h 237900"/>
                  <a:gd name="connsiteX5" fmla="*/ 792089 w 792089"/>
                  <a:gd name="connsiteY5" fmla="*/ 12001 h 237900"/>
                  <a:gd name="connsiteX6" fmla="*/ 648072 w 792089"/>
                  <a:gd name="connsiteY6" fmla="*/ 84008 h 237900"/>
                  <a:gd name="connsiteX7" fmla="*/ 504056 w 792089"/>
                  <a:gd name="connsiteY7" fmla="*/ 156016 h 237900"/>
                  <a:gd name="connsiteX8" fmla="*/ 396045 w 792089"/>
                  <a:gd name="connsiteY8" fmla="*/ 226746 h 237900"/>
                  <a:gd name="connsiteX9" fmla="*/ 291839 w 792089"/>
                  <a:gd name="connsiteY9" fmla="*/ 222940 h 237900"/>
                  <a:gd name="connsiteX10" fmla="*/ 1 w 792089"/>
                  <a:gd name="connsiteY10" fmla="*/ 118733 h 237900"/>
                  <a:gd name="connsiteX0" fmla="*/ 1 w 792089"/>
                  <a:gd name="connsiteY0" fmla="*/ 118734 h 237901"/>
                  <a:gd name="connsiteX1" fmla="*/ 216024 w 792089"/>
                  <a:gd name="connsiteY1" fmla="*/ 84010 h 237901"/>
                  <a:gd name="connsiteX2" fmla="*/ 360041 w 792089"/>
                  <a:gd name="connsiteY2" fmla="*/ 82730 h 237901"/>
                  <a:gd name="connsiteX3" fmla="*/ 432049 w 792089"/>
                  <a:gd name="connsiteY3" fmla="*/ 82730 h 237901"/>
                  <a:gd name="connsiteX4" fmla="*/ 648072 w 792089"/>
                  <a:gd name="connsiteY4" fmla="*/ 12002 h 237901"/>
                  <a:gd name="connsiteX5" fmla="*/ 792089 w 792089"/>
                  <a:gd name="connsiteY5" fmla="*/ 12001 h 237901"/>
                  <a:gd name="connsiteX6" fmla="*/ 648072 w 792089"/>
                  <a:gd name="connsiteY6" fmla="*/ 84009 h 237901"/>
                  <a:gd name="connsiteX7" fmla="*/ 504056 w 792089"/>
                  <a:gd name="connsiteY7" fmla="*/ 156017 h 237901"/>
                  <a:gd name="connsiteX8" fmla="*/ 396045 w 792089"/>
                  <a:gd name="connsiteY8" fmla="*/ 226747 h 237901"/>
                  <a:gd name="connsiteX9" fmla="*/ 291839 w 792089"/>
                  <a:gd name="connsiteY9" fmla="*/ 222941 h 237901"/>
                  <a:gd name="connsiteX10" fmla="*/ 1 w 792089"/>
                  <a:gd name="connsiteY10" fmla="*/ 118734 h 237901"/>
                  <a:gd name="connsiteX0" fmla="*/ 1 w 792089"/>
                  <a:gd name="connsiteY0" fmla="*/ 118734 h 239180"/>
                  <a:gd name="connsiteX1" fmla="*/ 216024 w 792089"/>
                  <a:gd name="connsiteY1" fmla="*/ 84010 h 239180"/>
                  <a:gd name="connsiteX2" fmla="*/ 360041 w 792089"/>
                  <a:gd name="connsiteY2" fmla="*/ 82730 h 239180"/>
                  <a:gd name="connsiteX3" fmla="*/ 432049 w 792089"/>
                  <a:gd name="connsiteY3" fmla="*/ 82730 h 239180"/>
                  <a:gd name="connsiteX4" fmla="*/ 648072 w 792089"/>
                  <a:gd name="connsiteY4" fmla="*/ 12002 h 239180"/>
                  <a:gd name="connsiteX5" fmla="*/ 792089 w 792089"/>
                  <a:gd name="connsiteY5" fmla="*/ 12001 h 239180"/>
                  <a:gd name="connsiteX6" fmla="*/ 648072 w 792089"/>
                  <a:gd name="connsiteY6" fmla="*/ 84009 h 239180"/>
                  <a:gd name="connsiteX7" fmla="*/ 504056 w 792089"/>
                  <a:gd name="connsiteY7" fmla="*/ 156017 h 239180"/>
                  <a:gd name="connsiteX8" fmla="*/ 360041 w 792089"/>
                  <a:gd name="connsiteY8" fmla="*/ 228026 h 239180"/>
                  <a:gd name="connsiteX9" fmla="*/ 291839 w 792089"/>
                  <a:gd name="connsiteY9" fmla="*/ 222941 h 239180"/>
                  <a:gd name="connsiteX10" fmla="*/ 1 w 792089"/>
                  <a:gd name="connsiteY10" fmla="*/ 118734 h 239180"/>
                  <a:gd name="connsiteX0" fmla="*/ 1 w 792089"/>
                  <a:gd name="connsiteY0" fmla="*/ 118734 h 239180"/>
                  <a:gd name="connsiteX1" fmla="*/ 216024 w 792089"/>
                  <a:gd name="connsiteY1" fmla="*/ 84010 h 239180"/>
                  <a:gd name="connsiteX2" fmla="*/ 360041 w 792089"/>
                  <a:gd name="connsiteY2" fmla="*/ 82730 h 239180"/>
                  <a:gd name="connsiteX3" fmla="*/ 432049 w 792089"/>
                  <a:gd name="connsiteY3" fmla="*/ 12001 h 239180"/>
                  <a:gd name="connsiteX4" fmla="*/ 648072 w 792089"/>
                  <a:gd name="connsiteY4" fmla="*/ 12002 h 239180"/>
                  <a:gd name="connsiteX5" fmla="*/ 792089 w 792089"/>
                  <a:gd name="connsiteY5" fmla="*/ 12001 h 239180"/>
                  <a:gd name="connsiteX6" fmla="*/ 648072 w 792089"/>
                  <a:gd name="connsiteY6" fmla="*/ 84009 h 239180"/>
                  <a:gd name="connsiteX7" fmla="*/ 504056 w 792089"/>
                  <a:gd name="connsiteY7" fmla="*/ 156017 h 239180"/>
                  <a:gd name="connsiteX8" fmla="*/ 360041 w 792089"/>
                  <a:gd name="connsiteY8" fmla="*/ 228026 h 239180"/>
                  <a:gd name="connsiteX9" fmla="*/ 291839 w 792089"/>
                  <a:gd name="connsiteY9" fmla="*/ 222941 h 239180"/>
                  <a:gd name="connsiteX10" fmla="*/ 1 w 792089"/>
                  <a:gd name="connsiteY10" fmla="*/ 118734 h 239180"/>
                  <a:gd name="connsiteX0" fmla="*/ 1 w 792089"/>
                  <a:gd name="connsiteY0" fmla="*/ 118734 h 239180"/>
                  <a:gd name="connsiteX1" fmla="*/ 216024 w 792089"/>
                  <a:gd name="connsiteY1" fmla="*/ 84010 h 239180"/>
                  <a:gd name="connsiteX2" fmla="*/ 360041 w 792089"/>
                  <a:gd name="connsiteY2" fmla="*/ 82730 h 239180"/>
                  <a:gd name="connsiteX3" fmla="*/ 432049 w 792089"/>
                  <a:gd name="connsiteY3" fmla="*/ 12001 h 239180"/>
                  <a:gd name="connsiteX4" fmla="*/ 648073 w 792089"/>
                  <a:gd name="connsiteY4" fmla="*/ 12001 h 239180"/>
                  <a:gd name="connsiteX5" fmla="*/ 792089 w 792089"/>
                  <a:gd name="connsiteY5" fmla="*/ 12001 h 239180"/>
                  <a:gd name="connsiteX6" fmla="*/ 648072 w 792089"/>
                  <a:gd name="connsiteY6" fmla="*/ 84009 h 239180"/>
                  <a:gd name="connsiteX7" fmla="*/ 504056 w 792089"/>
                  <a:gd name="connsiteY7" fmla="*/ 156017 h 239180"/>
                  <a:gd name="connsiteX8" fmla="*/ 360041 w 792089"/>
                  <a:gd name="connsiteY8" fmla="*/ 228026 h 239180"/>
                  <a:gd name="connsiteX9" fmla="*/ 291839 w 792089"/>
                  <a:gd name="connsiteY9" fmla="*/ 222941 h 239180"/>
                  <a:gd name="connsiteX10" fmla="*/ 1 w 792089"/>
                  <a:gd name="connsiteY10" fmla="*/ 118734 h 239180"/>
                  <a:gd name="connsiteX0" fmla="*/ 1 w 792089"/>
                  <a:gd name="connsiteY0" fmla="*/ 118734 h 239180"/>
                  <a:gd name="connsiteX1" fmla="*/ 216024 w 792089"/>
                  <a:gd name="connsiteY1" fmla="*/ 84010 h 239180"/>
                  <a:gd name="connsiteX2" fmla="*/ 360041 w 792089"/>
                  <a:gd name="connsiteY2" fmla="*/ 84009 h 239180"/>
                  <a:gd name="connsiteX3" fmla="*/ 432049 w 792089"/>
                  <a:gd name="connsiteY3" fmla="*/ 12001 h 239180"/>
                  <a:gd name="connsiteX4" fmla="*/ 648073 w 792089"/>
                  <a:gd name="connsiteY4" fmla="*/ 12001 h 239180"/>
                  <a:gd name="connsiteX5" fmla="*/ 792089 w 792089"/>
                  <a:gd name="connsiteY5" fmla="*/ 12001 h 239180"/>
                  <a:gd name="connsiteX6" fmla="*/ 648072 w 792089"/>
                  <a:gd name="connsiteY6" fmla="*/ 84009 h 239180"/>
                  <a:gd name="connsiteX7" fmla="*/ 504056 w 792089"/>
                  <a:gd name="connsiteY7" fmla="*/ 156017 h 239180"/>
                  <a:gd name="connsiteX8" fmla="*/ 360041 w 792089"/>
                  <a:gd name="connsiteY8" fmla="*/ 228026 h 239180"/>
                  <a:gd name="connsiteX9" fmla="*/ 291839 w 792089"/>
                  <a:gd name="connsiteY9" fmla="*/ 222941 h 239180"/>
                  <a:gd name="connsiteX10" fmla="*/ 1 w 792089"/>
                  <a:gd name="connsiteY10" fmla="*/ 118734 h 239180"/>
                  <a:gd name="connsiteX0" fmla="*/ 1 w 792089"/>
                  <a:gd name="connsiteY0" fmla="*/ 118734 h 239180"/>
                  <a:gd name="connsiteX1" fmla="*/ 216024 w 792089"/>
                  <a:gd name="connsiteY1" fmla="*/ 84010 h 239180"/>
                  <a:gd name="connsiteX2" fmla="*/ 288033 w 792089"/>
                  <a:gd name="connsiteY2" fmla="*/ 84009 h 239180"/>
                  <a:gd name="connsiteX3" fmla="*/ 432049 w 792089"/>
                  <a:gd name="connsiteY3" fmla="*/ 12001 h 239180"/>
                  <a:gd name="connsiteX4" fmla="*/ 648073 w 792089"/>
                  <a:gd name="connsiteY4" fmla="*/ 12001 h 239180"/>
                  <a:gd name="connsiteX5" fmla="*/ 792089 w 792089"/>
                  <a:gd name="connsiteY5" fmla="*/ 12001 h 239180"/>
                  <a:gd name="connsiteX6" fmla="*/ 648072 w 792089"/>
                  <a:gd name="connsiteY6" fmla="*/ 84009 h 239180"/>
                  <a:gd name="connsiteX7" fmla="*/ 504056 w 792089"/>
                  <a:gd name="connsiteY7" fmla="*/ 156017 h 239180"/>
                  <a:gd name="connsiteX8" fmla="*/ 360041 w 792089"/>
                  <a:gd name="connsiteY8" fmla="*/ 228026 h 239180"/>
                  <a:gd name="connsiteX9" fmla="*/ 291839 w 792089"/>
                  <a:gd name="connsiteY9" fmla="*/ 222941 h 239180"/>
                  <a:gd name="connsiteX10" fmla="*/ 1 w 792089"/>
                  <a:gd name="connsiteY10" fmla="*/ 118734 h 239180"/>
                  <a:gd name="connsiteX0" fmla="*/ 100296 w 748368"/>
                  <a:gd name="connsiteY0" fmla="*/ 228025 h 276734"/>
                  <a:gd name="connsiteX1" fmla="*/ 172303 w 748368"/>
                  <a:gd name="connsiteY1" fmla="*/ 84010 h 276734"/>
                  <a:gd name="connsiteX2" fmla="*/ 244312 w 748368"/>
                  <a:gd name="connsiteY2" fmla="*/ 84009 h 276734"/>
                  <a:gd name="connsiteX3" fmla="*/ 388328 w 748368"/>
                  <a:gd name="connsiteY3" fmla="*/ 12001 h 276734"/>
                  <a:gd name="connsiteX4" fmla="*/ 604352 w 748368"/>
                  <a:gd name="connsiteY4" fmla="*/ 12001 h 276734"/>
                  <a:gd name="connsiteX5" fmla="*/ 748368 w 748368"/>
                  <a:gd name="connsiteY5" fmla="*/ 12001 h 276734"/>
                  <a:gd name="connsiteX6" fmla="*/ 604351 w 748368"/>
                  <a:gd name="connsiteY6" fmla="*/ 84009 h 276734"/>
                  <a:gd name="connsiteX7" fmla="*/ 460335 w 748368"/>
                  <a:gd name="connsiteY7" fmla="*/ 156017 h 276734"/>
                  <a:gd name="connsiteX8" fmla="*/ 316320 w 748368"/>
                  <a:gd name="connsiteY8" fmla="*/ 228026 h 276734"/>
                  <a:gd name="connsiteX9" fmla="*/ 248118 w 748368"/>
                  <a:gd name="connsiteY9" fmla="*/ 222941 h 276734"/>
                  <a:gd name="connsiteX10" fmla="*/ 100296 w 748368"/>
                  <a:gd name="connsiteY10" fmla="*/ 228025 h 276734"/>
                  <a:gd name="connsiteX0" fmla="*/ 100296 w 748368"/>
                  <a:gd name="connsiteY0" fmla="*/ 234178 h 282887"/>
                  <a:gd name="connsiteX1" fmla="*/ 172303 w 748368"/>
                  <a:gd name="connsiteY1" fmla="*/ 90163 h 282887"/>
                  <a:gd name="connsiteX2" fmla="*/ 244312 w 748368"/>
                  <a:gd name="connsiteY2" fmla="*/ 90162 h 282887"/>
                  <a:gd name="connsiteX3" fmla="*/ 450533 w 748368"/>
                  <a:gd name="connsiteY3" fmla="*/ 12001 h 282887"/>
                  <a:gd name="connsiteX4" fmla="*/ 604352 w 748368"/>
                  <a:gd name="connsiteY4" fmla="*/ 18154 h 282887"/>
                  <a:gd name="connsiteX5" fmla="*/ 748368 w 748368"/>
                  <a:gd name="connsiteY5" fmla="*/ 18154 h 282887"/>
                  <a:gd name="connsiteX6" fmla="*/ 604351 w 748368"/>
                  <a:gd name="connsiteY6" fmla="*/ 90162 h 282887"/>
                  <a:gd name="connsiteX7" fmla="*/ 460335 w 748368"/>
                  <a:gd name="connsiteY7" fmla="*/ 162170 h 282887"/>
                  <a:gd name="connsiteX8" fmla="*/ 316320 w 748368"/>
                  <a:gd name="connsiteY8" fmla="*/ 234179 h 282887"/>
                  <a:gd name="connsiteX9" fmla="*/ 248118 w 748368"/>
                  <a:gd name="connsiteY9" fmla="*/ 229094 h 282887"/>
                  <a:gd name="connsiteX10" fmla="*/ 100296 w 748368"/>
                  <a:gd name="connsiteY10" fmla="*/ 234178 h 282887"/>
                  <a:gd name="connsiteX0" fmla="*/ 100296 w 748368"/>
                  <a:gd name="connsiteY0" fmla="*/ 228025 h 276734"/>
                  <a:gd name="connsiteX1" fmla="*/ 172303 w 748368"/>
                  <a:gd name="connsiteY1" fmla="*/ 84010 h 276734"/>
                  <a:gd name="connsiteX2" fmla="*/ 244312 w 748368"/>
                  <a:gd name="connsiteY2" fmla="*/ 84009 h 276734"/>
                  <a:gd name="connsiteX3" fmla="*/ 455978 w 748368"/>
                  <a:gd name="connsiteY3" fmla="*/ 77651 h 276734"/>
                  <a:gd name="connsiteX4" fmla="*/ 604352 w 748368"/>
                  <a:gd name="connsiteY4" fmla="*/ 12001 h 276734"/>
                  <a:gd name="connsiteX5" fmla="*/ 748368 w 748368"/>
                  <a:gd name="connsiteY5" fmla="*/ 12001 h 276734"/>
                  <a:gd name="connsiteX6" fmla="*/ 604351 w 748368"/>
                  <a:gd name="connsiteY6" fmla="*/ 84009 h 276734"/>
                  <a:gd name="connsiteX7" fmla="*/ 460335 w 748368"/>
                  <a:gd name="connsiteY7" fmla="*/ 156017 h 276734"/>
                  <a:gd name="connsiteX8" fmla="*/ 316320 w 748368"/>
                  <a:gd name="connsiteY8" fmla="*/ 228026 h 276734"/>
                  <a:gd name="connsiteX9" fmla="*/ 248118 w 748368"/>
                  <a:gd name="connsiteY9" fmla="*/ 222941 h 276734"/>
                  <a:gd name="connsiteX10" fmla="*/ 100296 w 748368"/>
                  <a:gd name="connsiteY10" fmla="*/ 228025 h 276734"/>
                  <a:gd name="connsiteX0" fmla="*/ 100296 w 748368"/>
                  <a:gd name="connsiteY0" fmla="*/ 228025 h 276734"/>
                  <a:gd name="connsiteX1" fmla="*/ 172303 w 748368"/>
                  <a:gd name="connsiteY1" fmla="*/ 84010 h 276734"/>
                  <a:gd name="connsiteX2" fmla="*/ 244312 w 748368"/>
                  <a:gd name="connsiteY2" fmla="*/ 84009 h 276734"/>
                  <a:gd name="connsiteX3" fmla="*/ 455978 w 748368"/>
                  <a:gd name="connsiteY3" fmla="*/ 77651 h 276734"/>
                  <a:gd name="connsiteX4" fmla="*/ 604352 w 748368"/>
                  <a:gd name="connsiteY4" fmla="*/ 12001 h 276734"/>
                  <a:gd name="connsiteX5" fmla="*/ 748368 w 748368"/>
                  <a:gd name="connsiteY5" fmla="*/ 12001 h 276734"/>
                  <a:gd name="connsiteX6" fmla="*/ 604351 w 748368"/>
                  <a:gd name="connsiteY6" fmla="*/ 84009 h 276734"/>
                  <a:gd name="connsiteX7" fmla="*/ 460335 w 748368"/>
                  <a:gd name="connsiteY7" fmla="*/ 156017 h 276734"/>
                  <a:gd name="connsiteX8" fmla="*/ 316320 w 748368"/>
                  <a:gd name="connsiteY8" fmla="*/ 228026 h 276734"/>
                  <a:gd name="connsiteX9" fmla="*/ 248118 w 748368"/>
                  <a:gd name="connsiteY9" fmla="*/ 222941 h 276734"/>
                  <a:gd name="connsiteX10" fmla="*/ 100296 w 748368"/>
                  <a:gd name="connsiteY10" fmla="*/ 228025 h 276734"/>
                  <a:gd name="connsiteX0" fmla="*/ 100296 w 748368"/>
                  <a:gd name="connsiteY0" fmla="*/ 228025 h 276734"/>
                  <a:gd name="connsiteX1" fmla="*/ 172303 w 748368"/>
                  <a:gd name="connsiteY1" fmla="*/ 84010 h 276734"/>
                  <a:gd name="connsiteX2" fmla="*/ 244312 w 748368"/>
                  <a:gd name="connsiteY2" fmla="*/ 84009 h 276734"/>
                  <a:gd name="connsiteX3" fmla="*/ 455978 w 748368"/>
                  <a:gd name="connsiteY3" fmla="*/ 77651 h 276734"/>
                  <a:gd name="connsiteX4" fmla="*/ 604352 w 748368"/>
                  <a:gd name="connsiteY4" fmla="*/ 12001 h 276734"/>
                  <a:gd name="connsiteX5" fmla="*/ 748368 w 748368"/>
                  <a:gd name="connsiteY5" fmla="*/ 12001 h 276734"/>
                  <a:gd name="connsiteX6" fmla="*/ 604351 w 748368"/>
                  <a:gd name="connsiteY6" fmla="*/ 84009 h 276734"/>
                  <a:gd name="connsiteX7" fmla="*/ 460335 w 748368"/>
                  <a:gd name="connsiteY7" fmla="*/ 156017 h 276734"/>
                  <a:gd name="connsiteX8" fmla="*/ 316320 w 748368"/>
                  <a:gd name="connsiteY8" fmla="*/ 228026 h 276734"/>
                  <a:gd name="connsiteX9" fmla="*/ 248118 w 748368"/>
                  <a:gd name="connsiteY9" fmla="*/ 222941 h 276734"/>
                  <a:gd name="connsiteX10" fmla="*/ 100296 w 748368"/>
                  <a:gd name="connsiteY10" fmla="*/ 228025 h 276734"/>
                  <a:gd name="connsiteX0" fmla="*/ 100296 w 748368"/>
                  <a:gd name="connsiteY0" fmla="*/ 228025 h 276734"/>
                  <a:gd name="connsiteX1" fmla="*/ 172303 w 748368"/>
                  <a:gd name="connsiteY1" fmla="*/ 84010 h 276734"/>
                  <a:gd name="connsiteX2" fmla="*/ 244312 w 748368"/>
                  <a:gd name="connsiteY2" fmla="*/ 84009 h 276734"/>
                  <a:gd name="connsiteX3" fmla="*/ 455978 w 748368"/>
                  <a:gd name="connsiteY3" fmla="*/ 77650 h 276734"/>
                  <a:gd name="connsiteX4" fmla="*/ 604352 w 748368"/>
                  <a:gd name="connsiteY4" fmla="*/ 12001 h 276734"/>
                  <a:gd name="connsiteX5" fmla="*/ 748368 w 748368"/>
                  <a:gd name="connsiteY5" fmla="*/ 12001 h 276734"/>
                  <a:gd name="connsiteX6" fmla="*/ 604351 w 748368"/>
                  <a:gd name="connsiteY6" fmla="*/ 84009 h 276734"/>
                  <a:gd name="connsiteX7" fmla="*/ 460335 w 748368"/>
                  <a:gd name="connsiteY7" fmla="*/ 156017 h 276734"/>
                  <a:gd name="connsiteX8" fmla="*/ 316320 w 748368"/>
                  <a:gd name="connsiteY8" fmla="*/ 228026 h 276734"/>
                  <a:gd name="connsiteX9" fmla="*/ 248118 w 748368"/>
                  <a:gd name="connsiteY9" fmla="*/ 222941 h 276734"/>
                  <a:gd name="connsiteX10" fmla="*/ 100296 w 748368"/>
                  <a:gd name="connsiteY10" fmla="*/ 228025 h 276734"/>
                  <a:gd name="connsiteX0" fmla="*/ 100296 w 748368"/>
                  <a:gd name="connsiteY0" fmla="*/ 228025 h 276734"/>
                  <a:gd name="connsiteX1" fmla="*/ 172303 w 748368"/>
                  <a:gd name="connsiteY1" fmla="*/ 84010 h 276734"/>
                  <a:gd name="connsiteX2" fmla="*/ 244312 w 748368"/>
                  <a:gd name="connsiteY2" fmla="*/ 84009 h 276734"/>
                  <a:gd name="connsiteX3" fmla="*/ 455978 w 748368"/>
                  <a:gd name="connsiteY3" fmla="*/ 77650 h 276734"/>
                  <a:gd name="connsiteX4" fmla="*/ 604352 w 748368"/>
                  <a:gd name="connsiteY4" fmla="*/ 12001 h 276734"/>
                  <a:gd name="connsiteX5" fmla="*/ 748368 w 748368"/>
                  <a:gd name="connsiteY5" fmla="*/ 12001 h 276734"/>
                  <a:gd name="connsiteX6" fmla="*/ 604351 w 748368"/>
                  <a:gd name="connsiteY6" fmla="*/ 84009 h 276734"/>
                  <a:gd name="connsiteX7" fmla="*/ 460335 w 748368"/>
                  <a:gd name="connsiteY7" fmla="*/ 156017 h 276734"/>
                  <a:gd name="connsiteX8" fmla="*/ 316320 w 748368"/>
                  <a:gd name="connsiteY8" fmla="*/ 228026 h 276734"/>
                  <a:gd name="connsiteX9" fmla="*/ 248118 w 748368"/>
                  <a:gd name="connsiteY9" fmla="*/ 222941 h 276734"/>
                  <a:gd name="connsiteX10" fmla="*/ 100296 w 748368"/>
                  <a:gd name="connsiteY10" fmla="*/ 228025 h 276734"/>
                  <a:gd name="connsiteX0" fmla="*/ 100296 w 748368"/>
                  <a:gd name="connsiteY0" fmla="*/ 228025 h 276734"/>
                  <a:gd name="connsiteX1" fmla="*/ 172303 w 748368"/>
                  <a:gd name="connsiteY1" fmla="*/ 84010 h 276734"/>
                  <a:gd name="connsiteX2" fmla="*/ 244312 w 748368"/>
                  <a:gd name="connsiteY2" fmla="*/ 84009 h 276734"/>
                  <a:gd name="connsiteX3" fmla="*/ 455978 w 748368"/>
                  <a:gd name="connsiteY3" fmla="*/ 77650 h 276734"/>
                  <a:gd name="connsiteX4" fmla="*/ 604352 w 748368"/>
                  <a:gd name="connsiteY4" fmla="*/ 12001 h 276734"/>
                  <a:gd name="connsiteX5" fmla="*/ 748368 w 748368"/>
                  <a:gd name="connsiteY5" fmla="*/ 12001 h 276734"/>
                  <a:gd name="connsiteX6" fmla="*/ 604351 w 748368"/>
                  <a:gd name="connsiteY6" fmla="*/ 84009 h 276734"/>
                  <a:gd name="connsiteX7" fmla="*/ 460335 w 748368"/>
                  <a:gd name="connsiteY7" fmla="*/ 156017 h 276734"/>
                  <a:gd name="connsiteX8" fmla="*/ 316320 w 748368"/>
                  <a:gd name="connsiteY8" fmla="*/ 228026 h 276734"/>
                  <a:gd name="connsiteX9" fmla="*/ 248118 w 748368"/>
                  <a:gd name="connsiteY9" fmla="*/ 222941 h 276734"/>
                  <a:gd name="connsiteX10" fmla="*/ 100296 w 748368"/>
                  <a:gd name="connsiteY10" fmla="*/ 228025 h 276734"/>
                  <a:gd name="connsiteX0" fmla="*/ 100296 w 748368"/>
                  <a:gd name="connsiteY0" fmla="*/ 228025 h 276734"/>
                  <a:gd name="connsiteX1" fmla="*/ 172303 w 748368"/>
                  <a:gd name="connsiteY1" fmla="*/ 84010 h 276734"/>
                  <a:gd name="connsiteX2" fmla="*/ 244312 w 748368"/>
                  <a:gd name="connsiteY2" fmla="*/ 84009 h 276734"/>
                  <a:gd name="connsiteX3" fmla="*/ 415390 w 748368"/>
                  <a:gd name="connsiteY3" fmla="*/ 40714 h 276734"/>
                  <a:gd name="connsiteX4" fmla="*/ 604352 w 748368"/>
                  <a:gd name="connsiteY4" fmla="*/ 12001 h 276734"/>
                  <a:gd name="connsiteX5" fmla="*/ 748368 w 748368"/>
                  <a:gd name="connsiteY5" fmla="*/ 12001 h 276734"/>
                  <a:gd name="connsiteX6" fmla="*/ 604351 w 748368"/>
                  <a:gd name="connsiteY6" fmla="*/ 84009 h 276734"/>
                  <a:gd name="connsiteX7" fmla="*/ 460335 w 748368"/>
                  <a:gd name="connsiteY7" fmla="*/ 156017 h 276734"/>
                  <a:gd name="connsiteX8" fmla="*/ 316320 w 748368"/>
                  <a:gd name="connsiteY8" fmla="*/ 228026 h 276734"/>
                  <a:gd name="connsiteX9" fmla="*/ 248118 w 748368"/>
                  <a:gd name="connsiteY9" fmla="*/ 222941 h 276734"/>
                  <a:gd name="connsiteX10" fmla="*/ 100296 w 748368"/>
                  <a:gd name="connsiteY10" fmla="*/ 228025 h 276734"/>
                  <a:gd name="connsiteX0" fmla="*/ 100296 w 640253"/>
                  <a:gd name="connsiteY0" fmla="*/ 218747 h 267456"/>
                  <a:gd name="connsiteX1" fmla="*/ 172303 w 640253"/>
                  <a:gd name="connsiteY1" fmla="*/ 74732 h 267456"/>
                  <a:gd name="connsiteX2" fmla="*/ 244312 w 640253"/>
                  <a:gd name="connsiteY2" fmla="*/ 74731 h 267456"/>
                  <a:gd name="connsiteX3" fmla="*/ 415390 w 640253"/>
                  <a:gd name="connsiteY3" fmla="*/ 31436 h 267456"/>
                  <a:gd name="connsiteX4" fmla="*/ 604352 w 640253"/>
                  <a:gd name="connsiteY4" fmla="*/ 2723 h 267456"/>
                  <a:gd name="connsiteX5" fmla="*/ 630795 w 640253"/>
                  <a:gd name="connsiteY5" fmla="*/ 15100 h 267456"/>
                  <a:gd name="connsiteX6" fmla="*/ 604351 w 640253"/>
                  <a:gd name="connsiteY6" fmla="*/ 74731 h 267456"/>
                  <a:gd name="connsiteX7" fmla="*/ 460335 w 640253"/>
                  <a:gd name="connsiteY7" fmla="*/ 146739 h 267456"/>
                  <a:gd name="connsiteX8" fmla="*/ 316320 w 640253"/>
                  <a:gd name="connsiteY8" fmla="*/ 218748 h 267456"/>
                  <a:gd name="connsiteX9" fmla="*/ 248118 w 640253"/>
                  <a:gd name="connsiteY9" fmla="*/ 213663 h 267456"/>
                  <a:gd name="connsiteX10" fmla="*/ 100296 w 640253"/>
                  <a:gd name="connsiteY10" fmla="*/ 218747 h 267456"/>
                  <a:gd name="connsiteX0" fmla="*/ 100296 w 699765"/>
                  <a:gd name="connsiteY0" fmla="*/ 218747 h 267456"/>
                  <a:gd name="connsiteX1" fmla="*/ 172303 w 699765"/>
                  <a:gd name="connsiteY1" fmla="*/ 74732 h 267456"/>
                  <a:gd name="connsiteX2" fmla="*/ 244312 w 699765"/>
                  <a:gd name="connsiteY2" fmla="*/ 74731 h 267456"/>
                  <a:gd name="connsiteX3" fmla="*/ 415390 w 699765"/>
                  <a:gd name="connsiteY3" fmla="*/ 31436 h 267456"/>
                  <a:gd name="connsiteX4" fmla="*/ 604352 w 699765"/>
                  <a:gd name="connsiteY4" fmla="*/ 2723 h 267456"/>
                  <a:gd name="connsiteX5" fmla="*/ 630795 w 699765"/>
                  <a:gd name="connsiteY5" fmla="*/ 15100 h 267456"/>
                  <a:gd name="connsiteX6" fmla="*/ 604351 w 699765"/>
                  <a:gd name="connsiteY6" fmla="*/ 74731 h 267456"/>
                  <a:gd name="connsiteX7" fmla="*/ 460335 w 699765"/>
                  <a:gd name="connsiteY7" fmla="*/ 146739 h 267456"/>
                  <a:gd name="connsiteX8" fmla="*/ 316320 w 699765"/>
                  <a:gd name="connsiteY8" fmla="*/ 218748 h 267456"/>
                  <a:gd name="connsiteX9" fmla="*/ 248118 w 699765"/>
                  <a:gd name="connsiteY9" fmla="*/ 213663 h 267456"/>
                  <a:gd name="connsiteX10" fmla="*/ 100296 w 699765"/>
                  <a:gd name="connsiteY10" fmla="*/ 218747 h 267456"/>
                  <a:gd name="connsiteX0" fmla="*/ 100296 w 699765"/>
                  <a:gd name="connsiteY0" fmla="*/ 231638 h 280347"/>
                  <a:gd name="connsiteX1" fmla="*/ 172303 w 699765"/>
                  <a:gd name="connsiteY1" fmla="*/ 87623 h 280347"/>
                  <a:gd name="connsiteX2" fmla="*/ 244312 w 699765"/>
                  <a:gd name="connsiteY2" fmla="*/ 87622 h 280347"/>
                  <a:gd name="connsiteX3" fmla="*/ 415390 w 699765"/>
                  <a:gd name="connsiteY3" fmla="*/ 44327 h 280347"/>
                  <a:gd name="connsiteX4" fmla="*/ 604352 w 699765"/>
                  <a:gd name="connsiteY4" fmla="*/ 15614 h 280347"/>
                  <a:gd name="connsiteX5" fmla="*/ 630795 w 699765"/>
                  <a:gd name="connsiteY5" fmla="*/ 27991 h 280347"/>
                  <a:gd name="connsiteX6" fmla="*/ 604351 w 699765"/>
                  <a:gd name="connsiteY6" fmla="*/ 87622 h 280347"/>
                  <a:gd name="connsiteX7" fmla="*/ 460335 w 699765"/>
                  <a:gd name="connsiteY7" fmla="*/ 159630 h 280347"/>
                  <a:gd name="connsiteX8" fmla="*/ 316320 w 699765"/>
                  <a:gd name="connsiteY8" fmla="*/ 231639 h 280347"/>
                  <a:gd name="connsiteX9" fmla="*/ 248118 w 699765"/>
                  <a:gd name="connsiteY9" fmla="*/ 226554 h 280347"/>
                  <a:gd name="connsiteX10" fmla="*/ 100296 w 699765"/>
                  <a:gd name="connsiteY10" fmla="*/ 231638 h 280347"/>
                  <a:gd name="connsiteX0" fmla="*/ 100296 w 771568"/>
                  <a:gd name="connsiteY0" fmla="*/ 237083 h 285792"/>
                  <a:gd name="connsiteX1" fmla="*/ 172303 w 771568"/>
                  <a:gd name="connsiteY1" fmla="*/ 93068 h 285792"/>
                  <a:gd name="connsiteX2" fmla="*/ 244312 w 771568"/>
                  <a:gd name="connsiteY2" fmla="*/ 93067 h 285792"/>
                  <a:gd name="connsiteX3" fmla="*/ 415390 w 771568"/>
                  <a:gd name="connsiteY3" fmla="*/ 49772 h 285792"/>
                  <a:gd name="connsiteX4" fmla="*/ 604352 w 771568"/>
                  <a:gd name="connsiteY4" fmla="*/ 21059 h 285792"/>
                  <a:gd name="connsiteX5" fmla="*/ 702598 w 771568"/>
                  <a:gd name="connsiteY5" fmla="*/ 27991 h 285792"/>
                  <a:gd name="connsiteX6" fmla="*/ 604351 w 771568"/>
                  <a:gd name="connsiteY6" fmla="*/ 93067 h 285792"/>
                  <a:gd name="connsiteX7" fmla="*/ 460335 w 771568"/>
                  <a:gd name="connsiteY7" fmla="*/ 165075 h 285792"/>
                  <a:gd name="connsiteX8" fmla="*/ 316320 w 771568"/>
                  <a:gd name="connsiteY8" fmla="*/ 237084 h 285792"/>
                  <a:gd name="connsiteX9" fmla="*/ 248118 w 771568"/>
                  <a:gd name="connsiteY9" fmla="*/ 231999 h 285792"/>
                  <a:gd name="connsiteX10" fmla="*/ 100296 w 771568"/>
                  <a:gd name="connsiteY10" fmla="*/ 237083 h 285792"/>
                  <a:gd name="connsiteX0" fmla="*/ 100296 w 759943"/>
                  <a:gd name="connsiteY0" fmla="*/ 237083 h 285792"/>
                  <a:gd name="connsiteX1" fmla="*/ 172303 w 759943"/>
                  <a:gd name="connsiteY1" fmla="*/ 93068 h 285792"/>
                  <a:gd name="connsiteX2" fmla="*/ 244312 w 759943"/>
                  <a:gd name="connsiteY2" fmla="*/ 93067 h 285792"/>
                  <a:gd name="connsiteX3" fmla="*/ 415390 w 759943"/>
                  <a:gd name="connsiteY3" fmla="*/ 49772 h 285792"/>
                  <a:gd name="connsiteX4" fmla="*/ 604352 w 759943"/>
                  <a:gd name="connsiteY4" fmla="*/ 21059 h 285792"/>
                  <a:gd name="connsiteX5" fmla="*/ 702598 w 759943"/>
                  <a:gd name="connsiteY5" fmla="*/ 27991 h 285792"/>
                  <a:gd name="connsiteX6" fmla="*/ 604351 w 759943"/>
                  <a:gd name="connsiteY6" fmla="*/ 93067 h 285792"/>
                  <a:gd name="connsiteX7" fmla="*/ 460335 w 759943"/>
                  <a:gd name="connsiteY7" fmla="*/ 165075 h 285792"/>
                  <a:gd name="connsiteX8" fmla="*/ 316320 w 759943"/>
                  <a:gd name="connsiteY8" fmla="*/ 237084 h 285792"/>
                  <a:gd name="connsiteX9" fmla="*/ 248118 w 759943"/>
                  <a:gd name="connsiteY9" fmla="*/ 231999 h 285792"/>
                  <a:gd name="connsiteX10" fmla="*/ 100296 w 759943"/>
                  <a:gd name="connsiteY10" fmla="*/ 237083 h 285792"/>
                  <a:gd name="connsiteX0" fmla="*/ 100296 w 706499"/>
                  <a:gd name="connsiteY0" fmla="*/ 219654 h 268363"/>
                  <a:gd name="connsiteX1" fmla="*/ 172303 w 706499"/>
                  <a:gd name="connsiteY1" fmla="*/ 75639 h 268363"/>
                  <a:gd name="connsiteX2" fmla="*/ 244312 w 706499"/>
                  <a:gd name="connsiteY2" fmla="*/ 75638 h 268363"/>
                  <a:gd name="connsiteX3" fmla="*/ 415390 w 706499"/>
                  <a:gd name="connsiteY3" fmla="*/ 32343 h 268363"/>
                  <a:gd name="connsiteX4" fmla="*/ 604352 w 706499"/>
                  <a:gd name="connsiteY4" fmla="*/ 3630 h 268363"/>
                  <a:gd name="connsiteX5" fmla="*/ 702598 w 706499"/>
                  <a:gd name="connsiteY5" fmla="*/ 10562 h 268363"/>
                  <a:gd name="connsiteX6" fmla="*/ 604351 w 706499"/>
                  <a:gd name="connsiteY6" fmla="*/ 75638 h 268363"/>
                  <a:gd name="connsiteX7" fmla="*/ 460335 w 706499"/>
                  <a:gd name="connsiteY7" fmla="*/ 147646 h 268363"/>
                  <a:gd name="connsiteX8" fmla="*/ 316320 w 706499"/>
                  <a:gd name="connsiteY8" fmla="*/ 219655 h 268363"/>
                  <a:gd name="connsiteX9" fmla="*/ 248118 w 706499"/>
                  <a:gd name="connsiteY9" fmla="*/ 214570 h 268363"/>
                  <a:gd name="connsiteX10" fmla="*/ 100296 w 706499"/>
                  <a:gd name="connsiteY10" fmla="*/ 219654 h 268363"/>
                  <a:gd name="connsiteX0" fmla="*/ 100296 w 706499"/>
                  <a:gd name="connsiteY0" fmla="*/ 219654 h 268363"/>
                  <a:gd name="connsiteX1" fmla="*/ 172303 w 706499"/>
                  <a:gd name="connsiteY1" fmla="*/ 75639 h 268363"/>
                  <a:gd name="connsiteX2" fmla="*/ 244312 w 706499"/>
                  <a:gd name="connsiteY2" fmla="*/ 75638 h 268363"/>
                  <a:gd name="connsiteX3" fmla="*/ 267024 w 706499"/>
                  <a:gd name="connsiteY3" fmla="*/ 47432 h 268363"/>
                  <a:gd name="connsiteX4" fmla="*/ 415390 w 706499"/>
                  <a:gd name="connsiteY4" fmla="*/ 32343 h 268363"/>
                  <a:gd name="connsiteX5" fmla="*/ 604352 w 706499"/>
                  <a:gd name="connsiteY5" fmla="*/ 3630 h 268363"/>
                  <a:gd name="connsiteX6" fmla="*/ 702598 w 706499"/>
                  <a:gd name="connsiteY6" fmla="*/ 10562 h 268363"/>
                  <a:gd name="connsiteX7" fmla="*/ 604351 w 706499"/>
                  <a:gd name="connsiteY7" fmla="*/ 75638 h 268363"/>
                  <a:gd name="connsiteX8" fmla="*/ 460335 w 706499"/>
                  <a:gd name="connsiteY8" fmla="*/ 147646 h 268363"/>
                  <a:gd name="connsiteX9" fmla="*/ 316320 w 706499"/>
                  <a:gd name="connsiteY9" fmla="*/ 219655 h 268363"/>
                  <a:gd name="connsiteX10" fmla="*/ 248118 w 706499"/>
                  <a:gd name="connsiteY10" fmla="*/ 214570 h 268363"/>
                  <a:gd name="connsiteX11" fmla="*/ 100296 w 706499"/>
                  <a:gd name="connsiteY11" fmla="*/ 219654 h 268363"/>
                  <a:gd name="connsiteX0" fmla="*/ 100296 w 706499"/>
                  <a:gd name="connsiteY0" fmla="*/ 219654 h 268363"/>
                  <a:gd name="connsiteX1" fmla="*/ 172303 w 706499"/>
                  <a:gd name="connsiteY1" fmla="*/ 75639 h 268363"/>
                  <a:gd name="connsiteX2" fmla="*/ 210472 w 706499"/>
                  <a:gd name="connsiteY2" fmla="*/ 52805 h 268363"/>
                  <a:gd name="connsiteX3" fmla="*/ 267024 w 706499"/>
                  <a:gd name="connsiteY3" fmla="*/ 47432 h 268363"/>
                  <a:gd name="connsiteX4" fmla="*/ 415390 w 706499"/>
                  <a:gd name="connsiteY4" fmla="*/ 32343 h 268363"/>
                  <a:gd name="connsiteX5" fmla="*/ 604352 w 706499"/>
                  <a:gd name="connsiteY5" fmla="*/ 3630 h 268363"/>
                  <a:gd name="connsiteX6" fmla="*/ 702598 w 706499"/>
                  <a:gd name="connsiteY6" fmla="*/ 10562 h 268363"/>
                  <a:gd name="connsiteX7" fmla="*/ 604351 w 706499"/>
                  <a:gd name="connsiteY7" fmla="*/ 75638 h 268363"/>
                  <a:gd name="connsiteX8" fmla="*/ 460335 w 706499"/>
                  <a:gd name="connsiteY8" fmla="*/ 147646 h 268363"/>
                  <a:gd name="connsiteX9" fmla="*/ 316320 w 706499"/>
                  <a:gd name="connsiteY9" fmla="*/ 219655 h 268363"/>
                  <a:gd name="connsiteX10" fmla="*/ 248118 w 706499"/>
                  <a:gd name="connsiteY10" fmla="*/ 214570 h 268363"/>
                  <a:gd name="connsiteX11" fmla="*/ 100296 w 706499"/>
                  <a:gd name="connsiteY11" fmla="*/ 219654 h 268363"/>
                  <a:gd name="connsiteX0" fmla="*/ 118679 w 724882"/>
                  <a:gd name="connsiteY0" fmla="*/ 219654 h 268363"/>
                  <a:gd name="connsiteX1" fmla="*/ 172303 w 724882"/>
                  <a:gd name="connsiteY1" fmla="*/ 58177 h 268363"/>
                  <a:gd name="connsiteX2" fmla="*/ 228855 w 724882"/>
                  <a:gd name="connsiteY2" fmla="*/ 52805 h 268363"/>
                  <a:gd name="connsiteX3" fmla="*/ 285407 w 724882"/>
                  <a:gd name="connsiteY3" fmla="*/ 47432 h 268363"/>
                  <a:gd name="connsiteX4" fmla="*/ 433773 w 724882"/>
                  <a:gd name="connsiteY4" fmla="*/ 32343 h 268363"/>
                  <a:gd name="connsiteX5" fmla="*/ 622735 w 724882"/>
                  <a:gd name="connsiteY5" fmla="*/ 3630 h 268363"/>
                  <a:gd name="connsiteX6" fmla="*/ 720981 w 724882"/>
                  <a:gd name="connsiteY6" fmla="*/ 10562 h 268363"/>
                  <a:gd name="connsiteX7" fmla="*/ 622734 w 724882"/>
                  <a:gd name="connsiteY7" fmla="*/ 75638 h 268363"/>
                  <a:gd name="connsiteX8" fmla="*/ 478718 w 724882"/>
                  <a:gd name="connsiteY8" fmla="*/ 147646 h 268363"/>
                  <a:gd name="connsiteX9" fmla="*/ 334703 w 724882"/>
                  <a:gd name="connsiteY9" fmla="*/ 219655 h 268363"/>
                  <a:gd name="connsiteX10" fmla="*/ 266501 w 724882"/>
                  <a:gd name="connsiteY10" fmla="*/ 214570 h 268363"/>
                  <a:gd name="connsiteX11" fmla="*/ 118679 w 724882"/>
                  <a:gd name="connsiteY11" fmla="*/ 219654 h 268363"/>
                  <a:gd name="connsiteX0" fmla="*/ 118679 w 724882"/>
                  <a:gd name="connsiteY0" fmla="*/ 219654 h 268363"/>
                  <a:gd name="connsiteX1" fmla="*/ 172303 w 724882"/>
                  <a:gd name="connsiteY1" fmla="*/ 58177 h 268363"/>
                  <a:gd name="connsiteX2" fmla="*/ 228855 w 724882"/>
                  <a:gd name="connsiteY2" fmla="*/ 52805 h 268363"/>
                  <a:gd name="connsiteX3" fmla="*/ 285407 w 724882"/>
                  <a:gd name="connsiteY3" fmla="*/ 47432 h 268363"/>
                  <a:gd name="connsiteX4" fmla="*/ 433773 w 724882"/>
                  <a:gd name="connsiteY4" fmla="*/ 32343 h 268363"/>
                  <a:gd name="connsiteX5" fmla="*/ 622735 w 724882"/>
                  <a:gd name="connsiteY5" fmla="*/ 3630 h 268363"/>
                  <a:gd name="connsiteX6" fmla="*/ 720981 w 724882"/>
                  <a:gd name="connsiteY6" fmla="*/ 10562 h 268363"/>
                  <a:gd name="connsiteX7" fmla="*/ 622734 w 724882"/>
                  <a:gd name="connsiteY7" fmla="*/ 75638 h 268363"/>
                  <a:gd name="connsiteX8" fmla="*/ 441663 w 724882"/>
                  <a:gd name="connsiteY8" fmla="*/ 149335 h 268363"/>
                  <a:gd name="connsiteX9" fmla="*/ 334703 w 724882"/>
                  <a:gd name="connsiteY9" fmla="*/ 219655 h 268363"/>
                  <a:gd name="connsiteX10" fmla="*/ 266501 w 724882"/>
                  <a:gd name="connsiteY10" fmla="*/ 214570 h 268363"/>
                  <a:gd name="connsiteX11" fmla="*/ 118679 w 724882"/>
                  <a:gd name="connsiteY11" fmla="*/ 219654 h 268363"/>
                  <a:gd name="connsiteX0" fmla="*/ 118679 w 724882"/>
                  <a:gd name="connsiteY0" fmla="*/ 219654 h 268363"/>
                  <a:gd name="connsiteX1" fmla="*/ 172303 w 724882"/>
                  <a:gd name="connsiteY1" fmla="*/ 58177 h 268363"/>
                  <a:gd name="connsiteX2" fmla="*/ 228855 w 724882"/>
                  <a:gd name="connsiteY2" fmla="*/ 52805 h 268363"/>
                  <a:gd name="connsiteX3" fmla="*/ 285407 w 724882"/>
                  <a:gd name="connsiteY3" fmla="*/ 47432 h 268363"/>
                  <a:gd name="connsiteX4" fmla="*/ 433773 w 724882"/>
                  <a:gd name="connsiteY4" fmla="*/ 32343 h 268363"/>
                  <a:gd name="connsiteX5" fmla="*/ 622735 w 724882"/>
                  <a:gd name="connsiteY5" fmla="*/ 3630 h 268363"/>
                  <a:gd name="connsiteX6" fmla="*/ 720981 w 724882"/>
                  <a:gd name="connsiteY6" fmla="*/ 10562 h 268363"/>
                  <a:gd name="connsiteX7" fmla="*/ 622734 w 724882"/>
                  <a:gd name="connsiteY7" fmla="*/ 75638 h 268363"/>
                  <a:gd name="connsiteX8" fmla="*/ 441663 w 724882"/>
                  <a:gd name="connsiteY8" fmla="*/ 149335 h 268363"/>
                  <a:gd name="connsiteX9" fmla="*/ 293585 w 724882"/>
                  <a:gd name="connsiteY9" fmla="*/ 221776 h 268363"/>
                  <a:gd name="connsiteX10" fmla="*/ 266501 w 724882"/>
                  <a:gd name="connsiteY10" fmla="*/ 214570 h 268363"/>
                  <a:gd name="connsiteX11" fmla="*/ 118679 w 724882"/>
                  <a:gd name="connsiteY11" fmla="*/ 219654 h 268363"/>
                  <a:gd name="connsiteX0" fmla="*/ 118679 w 724882"/>
                  <a:gd name="connsiteY0" fmla="*/ 219654 h 268363"/>
                  <a:gd name="connsiteX1" fmla="*/ 172303 w 724882"/>
                  <a:gd name="connsiteY1" fmla="*/ 58177 h 268363"/>
                  <a:gd name="connsiteX2" fmla="*/ 228855 w 724882"/>
                  <a:gd name="connsiteY2" fmla="*/ 52805 h 268363"/>
                  <a:gd name="connsiteX3" fmla="*/ 285407 w 724882"/>
                  <a:gd name="connsiteY3" fmla="*/ 47432 h 268363"/>
                  <a:gd name="connsiteX4" fmla="*/ 433773 w 724882"/>
                  <a:gd name="connsiteY4" fmla="*/ 32343 h 268363"/>
                  <a:gd name="connsiteX5" fmla="*/ 622735 w 724882"/>
                  <a:gd name="connsiteY5" fmla="*/ 3630 h 268363"/>
                  <a:gd name="connsiteX6" fmla="*/ 720981 w 724882"/>
                  <a:gd name="connsiteY6" fmla="*/ 10562 h 268363"/>
                  <a:gd name="connsiteX7" fmla="*/ 622734 w 724882"/>
                  <a:gd name="connsiteY7" fmla="*/ 75638 h 268363"/>
                  <a:gd name="connsiteX8" fmla="*/ 441663 w 724882"/>
                  <a:gd name="connsiteY8" fmla="*/ 149335 h 268363"/>
                  <a:gd name="connsiteX9" fmla="*/ 293585 w 724882"/>
                  <a:gd name="connsiteY9" fmla="*/ 221776 h 268363"/>
                  <a:gd name="connsiteX10" fmla="*/ 293585 w 724882"/>
                  <a:gd name="connsiteY10" fmla="*/ 221776 h 268363"/>
                  <a:gd name="connsiteX11" fmla="*/ 118679 w 724882"/>
                  <a:gd name="connsiteY11" fmla="*/ 219654 h 268363"/>
                  <a:gd name="connsiteX0" fmla="*/ 57628 w 663831"/>
                  <a:gd name="connsiteY0" fmla="*/ 219654 h 268363"/>
                  <a:gd name="connsiteX1" fmla="*/ 8937 w 663831"/>
                  <a:gd name="connsiteY1" fmla="*/ 97084 h 268363"/>
                  <a:gd name="connsiteX2" fmla="*/ 111252 w 663831"/>
                  <a:gd name="connsiteY2" fmla="*/ 58177 h 268363"/>
                  <a:gd name="connsiteX3" fmla="*/ 167804 w 663831"/>
                  <a:gd name="connsiteY3" fmla="*/ 52805 h 268363"/>
                  <a:gd name="connsiteX4" fmla="*/ 224356 w 663831"/>
                  <a:gd name="connsiteY4" fmla="*/ 47432 h 268363"/>
                  <a:gd name="connsiteX5" fmla="*/ 372722 w 663831"/>
                  <a:gd name="connsiteY5" fmla="*/ 32343 h 268363"/>
                  <a:gd name="connsiteX6" fmla="*/ 561684 w 663831"/>
                  <a:gd name="connsiteY6" fmla="*/ 3630 h 268363"/>
                  <a:gd name="connsiteX7" fmla="*/ 659930 w 663831"/>
                  <a:gd name="connsiteY7" fmla="*/ 10562 h 268363"/>
                  <a:gd name="connsiteX8" fmla="*/ 561683 w 663831"/>
                  <a:gd name="connsiteY8" fmla="*/ 75638 h 268363"/>
                  <a:gd name="connsiteX9" fmla="*/ 380612 w 663831"/>
                  <a:gd name="connsiteY9" fmla="*/ 149335 h 268363"/>
                  <a:gd name="connsiteX10" fmla="*/ 232534 w 663831"/>
                  <a:gd name="connsiteY10" fmla="*/ 221776 h 268363"/>
                  <a:gd name="connsiteX11" fmla="*/ 232534 w 663831"/>
                  <a:gd name="connsiteY11" fmla="*/ 221776 h 268363"/>
                  <a:gd name="connsiteX12" fmla="*/ 57628 w 663831"/>
                  <a:gd name="connsiteY12" fmla="*/ 219654 h 268363"/>
                  <a:gd name="connsiteX0" fmla="*/ 57628 w 593177"/>
                  <a:gd name="connsiteY0" fmla="*/ 223240 h 271949"/>
                  <a:gd name="connsiteX1" fmla="*/ 8937 w 593177"/>
                  <a:gd name="connsiteY1" fmla="*/ 100670 h 271949"/>
                  <a:gd name="connsiteX2" fmla="*/ 111252 w 593177"/>
                  <a:gd name="connsiteY2" fmla="*/ 61763 h 271949"/>
                  <a:gd name="connsiteX3" fmla="*/ 167804 w 593177"/>
                  <a:gd name="connsiteY3" fmla="*/ 56391 h 271949"/>
                  <a:gd name="connsiteX4" fmla="*/ 224356 w 593177"/>
                  <a:gd name="connsiteY4" fmla="*/ 51018 h 271949"/>
                  <a:gd name="connsiteX5" fmla="*/ 372722 w 593177"/>
                  <a:gd name="connsiteY5" fmla="*/ 35929 h 271949"/>
                  <a:gd name="connsiteX6" fmla="*/ 561684 w 593177"/>
                  <a:gd name="connsiteY6" fmla="*/ 7216 h 271949"/>
                  <a:gd name="connsiteX7" fmla="*/ 561683 w 593177"/>
                  <a:gd name="connsiteY7" fmla="*/ 79224 h 271949"/>
                  <a:gd name="connsiteX8" fmla="*/ 380612 w 593177"/>
                  <a:gd name="connsiteY8" fmla="*/ 152921 h 271949"/>
                  <a:gd name="connsiteX9" fmla="*/ 232534 w 593177"/>
                  <a:gd name="connsiteY9" fmla="*/ 225362 h 271949"/>
                  <a:gd name="connsiteX10" fmla="*/ 232534 w 593177"/>
                  <a:gd name="connsiteY10" fmla="*/ 225362 h 271949"/>
                  <a:gd name="connsiteX11" fmla="*/ 57628 w 593177"/>
                  <a:gd name="connsiteY11" fmla="*/ 223240 h 271949"/>
                  <a:gd name="connsiteX0" fmla="*/ 57628 w 620218"/>
                  <a:gd name="connsiteY0" fmla="*/ 223240 h 271949"/>
                  <a:gd name="connsiteX1" fmla="*/ 8937 w 620218"/>
                  <a:gd name="connsiteY1" fmla="*/ 100670 h 271949"/>
                  <a:gd name="connsiteX2" fmla="*/ 111252 w 620218"/>
                  <a:gd name="connsiteY2" fmla="*/ 61763 h 271949"/>
                  <a:gd name="connsiteX3" fmla="*/ 167804 w 620218"/>
                  <a:gd name="connsiteY3" fmla="*/ 56391 h 271949"/>
                  <a:gd name="connsiteX4" fmla="*/ 224356 w 620218"/>
                  <a:gd name="connsiteY4" fmla="*/ 51018 h 271949"/>
                  <a:gd name="connsiteX5" fmla="*/ 372722 w 620218"/>
                  <a:gd name="connsiteY5" fmla="*/ 35929 h 271949"/>
                  <a:gd name="connsiteX6" fmla="*/ 561684 w 620218"/>
                  <a:gd name="connsiteY6" fmla="*/ 7216 h 271949"/>
                  <a:gd name="connsiteX7" fmla="*/ 620218 w 620218"/>
                  <a:gd name="connsiteY7" fmla="*/ 13412 h 271949"/>
                  <a:gd name="connsiteX8" fmla="*/ 561683 w 620218"/>
                  <a:gd name="connsiteY8" fmla="*/ 79224 h 271949"/>
                  <a:gd name="connsiteX9" fmla="*/ 380612 w 620218"/>
                  <a:gd name="connsiteY9" fmla="*/ 152921 h 271949"/>
                  <a:gd name="connsiteX10" fmla="*/ 232534 w 620218"/>
                  <a:gd name="connsiteY10" fmla="*/ 225362 h 271949"/>
                  <a:gd name="connsiteX11" fmla="*/ 232534 w 620218"/>
                  <a:gd name="connsiteY11" fmla="*/ 225362 h 271949"/>
                  <a:gd name="connsiteX12" fmla="*/ 57628 w 620218"/>
                  <a:gd name="connsiteY12" fmla="*/ 223240 h 271949"/>
                  <a:gd name="connsiteX0" fmla="*/ 57628 w 620218"/>
                  <a:gd name="connsiteY0" fmla="*/ 223240 h 271949"/>
                  <a:gd name="connsiteX1" fmla="*/ 8937 w 620218"/>
                  <a:gd name="connsiteY1" fmla="*/ 100670 h 271949"/>
                  <a:gd name="connsiteX2" fmla="*/ 111252 w 620218"/>
                  <a:gd name="connsiteY2" fmla="*/ 61763 h 271949"/>
                  <a:gd name="connsiteX3" fmla="*/ 167804 w 620218"/>
                  <a:gd name="connsiteY3" fmla="*/ 56391 h 271949"/>
                  <a:gd name="connsiteX4" fmla="*/ 224356 w 620218"/>
                  <a:gd name="connsiteY4" fmla="*/ 51018 h 271949"/>
                  <a:gd name="connsiteX5" fmla="*/ 393810 w 620218"/>
                  <a:gd name="connsiteY5" fmla="*/ 20962 h 271949"/>
                  <a:gd name="connsiteX6" fmla="*/ 561684 w 620218"/>
                  <a:gd name="connsiteY6" fmla="*/ 7216 h 271949"/>
                  <a:gd name="connsiteX7" fmla="*/ 620218 w 620218"/>
                  <a:gd name="connsiteY7" fmla="*/ 13412 h 271949"/>
                  <a:gd name="connsiteX8" fmla="*/ 561683 w 620218"/>
                  <a:gd name="connsiteY8" fmla="*/ 79224 h 271949"/>
                  <a:gd name="connsiteX9" fmla="*/ 380612 w 620218"/>
                  <a:gd name="connsiteY9" fmla="*/ 152921 h 271949"/>
                  <a:gd name="connsiteX10" fmla="*/ 232534 w 620218"/>
                  <a:gd name="connsiteY10" fmla="*/ 225362 h 271949"/>
                  <a:gd name="connsiteX11" fmla="*/ 232534 w 620218"/>
                  <a:gd name="connsiteY11" fmla="*/ 225362 h 271949"/>
                  <a:gd name="connsiteX12" fmla="*/ 57628 w 620218"/>
                  <a:gd name="connsiteY12" fmla="*/ 223240 h 271949"/>
                  <a:gd name="connsiteX0" fmla="*/ 57628 w 620218"/>
                  <a:gd name="connsiteY0" fmla="*/ 223240 h 271949"/>
                  <a:gd name="connsiteX1" fmla="*/ 8937 w 620218"/>
                  <a:gd name="connsiteY1" fmla="*/ 100670 h 271949"/>
                  <a:gd name="connsiteX2" fmla="*/ 111252 w 620218"/>
                  <a:gd name="connsiteY2" fmla="*/ 61763 h 271949"/>
                  <a:gd name="connsiteX3" fmla="*/ 167804 w 620218"/>
                  <a:gd name="connsiteY3" fmla="*/ 56391 h 271949"/>
                  <a:gd name="connsiteX4" fmla="*/ 224155 w 620218"/>
                  <a:gd name="connsiteY4" fmla="*/ 37079 h 271949"/>
                  <a:gd name="connsiteX5" fmla="*/ 393810 w 620218"/>
                  <a:gd name="connsiteY5" fmla="*/ 20962 h 271949"/>
                  <a:gd name="connsiteX6" fmla="*/ 561684 w 620218"/>
                  <a:gd name="connsiteY6" fmla="*/ 7216 h 271949"/>
                  <a:gd name="connsiteX7" fmla="*/ 620218 w 620218"/>
                  <a:gd name="connsiteY7" fmla="*/ 13412 h 271949"/>
                  <a:gd name="connsiteX8" fmla="*/ 561683 w 620218"/>
                  <a:gd name="connsiteY8" fmla="*/ 79224 h 271949"/>
                  <a:gd name="connsiteX9" fmla="*/ 380612 w 620218"/>
                  <a:gd name="connsiteY9" fmla="*/ 152921 h 271949"/>
                  <a:gd name="connsiteX10" fmla="*/ 232534 w 620218"/>
                  <a:gd name="connsiteY10" fmla="*/ 225362 h 271949"/>
                  <a:gd name="connsiteX11" fmla="*/ 232534 w 620218"/>
                  <a:gd name="connsiteY11" fmla="*/ 225362 h 271949"/>
                  <a:gd name="connsiteX12" fmla="*/ 57628 w 620218"/>
                  <a:gd name="connsiteY12" fmla="*/ 223240 h 271949"/>
                  <a:gd name="connsiteX0" fmla="*/ 57628 w 620218"/>
                  <a:gd name="connsiteY0" fmla="*/ 223240 h 271949"/>
                  <a:gd name="connsiteX1" fmla="*/ 8937 w 620218"/>
                  <a:gd name="connsiteY1" fmla="*/ 100670 h 271949"/>
                  <a:gd name="connsiteX2" fmla="*/ 111252 w 620218"/>
                  <a:gd name="connsiteY2" fmla="*/ 61763 h 271949"/>
                  <a:gd name="connsiteX3" fmla="*/ 178391 w 620218"/>
                  <a:gd name="connsiteY3" fmla="*/ 70613 h 271949"/>
                  <a:gd name="connsiteX4" fmla="*/ 224155 w 620218"/>
                  <a:gd name="connsiteY4" fmla="*/ 37079 h 271949"/>
                  <a:gd name="connsiteX5" fmla="*/ 393810 w 620218"/>
                  <a:gd name="connsiteY5" fmla="*/ 20962 h 271949"/>
                  <a:gd name="connsiteX6" fmla="*/ 561684 w 620218"/>
                  <a:gd name="connsiteY6" fmla="*/ 7216 h 271949"/>
                  <a:gd name="connsiteX7" fmla="*/ 620218 w 620218"/>
                  <a:gd name="connsiteY7" fmla="*/ 13412 h 271949"/>
                  <a:gd name="connsiteX8" fmla="*/ 561683 w 620218"/>
                  <a:gd name="connsiteY8" fmla="*/ 79224 h 271949"/>
                  <a:gd name="connsiteX9" fmla="*/ 380612 w 620218"/>
                  <a:gd name="connsiteY9" fmla="*/ 152921 h 271949"/>
                  <a:gd name="connsiteX10" fmla="*/ 232534 w 620218"/>
                  <a:gd name="connsiteY10" fmla="*/ 225362 h 271949"/>
                  <a:gd name="connsiteX11" fmla="*/ 232534 w 620218"/>
                  <a:gd name="connsiteY11" fmla="*/ 225362 h 271949"/>
                  <a:gd name="connsiteX12" fmla="*/ 57628 w 620218"/>
                  <a:gd name="connsiteY12" fmla="*/ 223240 h 271949"/>
                  <a:gd name="connsiteX0" fmla="*/ 57628 w 620218"/>
                  <a:gd name="connsiteY0" fmla="*/ 223240 h 271949"/>
                  <a:gd name="connsiteX1" fmla="*/ 8937 w 620218"/>
                  <a:gd name="connsiteY1" fmla="*/ 100670 h 271949"/>
                  <a:gd name="connsiteX2" fmla="*/ 111252 w 620218"/>
                  <a:gd name="connsiteY2" fmla="*/ 61763 h 271949"/>
                  <a:gd name="connsiteX3" fmla="*/ 224155 w 620218"/>
                  <a:gd name="connsiteY3" fmla="*/ 37079 h 271949"/>
                  <a:gd name="connsiteX4" fmla="*/ 393810 w 620218"/>
                  <a:gd name="connsiteY4" fmla="*/ 20962 h 271949"/>
                  <a:gd name="connsiteX5" fmla="*/ 561684 w 620218"/>
                  <a:gd name="connsiteY5" fmla="*/ 7216 h 271949"/>
                  <a:gd name="connsiteX6" fmla="*/ 620218 w 620218"/>
                  <a:gd name="connsiteY6" fmla="*/ 13412 h 271949"/>
                  <a:gd name="connsiteX7" fmla="*/ 561683 w 620218"/>
                  <a:gd name="connsiteY7" fmla="*/ 79224 h 271949"/>
                  <a:gd name="connsiteX8" fmla="*/ 380612 w 620218"/>
                  <a:gd name="connsiteY8" fmla="*/ 152921 h 271949"/>
                  <a:gd name="connsiteX9" fmla="*/ 232534 w 620218"/>
                  <a:gd name="connsiteY9" fmla="*/ 225362 h 271949"/>
                  <a:gd name="connsiteX10" fmla="*/ 232534 w 620218"/>
                  <a:gd name="connsiteY10" fmla="*/ 225362 h 271949"/>
                  <a:gd name="connsiteX11" fmla="*/ 57628 w 620218"/>
                  <a:gd name="connsiteY11" fmla="*/ 223240 h 271949"/>
                  <a:gd name="connsiteX0" fmla="*/ 57628 w 620218"/>
                  <a:gd name="connsiteY0" fmla="*/ 223240 h 271949"/>
                  <a:gd name="connsiteX1" fmla="*/ 8937 w 620218"/>
                  <a:gd name="connsiteY1" fmla="*/ 100670 h 271949"/>
                  <a:gd name="connsiteX2" fmla="*/ 111252 w 620218"/>
                  <a:gd name="connsiteY2" fmla="*/ 61763 h 271949"/>
                  <a:gd name="connsiteX3" fmla="*/ 224155 w 620218"/>
                  <a:gd name="connsiteY3" fmla="*/ 37079 h 271949"/>
                  <a:gd name="connsiteX4" fmla="*/ 393810 w 620218"/>
                  <a:gd name="connsiteY4" fmla="*/ 20962 h 271949"/>
                  <a:gd name="connsiteX5" fmla="*/ 561684 w 620218"/>
                  <a:gd name="connsiteY5" fmla="*/ 7216 h 271949"/>
                  <a:gd name="connsiteX6" fmla="*/ 620218 w 620218"/>
                  <a:gd name="connsiteY6" fmla="*/ 13412 h 271949"/>
                  <a:gd name="connsiteX7" fmla="*/ 561683 w 620218"/>
                  <a:gd name="connsiteY7" fmla="*/ 79224 h 271949"/>
                  <a:gd name="connsiteX8" fmla="*/ 380612 w 620218"/>
                  <a:gd name="connsiteY8" fmla="*/ 152921 h 271949"/>
                  <a:gd name="connsiteX9" fmla="*/ 232534 w 620218"/>
                  <a:gd name="connsiteY9" fmla="*/ 225362 h 271949"/>
                  <a:gd name="connsiteX10" fmla="*/ 175781 w 620218"/>
                  <a:gd name="connsiteY10" fmla="*/ 216795 h 271949"/>
                  <a:gd name="connsiteX11" fmla="*/ 57628 w 620218"/>
                  <a:gd name="connsiteY11" fmla="*/ 223240 h 271949"/>
                  <a:gd name="connsiteX0" fmla="*/ 166844 w 611281"/>
                  <a:gd name="connsiteY0" fmla="*/ 216795 h 225362"/>
                  <a:gd name="connsiteX1" fmla="*/ 0 w 611281"/>
                  <a:gd name="connsiteY1" fmla="*/ 100670 h 225362"/>
                  <a:gd name="connsiteX2" fmla="*/ 102315 w 611281"/>
                  <a:gd name="connsiteY2" fmla="*/ 61763 h 225362"/>
                  <a:gd name="connsiteX3" fmla="*/ 215218 w 611281"/>
                  <a:gd name="connsiteY3" fmla="*/ 37079 h 225362"/>
                  <a:gd name="connsiteX4" fmla="*/ 384873 w 611281"/>
                  <a:gd name="connsiteY4" fmla="*/ 20962 h 225362"/>
                  <a:gd name="connsiteX5" fmla="*/ 552747 w 611281"/>
                  <a:gd name="connsiteY5" fmla="*/ 7216 h 225362"/>
                  <a:gd name="connsiteX6" fmla="*/ 611281 w 611281"/>
                  <a:gd name="connsiteY6" fmla="*/ 13412 h 225362"/>
                  <a:gd name="connsiteX7" fmla="*/ 552746 w 611281"/>
                  <a:gd name="connsiteY7" fmla="*/ 79224 h 225362"/>
                  <a:gd name="connsiteX8" fmla="*/ 371675 w 611281"/>
                  <a:gd name="connsiteY8" fmla="*/ 152921 h 225362"/>
                  <a:gd name="connsiteX9" fmla="*/ 223597 w 611281"/>
                  <a:gd name="connsiteY9" fmla="*/ 225362 h 225362"/>
                  <a:gd name="connsiteX10" fmla="*/ 166844 w 611281"/>
                  <a:gd name="connsiteY10" fmla="*/ 216795 h 225362"/>
                  <a:gd name="connsiteX0" fmla="*/ 166844 w 611281"/>
                  <a:gd name="connsiteY0" fmla="*/ 216795 h 225504"/>
                  <a:gd name="connsiteX1" fmla="*/ 0 w 611281"/>
                  <a:gd name="connsiteY1" fmla="*/ 100670 h 225504"/>
                  <a:gd name="connsiteX2" fmla="*/ 102315 w 611281"/>
                  <a:gd name="connsiteY2" fmla="*/ 61763 h 225504"/>
                  <a:gd name="connsiteX3" fmla="*/ 215218 w 611281"/>
                  <a:gd name="connsiteY3" fmla="*/ 37079 h 225504"/>
                  <a:gd name="connsiteX4" fmla="*/ 384873 w 611281"/>
                  <a:gd name="connsiteY4" fmla="*/ 20962 h 225504"/>
                  <a:gd name="connsiteX5" fmla="*/ 552747 w 611281"/>
                  <a:gd name="connsiteY5" fmla="*/ 7216 h 225504"/>
                  <a:gd name="connsiteX6" fmla="*/ 611281 w 611281"/>
                  <a:gd name="connsiteY6" fmla="*/ 13412 h 225504"/>
                  <a:gd name="connsiteX7" fmla="*/ 552746 w 611281"/>
                  <a:gd name="connsiteY7" fmla="*/ 79224 h 225504"/>
                  <a:gd name="connsiteX8" fmla="*/ 371675 w 611281"/>
                  <a:gd name="connsiteY8" fmla="*/ 152921 h 225504"/>
                  <a:gd name="connsiteX9" fmla="*/ 166844 w 611281"/>
                  <a:gd name="connsiteY9" fmla="*/ 216795 h 225504"/>
                  <a:gd name="connsiteX0" fmla="*/ 186674 w 631111"/>
                  <a:gd name="connsiteY0" fmla="*/ 216795 h 280428"/>
                  <a:gd name="connsiteX1" fmla="*/ 27807 w 631111"/>
                  <a:gd name="connsiteY1" fmla="*/ 261074 h 280428"/>
                  <a:gd name="connsiteX2" fmla="*/ 19830 w 631111"/>
                  <a:gd name="connsiteY2" fmla="*/ 100670 h 280428"/>
                  <a:gd name="connsiteX3" fmla="*/ 122145 w 631111"/>
                  <a:gd name="connsiteY3" fmla="*/ 61763 h 280428"/>
                  <a:gd name="connsiteX4" fmla="*/ 235048 w 631111"/>
                  <a:gd name="connsiteY4" fmla="*/ 37079 h 280428"/>
                  <a:gd name="connsiteX5" fmla="*/ 404703 w 631111"/>
                  <a:gd name="connsiteY5" fmla="*/ 20962 h 280428"/>
                  <a:gd name="connsiteX6" fmla="*/ 572577 w 631111"/>
                  <a:gd name="connsiteY6" fmla="*/ 7216 h 280428"/>
                  <a:gd name="connsiteX7" fmla="*/ 631111 w 631111"/>
                  <a:gd name="connsiteY7" fmla="*/ 13412 h 280428"/>
                  <a:gd name="connsiteX8" fmla="*/ 572576 w 631111"/>
                  <a:gd name="connsiteY8" fmla="*/ 79224 h 280428"/>
                  <a:gd name="connsiteX9" fmla="*/ 391505 w 631111"/>
                  <a:gd name="connsiteY9" fmla="*/ 152921 h 280428"/>
                  <a:gd name="connsiteX10" fmla="*/ 186674 w 631111"/>
                  <a:gd name="connsiteY10" fmla="*/ 216795 h 280428"/>
                  <a:gd name="connsiteX0" fmla="*/ 186674 w 631111"/>
                  <a:gd name="connsiteY0" fmla="*/ 216795 h 280428"/>
                  <a:gd name="connsiteX1" fmla="*/ 27807 w 631111"/>
                  <a:gd name="connsiteY1" fmla="*/ 261074 h 280428"/>
                  <a:gd name="connsiteX2" fmla="*/ 19830 w 631111"/>
                  <a:gd name="connsiteY2" fmla="*/ 100670 h 280428"/>
                  <a:gd name="connsiteX3" fmla="*/ 19629 w 631111"/>
                  <a:gd name="connsiteY3" fmla="*/ 86731 h 280428"/>
                  <a:gd name="connsiteX4" fmla="*/ 122145 w 631111"/>
                  <a:gd name="connsiteY4" fmla="*/ 61763 h 280428"/>
                  <a:gd name="connsiteX5" fmla="*/ 235048 w 631111"/>
                  <a:gd name="connsiteY5" fmla="*/ 37079 h 280428"/>
                  <a:gd name="connsiteX6" fmla="*/ 404703 w 631111"/>
                  <a:gd name="connsiteY6" fmla="*/ 20962 h 280428"/>
                  <a:gd name="connsiteX7" fmla="*/ 572577 w 631111"/>
                  <a:gd name="connsiteY7" fmla="*/ 7216 h 280428"/>
                  <a:gd name="connsiteX8" fmla="*/ 631111 w 631111"/>
                  <a:gd name="connsiteY8" fmla="*/ 13412 h 280428"/>
                  <a:gd name="connsiteX9" fmla="*/ 572576 w 631111"/>
                  <a:gd name="connsiteY9" fmla="*/ 79224 h 280428"/>
                  <a:gd name="connsiteX10" fmla="*/ 391505 w 631111"/>
                  <a:gd name="connsiteY10" fmla="*/ 152921 h 280428"/>
                  <a:gd name="connsiteX11" fmla="*/ 186674 w 631111"/>
                  <a:gd name="connsiteY11" fmla="*/ 216795 h 280428"/>
                  <a:gd name="connsiteX0" fmla="*/ 186674 w 631111"/>
                  <a:gd name="connsiteY0" fmla="*/ 216795 h 280428"/>
                  <a:gd name="connsiteX1" fmla="*/ 27807 w 631111"/>
                  <a:gd name="connsiteY1" fmla="*/ 261074 h 280428"/>
                  <a:gd name="connsiteX2" fmla="*/ 19830 w 631111"/>
                  <a:gd name="connsiteY2" fmla="*/ 100670 h 280428"/>
                  <a:gd name="connsiteX3" fmla="*/ 122145 w 631111"/>
                  <a:gd name="connsiteY3" fmla="*/ 61763 h 280428"/>
                  <a:gd name="connsiteX4" fmla="*/ 235048 w 631111"/>
                  <a:gd name="connsiteY4" fmla="*/ 37079 h 280428"/>
                  <a:gd name="connsiteX5" fmla="*/ 404703 w 631111"/>
                  <a:gd name="connsiteY5" fmla="*/ 20962 h 280428"/>
                  <a:gd name="connsiteX6" fmla="*/ 572577 w 631111"/>
                  <a:gd name="connsiteY6" fmla="*/ 7216 h 280428"/>
                  <a:gd name="connsiteX7" fmla="*/ 631111 w 631111"/>
                  <a:gd name="connsiteY7" fmla="*/ 13412 h 280428"/>
                  <a:gd name="connsiteX8" fmla="*/ 572576 w 631111"/>
                  <a:gd name="connsiteY8" fmla="*/ 79224 h 280428"/>
                  <a:gd name="connsiteX9" fmla="*/ 391505 w 631111"/>
                  <a:gd name="connsiteY9" fmla="*/ 152921 h 280428"/>
                  <a:gd name="connsiteX10" fmla="*/ 186674 w 631111"/>
                  <a:gd name="connsiteY10" fmla="*/ 216795 h 280428"/>
                  <a:gd name="connsiteX0" fmla="*/ 239319 w 683756"/>
                  <a:gd name="connsiteY0" fmla="*/ 216795 h 281856"/>
                  <a:gd name="connsiteX1" fmla="*/ 80452 w 683756"/>
                  <a:gd name="connsiteY1" fmla="*/ 261074 h 281856"/>
                  <a:gd name="connsiteX2" fmla="*/ 15723 w 683756"/>
                  <a:gd name="connsiteY2" fmla="*/ 92103 h 281856"/>
                  <a:gd name="connsiteX3" fmla="*/ 174790 w 683756"/>
                  <a:gd name="connsiteY3" fmla="*/ 61763 h 281856"/>
                  <a:gd name="connsiteX4" fmla="*/ 287693 w 683756"/>
                  <a:gd name="connsiteY4" fmla="*/ 37079 h 281856"/>
                  <a:gd name="connsiteX5" fmla="*/ 457348 w 683756"/>
                  <a:gd name="connsiteY5" fmla="*/ 20962 h 281856"/>
                  <a:gd name="connsiteX6" fmla="*/ 625222 w 683756"/>
                  <a:gd name="connsiteY6" fmla="*/ 7216 h 281856"/>
                  <a:gd name="connsiteX7" fmla="*/ 683756 w 683756"/>
                  <a:gd name="connsiteY7" fmla="*/ 13412 h 281856"/>
                  <a:gd name="connsiteX8" fmla="*/ 625221 w 683756"/>
                  <a:gd name="connsiteY8" fmla="*/ 79224 h 281856"/>
                  <a:gd name="connsiteX9" fmla="*/ 444150 w 683756"/>
                  <a:gd name="connsiteY9" fmla="*/ 152921 h 281856"/>
                  <a:gd name="connsiteX10" fmla="*/ 239319 w 683756"/>
                  <a:gd name="connsiteY10" fmla="*/ 216795 h 281856"/>
                  <a:gd name="connsiteX0" fmla="*/ 258136 w 702573"/>
                  <a:gd name="connsiteY0" fmla="*/ 216795 h 281856"/>
                  <a:gd name="connsiteX1" fmla="*/ 99269 w 702573"/>
                  <a:gd name="connsiteY1" fmla="*/ 261074 h 281856"/>
                  <a:gd name="connsiteX2" fmla="*/ 34540 w 702573"/>
                  <a:gd name="connsiteY2" fmla="*/ 92103 h 281856"/>
                  <a:gd name="connsiteX3" fmla="*/ 306510 w 702573"/>
                  <a:gd name="connsiteY3" fmla="*/ 37079 h 281856"/>
                  <a:gd name="connsiteX4" fmla="*/ 476165 w 702573"/>
                  <a:gd name="connsiteY4" fmla="*/ 20962 h 281856"/>
                  <a:gd name="connsiteX5" fmla="*/ 644039 w 702573"/>
                  <a:gd name="connsiteY5" fmla="*/ 7216 h 281856"/>
                  <a:gd name="connsiteX6" fmla="*/ 702573 w 702573"/>
                  <a:gd name="connsiteY6" fmla="*/ 13412 h 281856"/>
                  <a:gd name="connsiteX7" fmla="*/ 644038 w 702573"/>
                  <a:gd name="connsiteY7" fmla="*/ 79224 h 281856"/>
                  <a:gd name="connsiteX8" fmla="*/ 462967 w 702573"/>
                  <a:gd name="connsiteY8" fmla="*/ 152921 h 281856"/>
                  <a:gd name="connsiteX9" fmla="*/ 258136 w 702573"/>
                  <a:gd name="connsiteY9" fmla="*/ 216795 h 281856"/>
                  <a:gd name="connsiteX0" fmla="*/ 362418 w 702573"/>
                  <a:gd name="connsiteY0" fmla="*/ 209674 h 280669"/>
                  <a:gd name="connsiteX1" fmla="*/ 99269 w 702573"/>
                  <a:gd name="connsiteY1" fmla="*/ 261074 h 280669"/>
                  <a:gd name="connsiteX2" fmla="*/ 34540 w 702573"/>
                  <a:gd name="connsiteY2" fmla="*/ 92103 h 280669"/>
                  <a:gd name="connsiteX3" fmla="*/ 306510 w 702573"/>
                  <a:gd name="connsiteY3" fmla="*/ 37079 h 280669"/>
                  <a:gd name="connsiteX4" fmla="*/ 476165 w 702573"/>
                  <a:gd name="connsiteY4" fmla="*/ 20962 h 280669"/>
                  <a:gd name="connsiteX5" fmla="*/ 644039 w 702573"/>
                  <a:gd name="connsiteY5" fmla="*/ 7216 h 280669"/>
                  <a:gd name="connsiteX6" fmla="*/ 702573 w 702573"/>
                  <a:gd name="connsiteY6" fmla="*/ 13412 h 280669"/>
                  <a:gd name="connsiteX7" fmla="*/ 644038 w 702573"/>
                  <a:gd name="connsiteY7" fmla="*/ 79224 h 280669"/>
                  <a:gd name="connsiteX8" fmla="*/ 462967 w 702573"/>
                  <a:gd name="connsiteY8" fmla="*/ 152921 h 280669"/>
                  <a:gd name="connsiteX9" fmla="*/ 362418 w 702573"/>
                  <a:gd name="connsiteY9" fmla="*/ 209674 h 280669"/>
                  <a:gd name="connsiteX0" fmla="*/ 362418 w 702573"/>
                  <a:gd name="connsiteY0" fmla="*/ 209674 h 280669"/>
                  <a:gd name="connsiteX1" fmla="*/ 99269 w 702573"/>
                  <a:gd name="connsiteY1" fmla="*/ 261074 h 280669"/>
                  <a:gd name="connsiteX2" fmla="*/ 34540 w 702573"/>
                  <a:gd name="connsiteY2" fmla="*/ 92103 h 280669"/>
                  <a:gd name="connsiteX3" fmla="*/ 306510 w 702573"/>
                  <a:gd name="connsiteY3" fmla="*/ 37079 h 280669"/>
                  <a:gd name="connsiteX4" fmla="*/ 476165 w 702573"/>
                  <a:gd name="connsiteY4" fmla="*/ 20962 h 280669"/>
                  <a:gd name="connsiteX5" fmla="*/ 644039 w 702573"/>
                  <a:gd name="connsiteY5" fmla="*/ 7216 h 280669"/>
                  <a:gd name="connsiteX6" fmla="*/ 702573 w 702573"/>
                  <a:gd name="connsiteY6" fmla="*/ 13412 h 280669"/>
                  <a:gd name="connsiteX7" fmla="*/ 644038 w 702573"/>
                  <a:gd name="connsiteY7" fmla="*/ 79224 h 280669"/>
                  <a:gd name="connsiteX8" fmla="*/ 479975 w 702573"/>
                  <a:gd name="connsiteY8" fmla="*/ 153474 h 280669"/>
                  <a:gd name="connsiteX9" fmla="*/ 362418 w 702573"/>
                  <a:gd name="connsiteY9" fmla="*/ 209674 h 280669"/>
                  <a:gd name="connsiteX0" fmla="*/ 276044 w 616199"/>
                  <a:gd name="connsiteY0" fmla="*/ 209674 h 266561"/>
                  <a:gd name="connsiteX1" fmla="*/ 12895 w 616199"/>
                  <a:gd name="connsiteY1" fmla="*/ 261074 h 266561"/>
                  <a:gd name="connsiteX2" fmla="*/ 198673 w 616199"/>
                  <a:gd name="connsiteY2" fmla="*/ 176755 h 266561"/>
                  <a:gd name="connsiteX3" fmla="*/ 220136 w 616199"/>
                  <a:gd name="connsiteY3" fmla="*/ 37079 h 266561"/>
                  <a:gd name="connsiteX4" fmla="*/ 389791 w 616199"/>
                  <a:gd name="connsiteY4" fmla="*/ 20962 h 266561"/>
                  <a:gd name="connsiteX5" fmla="*/ 557665 w 616199"/>
                  <a:gd name="connsiteY5" fmla="*/ 7216 h 266561"/>
                  <a:gd name="connsiteX6" fmla="*/ 616199 w 616199"/>
                  <a:gd name="connsiteY6" fmla="*/ 13412 h 266561"/>
                  <a:gd name="connsiteX7" fmla="*/ 557664 w 616199"/>
                  <a:gd name="connsiteY7" fmla="*/ 79224 h 266561"/>
                  <a:gd name="connsiteX8" fmla="*/ 393601 w 616199"/>
                  <a:gd name="connsiteY8" fmla="*/ 153474 h 266561"/>
                  <a:gd name="connsiteX9" fmla="*/ 276044 w 616199"/>
                  <a:gd name="connsiteY9" fmla="*/ 209674 h 266561"/>
                  <a:gd name="connsiteX0" fmla="*/ 276044 w 616199"/>
                  <a:gd name="connsiteY0" fmla="*/ 209674 h 266561"/>
                  <a:gd name="connsiteX1" fmla="*/ 12895 w 616199"/>
                  <a:gd name="connsiteY1" fmla="*/ 261074 h 266561"/>
                  <a:gd name="connsiteX2" fmla="*/ 198673 w 616199"/>
                  <a:gd name="connsiteY2" fmla="*/ 176755 h 266561"/>
                  <a:gd name="connsiteX3" fmla="*/ 368811 w 616199"/>
                  <a:gd name="connsiteY3" fmla="*/ 72117 h 266561"/>
                  <a:gd name="connsiteX4" fmla="*/ 389791 w 616199"/>
                  <a:gd name="connsiteY4" fmla="*/ 20962 h 266561"/>
                  <a:gd name="connsiteX5" fmla="*/ 557665 w 616199"/>
                  <a:gd name="connsiteY5" fmla="*/ 7216 h 266561"/>
                  <a:gd name="connsiteX6" fmla="*/ 616199 w 616199"/>
                  <a:gd name="connsiteY6" fmla="*/ 13412 h 266561"/>
                  <a:gd name="connsiteX7" fmla="*/ 557664 w 616199"/>
                  <a:gd name="connsiteY7" fmla="*/ 79224 h 266561"/>
                  <a:gd name="connsiteX8" fmla="*/ 393601 w 616199"/>
                  <a:gd name="connsiteY8" fmla="*/ 153474 h 266561"/>
                  <a:gd name="connsiteX9" fmla="*/ 276044 w 616199"/>
                  <a:gd name="connsiteY9" fmla="*/ 209674 h 266561"/>
                  <a:gd name="connsiteX0" fmla="*/ 276044 w 616199"/>
                  <a:gd name="connsiteY0" fmla="*/ 209674 h 266561"/>
                  <a:gd name="connsiteX1" fmla="*/ 12895 w 616199"/>
                  <a:gd name="connsiteY1" fmla="*/ 261074 h 266561"/>
                  <a:gd name="connsiteX2" fmla="*/ 198673 w 616199"/>
                  <a:gd name="connsiteY2" fmla="*/ 176755 h 266561"/>
                  <a:gd name="connsiteX3" fmla="*/ 389791 w 616199"/>
                  <a:gd name="connsiteY3" fmla="*/ 20962 h 266561"/>
                  <a:gd name="connsiteX4" fmla="*/ 557665 w 616199"/>
                  <a:gd name="connsiteY4" fmla="*/ 7216 h 266561"/>
                  <a:gd name="connsiteX5" fmla="*/ 616199 w 616199"/>
                  <a:gd name="connsiteY5" fmla="*/ 13412 h 266561"/>
                  <a:gd name="connsiteX6" fmla="*/ 557664 w 616199"/>
                  <a:gd name="connsiteY6" fmla="*/ 79224 h 266561"/>
                  <a:gd name="connsiteX7" fmla="*/ 393601 w 616199"/>
                  <a:gd name="connsiteY7" fmla="*/ 153474 h 266561"/>
                  <a:gd name="connsiteX8" fmla="*/ 276044 w 616199"/>
                  <a:gd name="connsiteY8" fmla="*/ 209674 h 266561"/>
                  <a:gd name="connsiteX0" fmla="*/ 290506 w 618265"/>
                  <a:gd name="connsiteY0" fmla="*/ 250354 h 273341"/>
                  <a:gd name="connsiteX1" fmla="*/ 14961 w 618265"/>
                  <a:gd name="connsiteY1" fmla="*/ 261074 h 273341"/>
                  <a:gd name="connsiteX2" fmla="*/ 200739 w 618265"/>
                  <a:gd name="connsiteY2" fmla="*/ 176755 h 273341"/>
                  <a:gd name="connsiteX3" fmla="*/ 391857 w 618265"/>
                  <a:gd name="connsiteY3" fmla="*/ 20962 h 273341"/>
                  <a:gd name="connsiteX4" fmla="*/ 559731 w 618265"/>
                  <a:gd name="connsiteY4" fmla="*/ 7216 h 273341"/>
                  <a:gd name="connsiteX5" fmla="*/ 618265 w 618265"/>
                  <a:gd name="connsiteY5" fmla="*/ 13412 h 273341"/>
                  <a:gd name="connsiteX6" fmla="*/ 559730 w 618265"/>
                  <a:gd name="connsiteY6" fmla="*/ 79224 h 273341"/>
                  <a:gd name="connsiteX7" fmla="*/ 395667 w 618265"/>
                  <a:gd name="connsiteY7" fmla="*/ 153474 h 273341"/>
                  <a:gd name="connsiteX8" fmla="*/ 290506 w 618265"/>
                  <a:gd name="connsiteY8" fmla="*/ 250354 h 273341"/>
                  <a:gd name="connsiteX0" fmla="*/ 290506 w 618265"/>
                  <a:gd name="connsiteY0" fmla="*/ 250354 h 273341"/>
                  <a:gd name="connsiteX1" fmla="*/ 14961 w 618265"/>
                  <a:gd name="connsiteY1" fmla="*/ 261074 h 273341"/>
                  <a:gd name="connsiteX2" fmla="*/ 200739 w 618265"/>
                  <a:gd name="connsiteY2" fmla="*/ 176755 h 273341"/>
                  <a:gd name="connsiteX3" fmla="*/ 391857 w 618265"/>
                  <a:gd name="connsiteY3" fmla="*/ 20962 h 273341"/>
                  <a:gd name="connsiteX4" fmla="*/ 559731 w 618265"/>
                  <a:gd name="connsiteY4" fmla="*/ 7216 h 273341"/>
                  <a:gd name="connsiteX5" fmla="*/ 618265 w 618265"/>
                  <a:gd name="connsiteY5" fmla="*/ 13412 h 273341"/>
                  <a:gd name="connsiteX6" fmla="*/ 559730 w 618265"/>
                  <a:gd name="connsiteY6" fmla="*/ 79224 h 273341"/>
                  <a:gd name="connsiteX7" fmla="*/ 395669 w 618265"/>
                  <a:gd name="connsiteY7" fmla="*/ 153474 h 273341"/>
                  <a:gd name="connsiteX8" fmla="*/ 290506 w 618265"/>
                  <a:gd name="connsiteY8" fmla="*/ 250354 h 273341"/>
                  <a:gd name="connsiteX0" fmla="*/ 106659 w 434418"/>
                  <a:gd name="connsiteY0" fmla="*/ 250354 h 259063"/>
                  <a:gd name="connsiteX1" fmla="*/ 16892 w 434418"/>
                  <a:gd name="connsiteY1" fmla="*/ 176755 h 259063"/>
                  <a:gd name="connsiteX2" fmla="*/ 208010 w 434418"/>
                  <a:gd name="connsiteY2" fmla="*/ 20962 h 259063"/>
                  <a:gd name="connsiteX3" fmla="*/ 375884 w 434418"/>
                  <a:gd name="connsiteY3" fmla="*/ 7216 h 259063"/>
                  <a:gd name="connsiteX4" fmla="*/ 434418 w 434418"/>
                  <a:gd name="connsiteY4" fmla="*/ 13412 h 259063"/>
                  <a:gd name="connsiteX5" fmla="*/ 375883 w 434418"/>
                  <a:gd name="connsiteY5" fmla="*/ 79224 h 259063"/>
                  <a:gd name="connsiteX6" fmla="*/ 211822 w 434418"/>
                  <a:gd name="connsiteY6" fmla="*/ 153474 h 259063"/>
                  <a:gd name="connsiteX7" fmla="*/ 106659 w 434418"/>
                  <a:gd name="connsiteY7" fmla="*/ 250354 h 259063"/>
                  <a:gd name="connsiteX0" fmla="*/ 250073 w 577832"/>
                  <a:gd name="connsiteY0" fmla="*/ 250354 h 375020"/>
                  <a:gd name="connsiteX1" fmla="*/ 14961 w 577832"/>
                  <a:gd name="connsiteY1" fmla="*/ 362753 h 375020"/>
                  <a:gd name="connsiteX2" fmla="*/ 160306 w 577832"/>
                  <a:gd name="connsiteY2" fmla="*/ 176755 h 375020"/>
                  <a:gd name="connsiteX3" fmla="*/ 351424 w 577832"/>
                  <a:gd name="connsiteY3" fmla="*/ 20962 h 375020"/>
                  <a:gd name="connsiteX4" fmla="*/ 519298 w 577832"/>
                  <a:gd name="connsiteY4" fmla="*/ 7216 h 375020"/>
                  <a:gd name="connsiteX5" fmla="*/ 577832 w 577832"/>
                  <a:gd name="connsiteY5" fmla="*/ 13412 h 375020"/>
                  <a:gd name="connsiteX6" fmla="*/ 519297 w 577832"/>
                  <a:gd name="connsiteY6" fmla="*/ 79224 h 375020"/>
                  <a:gd name="connsiteX7" fmla="*/ 355236 w 577832"/>
                  <a:gd name="connsiteY7" fmla="*/ 153474 h 375020"/>
                  <a:gd name="connsiteX8" fmla="*/ 250073 w 577832"/>
                  <a:gd name="connsiteY8" fmla="*/ 250354 h 375020"/>
                  <a:gd name="connsiteX0" fmla="*/ 250073 w 577832"/>
                  <a:gd name="connsiteY0" fmla="*/ 250354 h 375020"/>
                  <a:gd name="connsiteX1" fmla="*/ 14961 w 577832"/>
                  <a:gd name="connsiteY1" fmla="*/ 362753 h 375020"/>
                  <a:gd name="connsiteX2" fmla="*/ 160306 w 577832"/>
                  <a:gd name="connsiteY2" fmla="*/ 176755 h 375020"/>
                  <a:gd name="connsiteX3" fmla="*/ 351424 w 577832"/>
                  <a:gd name="connsiteY3" fmla="*/ 20962 h 375020"/>
                  <a:gd name="connsiteX4" fmla="*/ 519298 w 577832"/>
                  <a:gd name="connsiteY4" fmla="*/ 7216 h 375020"/>
                  <a:gd name="connsiteX5" fmla="*/ 577832 w 577832"/>
                  <a:gd name="connsiteY5" fmla="*/ 13412 h 375020"/>
                  <a:gd name="connsiteX6" fmla="*/ 519297 w 577832"/>
                  <a:gd name="connsiteY6" fmla="*/ 79224 h 375020"/>
                  <a:gd name="connsiteX7" fmla="*/ 420211 w 577832"/>
                  <a:gd name="connsiteY7" fmla="*/ 145714 h 375020"/>
                  <a:gd name="connsiteX8" fmla="*/ 250073 w 577832"/>
                  <a:gd name="connsiteY8" fmla="*/ 250354 h 3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832" h="375020">
                    <a:moveTo>
                      <a:pt x="250073" y="250354"/>
                    </a:moveTo>
                    <a:cubicBezTo>
                      <a:pt x="220389" y="261838"/>
                      <a:pt x="29922" y="375020"/>
                      <a:pt x="14961" y="362753"/>
                    </a:cubicBezTo>
                    <a:cubicBezTo>
                      <a:pt x="0" y="350487"/>
                      <a:pt x="131258" y="210325"/>
                      <a:pt x="160306" y="176755"/>
                    </a:cubicBezTo>
                    <a:cubicBezTo>
                      <a:pt x="223122" y="136736"/>
                      <a:pt x="291592" y="49218"/>
                      <a:pt x="351424" y="20962"/>
                    </a:cubicBezTo>
                    <a:cubicBezTo>
                      <a:pt x="438788" y="6912"/>
                      <a:pt x="487805" y="0"/>
                      <a:pt x="519298" y="7216"/>
                    </a:cubicBezTo>
                    <a:cubicBezTo>
                      <a:pt x="554045" y="5349"/>
                      <a:pt x="577832" y="1411"/>
                      <a:pt x="577832" y="13412"/>
                    </a:cubicBezTo>
                    <a:cubicBezTo>
                      <a:pt x="577832" y="25413"/>
                      <a:pt x="552730" y="57858"/>
                      <a:pt x="519297" y="79224"/>
                    </a:cubicBezTo>
                    <a:cubicBezTo>
                      <a:pt x="472744" y="102353"/>
                      <a:pt x="480282" y="121085"/>
                      <a:pt x="420211" y="145714"/>
                    </a:cubicBezTo>
                    <a:cubicBezTo>
                      <a:pt x="355894" y="168642"/>
                      <a:pt x="312019" y="259063"/>
                      <a:pt x="250073" y="25035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Forma livre 39"/>
              <p:cNvSpPr/>
              <p:nvPr/>
            </p:nvSpPr>
            <p:spPr>
              <a:xfrm rot="20951975">
                <a:off x="3957652" y="4305496"/>
                <a:ext cx="947894" cy="382828"/>
              </a:xfrm>
              <a:custGeom>
                <a:avLst/>
                <a:gdLst>
                  <a:gd name="connsiteX0" fmla="*/ 0 w 792088"/>
                  <a:gd name="connsiteY0" fmla="*/ 108012 h 216024"/>
                  <a:gd name="connsiteX1" fmla="*/ 291838 w 792088"/>
                  <a:gd name="connsiteY1" fmla="*/ 3806 h 216024"/>
                  <a:gd name="connsiteX2" fmla="*/ 396044 w 792088"/>
                  <a:gd name="connsiteY2" fmla="*/ 0 h 216024"/>
                  <a:gd name="connsiteX3" fmla="*/ 500250 w 792088"/>
                  <a:gd name="connsiteY3" fmla="*/ 3806 h 216024"/>
                  <a:gd name="connsiteX4" fmla="*/ 792088 w 792088"/>
                  <a:gd name="connsiteY4" fmla="*/ 108013 h 216024"/>
                  <a:gd name="connsiteX5" fmla="*/ 500250 w 792088"/>
                  <a:gd name="connsiteY5" fmla="*/ 212219 h 216024"/>
                  <a:gd name="connsiteX6" fmla="*/ 396044 w 792088"/>
                  <a:gd name="connsiteY6" fmla="*/ 216025 h 216024"/>
                  <a:gd name="connsiteX7" fmla="*/ 291838 w 792088"/>
                  <a:gd name="connsiteY7" fmla="*/ 212219 h 216024"/>
                  <a:gd name="connsiteX8" fmla="*/ 0 w 792088"/>
                  <a:gd name="connsiteY8" fmla="*/ 108012 h 216024"/>
                  <a:gd name="connsiteX0" fmla="*/ 1 w 792090"/>
                  <a:gd name="connsiteY0" fmla="*/ 119379 h 227392"/>
                  <a:gd name="connsiteX1" fmla="*/ 291839 w 792090"/>
                  <a:gd name="connsiteY1" fmla="*/ 15173 h 227392"/>
                  <a:gd name="connsiteX2" fmla="*/ 396045 w 792090"/>
                  <a:gd name="connsiteY2" fmla="*/ 11367 h 227392"/>
                  <a:gd name="connsiteX3" fmla="*/ 432049 w 792090"/>
                  <a:gd name="connsiteY3" fmla="*/ 83375 h 227392"/>
                  <a:gd name="connsiteX4" fmla="*/ 792089 w 792090"/>
                  <a:gd name="connsiteY4" fmla="*/ 119380 h 227392"/>
                  <a:gd name="connsiteX5" fmla="*/ 500251 w 792090"/>
                  <a:gd name="connsiteY5" fmla="*/ 223586 h 227392"/>
                  <a:gd name="connsiteX6" fmla="*/ 396045 w 792090"/>
                  <a:gd name="connsiteY6" fmla="*/ 227392 h 227392"/>
                  <a:gd name="connsiteX7" fmla="*/ 291839 w 792090"/>
                  <a:gd name="connsiteY7" fmla="*/ 223586 h 227392"/>
                  <a:gd name="connsiteX8" fmla="*/ 1 w 792090"/>
                  <a:gd name="connsiteY8" fmla="*/ 119379 h 227392"/>
                  <a:gd name="connsiteX0" fmla="*/ 1 w 792090"/>
                  <a:gd name="connsiteY0" fmla="*/ 106732 h 214745"/>
                  <a:gd name="connsiteX1" fmla="*/ 291839 w 792090"/>
                  <a:gd name="connsiteY1" fmla="*/ 2526 h 214745"/>
                  <a:gd name="connsiteX2" fmla="*/ 360041 w 792090"/>
                  <a:gd name="connsiteY2" fmla="*/ 70728 h 214745"/>
                  <a:gd name="connsiteX3" fmla="*/ 432049 w 792090"/>
                  <a:gd name="connsiteY3" fmla="*/ 70728 h 214745"/>
                  <a:gd name="connsiteX4" fmla="*/ 792089 w 792090"/>
                  <a:gd name="connsiteY4" fmla="*/ 106733 h 214745"/>
                  <a:gd name="connsiteX5" fmla="*/ 500251 w 792090"/>
                  <a:gd name="connsiteY5" fmla="*/ 210939 h 214745"/>
                  <a:gd name="connsiteX6" fmla="*/ 396045 w 792090"/>
                  <a:gd name="connsiteY6" fmla="*/ 214745 h 214745"/>
                  <a:gd name="connsiteX7" fmla="*/ 291839 w 792090"/>
                  <a:gd name="connsiteY7" fmla="*/ 210939 h 214745"/>
                  <a:gd name="connsiteX8" fmla="*/ 1 w 792090"/>
                  <a:gd name="connsiteY8" fmla="*/ 106732 h 214745"/>
                  <a:gd name="connsiteX0" fmla="*/ 1 w 792090"/>
                  <a:gd name="connsiteY0" fmla="*/ 48708 h 156721"/>
                  <a:gd name="connsiteX1" fmla="*/ 216024 w 792090"/>
                  <a:gd name="connsiteY1" fmla="*/ 13984 h 156721"/>
                  <a:gd name="connsiteX2" fmla="*/ 360041 w 792090"/>
                  <a:gd name="connsiteY2" fmla="*/ 12704 h 156721"/>
                  <a:gd name="connsiteX3" fmla="*/ 432049 w 792090"/>
                  <a:gd name="connsiteY3" fmla="*/ 12704 h 156721"/>
                  <a:gd name="connsiteX4" fmla="*/ 792089 w 792090"/>
                  <a:gd name="connsiteY4" fmla="*/ 48709 h 156721"/>
                  <a:gd name="connsiteX5" fmla="*/ 500251 w 792090"/>
                  <a:gd name="connsiteY5" fmla="*/ 152915 h 156721"/>
                  <a:gd name="connsiteX6" fmla="*/ 396045 w 792090"/>
                  <a:gd name="connsiteY6" fmla="*/ 156721 h 156721"/>
                  <a:gd name="connsiteX7" fmla="*/ 291839 w 792090"/>
                  <a:gd name="connsiteY7" fmla="*/ 152915 h 156721"/>
                  <a:gd name="connsiteX8" fmla="*/ 1 w 792090"/>
                  <a:gd name="connsiteY8" fmla="*/ 48708 h 156721"/>
                  <a:gd name="connsiteX0" fmla="*/ 1 w 792089"/>
                  <a:gd name="connsiteY0" fmla="*/ 155441 h 263454"/>
                  <a:gd name="connsiteX1" fmla="*/ 216024 w 792089"/>
                  <a:gd name="connsiteY1" fmla="*/ 120717 h 263454"/>
                  <a:gd name="connsiteX2" fmla="*/ 360041 w 792089"/>
                  <a:gd name="connsiteY2" fmla="*/ 119437 h 263454"/>
                  <a:gd name="connsiteX3" fmla="*/ 432049 w 792089"/>
                  <a:gd name="connsiteY3" fmla="*/ 119437 h 263454"/>
                  <a:gd name="connsiteX4" fmla="*/ 792088 w 792089"/>
                  <a:gd name="connsiteY4" fmla="*/ 48709 h 263454"/>
                  <a:gd name="connsiteX5" fmla="*/ 500251 w 792089"/>
                  <a:gd name="connsiteY5" fmla="*/ 259648 h 263454"/>
                  <a:gd name="connsiteX6" fmla="*/ 396045 w 792089"/>
                  <a:gd name="connsiteY6" fmla="*/ 263454 h 263454"/>
                  <a:gd name="connsiteX7" fmla="*/ 291839 w 792089"/>
                  <a:gd name="connsiteY7" fmla="*/ 259648 h 263454"/>
                  <a:gd name="connsiteX8" fmla="*/ 1 w 792089"/>
                  <a:gd name="connsiteY8" fmla="*/ 155441 h 263454"/>
                  <a:gd name="connsiteX0" fmla="*/ 1 w 792090"/>
                  <a:gd name="connsiteY0" fmla="*/ 155441 h 263454"/>
                  <a:gd name="connsiteX1" fmla="*/ 216024 w 792090"/>
                  <a:gd name="connsiteY1" fmla="*/ 120717 h 263454"/>
                  <a:gd name="connsiteX2" fmla="*/ 360041 w 792090"/>
                  <a:gd name="connsiteY2" fmla="*/ 119437 h 263454"/>
                  <a:gd name="connsiteX3" fmla="*/ 432049 w 792090"/>
                  <a:gd name="connsiteY3" fmla="*/ 119437 h 263454"/>
                  <a:gd name="connsiteX4" fmla="*/ 792089 w 792090"/>
                  <a:gd name="connsiteY4" fmla="*/ 48709 h 263454"/>
                  <a:gd name="connsiteX5" fmla="*/ 500251 w 792090"/>
                  <a:gd name="connsiteY5" fmla="*/ 259648 h 263454"/>
                  <a:gd name="connsiteX6" fmla="*/ 396045 w 792090"/>
                  <a:gd name="connsiteY6" fmla="*/ 263454 h 263454"/>
                  <a:gd name="connsiteX7" fmla="*/ 291839 w 792090"/>
                  <a:gd name="connsiteY7" fmla="*/ 259648 h 263454"/>
                  <a:gd name="connsiteX8" fmla="*/ 1 w 792090"/>
                  <a:gd name="connsiteY8" fmla="*/ 155441 h 263454"/>
                  <a:gd name="connsiteX0" fmla="*/ 1 w 817726"/>
                  <a:gd name="connsiteY0" fmla="*/ 136680 h 244693"/>
                  <a:gd name="connsiteX1" fmla="*/ 216024 w 817726"/>
                  <a:gd name="connsiteY1" fmla="*/ 101956 h 244693"/>
                  <a:gd name="connsiteX2" fmla="*/ 360041 w 817726"/>
                  <a:gd name="connsiteY2" fmla="*/ 100676 h 244693"/>
                  <a:gd name="connsiteX3" fmla="*/ 432049 w 817726"/>
                  <a:gd name="connsiteY3" fmla="*/ 100676 h 244693"/>
                  <a:gd name="connsiteX4" fmla="*/ 648072 w 817726"/>
                  <a:gd name="connsiteY4" fmla="*/ 29948 h 244693"/>
                  <a:gd name="connsiteX5" fmla="*/ 792089 w 817726"/>
                  <a:gd name="connsiteY5" fmla="*/ 29948 h 244693"/>
                  <a:gd name="connsiteX6" fmla="*/ 500251 w 817726"/>
                  <a:gd name="connsiteY6" fmla="*/ 240887 h 244693"/>
                  <a:gd name="connsiteX7" fmla="*/ 396045 w 817726"/>
                  <a:gd name="connsiteY7" fmla="*/ 244693 h 244693"/>
                  <a:gd name="connsiteX8" fmla="*/ 291839 w 817726"/>
                  <a:gd name="connsiteY8" fmla="*/ 240887 h 244693"/>
                  <a:gd name="connsiteX9" fmla="*/ 1 w 817726"/>
                  <a:gd name="connsiteY9" fmla="*/ 136680 h 244693"/>
                  <a:gd name="connsiteX0" fmla="*/ 1 w 804090"/>
                  <a:gd name="connsiteY0" fmla="*/ 141888 h 249901"/>
                  <a:gd name="connsiteX1" fmla="*/ 216024 w 804090"/>
                  <a:gd name="connsiteY1" fmla="*/ 107164 h 249901"/>
                  <a:gd name="connsiteX2" fmla="*/ 360041 w 804090"/>
                  <a:gd name="connsiteY2" fmla="*/ 105884 h 249901"/>
                  <a:gd name="connsiteX3" fmla="*/ 432049 w 804090"/>
                  <a:gd name="connsiteY3" fmla="*/ 105884 h 249901"/>
                  <a:gd name="connsiteX4" fmla="*/ 648072 w 804090"/>
                  <a:gd name="connsiteY4" fmla="*/ 35156 h 249901"/>
                  <a:gd name="connsiteX5" fmla="*/ 792089 w 804090"/>
                  <a:gd name="connsiteY5" fmla="*/ 35156 h 249901"/>
                  <a:gd name="connsiteX6" fmla="*/ 720080 w 804090"/>
                  <a:gd name="connsiteY6" fmla="*/ 35156 h 249901"/>
                  <a:gd name="connsiteX7" fmla="*/ 500251 w 804090"/>
                  <a:gd name="connsiteY7" fmla="*/ 246095 h 249901"/>
                  <a:gd name="connsiteX8" fmla="*/ 396045 w 804090"/>
                  <a:gd name="connsiteY8" fmla="*/ 249901 h 249901"/>
                  <a:gd name="connsiteX9" fmla="*/ 291839 w 804090"/>
                  <a:gd name="connsiteY9" fmla="*/ 246095 h 249901"/>
                  <a:gd name="connsiteX10" fmla="*/ 1 w 804090"/>
                  <a:gd name="connsiteY10" fmla="*/ 141888 h 249901"/>
                  <a:gd name="connsiteX0" fmla="*/ 1 w 804090"/>
                  <a:gd name="connsiteY0" fmla="*/ 118733 h 226746"/>
                  <a:gd name="connsiteX1" fmla="*/ 216024 w 804090"/>
                  <a:gd name="connsiteY1" fmla="*/ 84009 h 226746"/>
                  <a:gd name="connsiteX2" fmla="*/ 360041 w 804090"/>
                  <a:gd name="connsiteY2" fmla="*/ 82729 h 226746"/>
                  <a:gd name="connsiteX3" fmla="*/ 432049 w 804090"/>
                  <a:gd name="connsiteY3" fmla="*/ 82729 h 226746"/>
                  <a:gd name="connsiteX4" fmla="*/ 648072 w 804090"/>
                  <a:gd name="connsiteY4" fmla="*/ 12001 h 226746"/>
                  <a:gd name="connsiteX5" fmla="*/ 792089 w 804090"/>
                  <a:gd name="connsiteY5" fmla="*/ 12001 h 226746"/>
                  <a:gd name="connsiteX6" fmla="*/ 720080 w 804090"/>
                  <a:gd name="connsiteY6" fmla="*/ 84009 h 226746"/>
                  <a:gd name="connsiteX7" fmla="*/ 500251 w 804090"/>
                  <a:gd name="connsiteY7" fmla="*/ 222940 h 226746"/>
                  <a:gd name="connsiteX8" fmla="*/ 396045 w 804090"/>
                  <a:gd name="connsiteY8" fmla="*/ 226746 h 226746"/>
                  <a:gd name="connsiteX9" fmla="*/ 291839 w 804090"/>
                  <a:gd name="connsiteY9" fmla="*/ 222940 h 226746"/>
                  <a:gd name="connsiteX10" fmla="*/ 1 w 804090"/>
                  <a:gd name="connsiteY10" fmla="*/ 118733 h 226746"/>
                  <a:gd name="connsiteX0" fmla="*/ 1 w 804090"/>
                  <a:gd name="connsiteY0" fmla="*/ 118733 h 237900"/>
                  <a:gd name="connsiteX1" fmla="*/ 216024 w 804090"/>
                  <a:gd name="connsiteY1" fmla="*/ 84009 h 237900"/>
                  <a:gd name="connsiteX2" fmla="*/ 360041 w 804090"/>
                  <a:gd name="connsiteY2" fmla="*/ 82729 h 237900"/>
                  <a:gd name="connsiteX3" fmla="*/ 432049 w 804090"/>
                  <a:gd name="connsiteY3" fmla="*/ 82729 h 237900"/>
                  <a:gd name="connsiteX4" fmla="*/ 648072 w 804090"/>
                  <a:gd name="connsiteY4" fmla="*/ 12001 h 237900"/>
                  <a:gd name="connsiteX5" fmla="*/ 792089 w 804090"/>
                  <a:gd name="connsiteY5" fmla="*/ 12001 h 237900"/>
                  <a:gd name="connsiteX6" fmla="*/ 720080 w 804090"/>
                  <a:gd name="connsiteY6" fmla="*/ 84009 h 237900"/>
                  <a:gd name="connsiteX7" fmla="*/ 504056 w 804090"/>
                  <a:gd name="connsiteY7" fmla="*/ 156016 h 237900"/>
                  <a:gd name="connsiteX8" fmla="*/ 396045 w 804090"/>
                  <a:gd name="connsiteY8" fmla="*/ 226746 h 237900"/>
                  <a:gd name="connsiteX9" fmla="*/ 291839 w 804090"/>
                  <a:gd name="connsiteY9" fmla="*/ 222940 h 237900"/>
                  <a:gd name="connsiteX10" fmla="*/ 1 w 804090"/>
                  <a:gd name="connsiteY10" fmla="*/ 118733 h 237900"/>
                  <a:gd name="connsiteX0" fmla="*/ 1 w 804090"/>
                  <a:gd name="connsiteY0" fmla="*/ 118733 h 237900"/>
                  <a:gd name="connsiteX1" fmla="*/ 216024 w 804090"/>
                  <a:gd name="connsiteY1" fmla="*/ 84009 h 237900"/>
                  <a:gd name="connsiteX2" fmla="*/ 360041 w 804090"/>
                  <a:gd name="connsiteY2" fmla="*/ 82729 h 237900"/>
                  <a:gd name="connsiteX3" fmla="*/ 432049 w 804090"/>
                  <a:gd name="connsiteY3" fmla="*/ 82729 h 237900"/>
                  <a:gd name="connsiteX4" fmla="*/ 648072 w 804090"/>
                  <a:gd name="connsiteY4" fmla="*/ 12001 h 237900"/>
                  <a:gd name="connsiteX5" fmla="*/ 792089 w 804090"/>
                  <a:gd name="connsiteY5" fmla="*/ 12001 h 237900"/>
                  <a:gd name="connsiteX6" fmla="*/ 720080 w 804090"/>
                  <a:gd name="connsiteY6" fmla="*/ 84008 h 237900"/>
                  <a:gd name="connsiteX7" fmla="*/ 504056 w 804090"/>
                  <a:gd name="connsiteY7" fmla="*/ 156016 h 237900"/>
                  <a:gd name="connsiteX8" fmla="*/ 396045 w 804090"/>
                  <a:gd name="connsiteY8" fmla="*/ 226746 h 237900"/>
                  <a:gd name="connsiteX9" fmla="*/ 291839 w 804090"/>
                  <a:gd name="connsiteY9" fmla="*/ 222940 h 237900"/>
                  <a:gd name="connsiteX10" fmla="*/ 1 w 804090"/>
                  <a:gd name="connsiteY10" fmla="*/ 118733 h 237900"/>
                  <a:gd name="connsiteX0" fmla="*/ 1 w 792089"/>
                  <a:gd name="connsiteY0" fmla="*/ 118733 h 237900"/>
                  <a:gd name="connsiteX1" fmla="*/ 216024 w 792089"/>
                  <a:gd name="connsiteY1" fmla="*/ 84009 h 237900"/>
                  <a:gd name="connsiteX2" fmla="*/ 360041 w 792089"/>
                  <a:gd name="connsiteY2" fmla="*/ 82729 h 237900"/>
                  <a:gd name="connsiteX3" fmla="*/ 432049 w 792089"/>
                  <a:gd name="connsiteY3" fmla="*/ 82729 h 237900"/>
                  <a:gd name="connsiteX4" fmla="*/ 648072 w 792089"/>
                  <a:gd name="connsiteY4" fmla="*/ 12001 h 237900"/>
                  <a:gd name="connsiteX5" fmla="*/ 792089 w 792089"/>
                  <a:gd name="connsiteY5" fmla="*/ 12001 h 237900"/>
                  <a:gd name="connsiteX6" fmla="*/ 648072 w 792089"/>
                  <a:gd name="connsiteY6" fmla="*/ 84008 h 237900"/>
                  <a:gd name="connsiteX7" fmla="*/ 504056 w 792089"/>
                  <a:gd name="connsiteY7" fmla="*/ 156016 h 237900"/>
                  <a:gd name="connsiteX8" fmla="*/ 396045 w 792089"/>
                  <a:gd name="connsiteY8" fmla="*/ 226746 h 237900"/>
                  <a:gd name="connsiteX9" fmla="*/ 291839 w 792089"/>
                  <a:gd name="connsiteY9" fmla="*/ 222940 h 237900"/>
                  <a:gd name="connsiteX10" fmla="*/ 1 w 792089"/>
                  <a:gd name="connsiteY10" fmla="*/ 118733 h 237900"/>
                  <a:gd name="connsiteX0" fmla="*/ 1 w 792089"/>
                  <a:gd name="connsiteY0" fmla="*/ 118734 h 237901"/>
                  <a:gd name="connsiteX1" fmla="*/ 216024 w 792089"/>
                  <a:gd name="connsiteY1" fmla="*/ 84010 h 237901"/>
                  <a:gd name="connsiteX2" fmla="*/ 360041 w 792089"/>
                  <a:gd name="connsiteY2" fmla="*/ 82730 h 237901"/>
                  <a:gd name="connsiteX3" fmla="*/ 432049 w 792089"/>
                  <a:gd name="connsiteY3" fmla="*/ 82730 h 237901"/>
                  <a:gd name="connsiteX4" fmla="*/ 648072 w 792089"/>
                  <a:gd name="connsiteY4" fmla="*/ 12002 h 237901"/>
                  <a:gd name="connsiteX5" fmla="*/ 792089 w 792089"/>
                  <a:gd name="connsiteY5" fmla="*/ 12001 h 237901"/>
                  <a:gd name="connsiteX6" fmla="*/ 648072 w 792089"/>
                  <a:gd name="connsiteY6" fmla="*/ 84009 h 237901"/>
                  <a:gd name="connsiteX7" fmla="*/ 504056 w 792089"/>
                  <a:gd name="connsiteY7" fmla="*/ 156017 h 237901"/>
                  <a:gd name="connsiteX8" fmla="*/ 396045 w 792089"/>
                  <a:gd name="connsiteY8" fmla="*/ 226747 h 237901"/>
                  <a:gd name="connsiteX9" fmla="*/ 291839 w 792089"/>
                  <a:gd name="connsiteY9" fmla="*/ 222941 h 237901"/>
                  <a:gd name="connsiteX10" fmla="*/ 1 w 792089"/>
                  <a:gd name="connsiteY10" fmla="*/ 118734 h 237901"/>
                  <a:gd name="connsiteX0" fmla="*/ 1 w 792089"/>
                  <a:gd name="connsiteY0" fmla="*/ 118734 h 239180"/>
                  <a:gd name="connsiteX1" fmla="*/ 216024 w 792089"/>
                  <a:gd name="connsiteY1" fmla="*/ 84010 h 239180"/>
                  <a:gd name="connsiteX2" fmla="*/ 360041 w 792089"/>
                  <a:gd name="connsiteY2" fmla="*/ 82730 h 239180"/>
                  <a:gd name="connsiteX3" fmla="*/ 432049 w 792089"/>
                  <a:gd name="connsiteY3" fmla="*/ 82730 h 239180"/>
                  <a:gd name="connsiteX4" fmla="*/ 648072 w 792089"/>
                  <a:gd name="connsiteY4" fmla="*/ 12002 h 239180"/>
                  <a:gd name="connsiteX5" fmla="*/ 792089 w 792089"/>
                  <a:gd name="connsiteY5" fmla="*/ 12001 h 239180"/>
                  <a:gd name="connsiteX6" fmla="*/ 648072 w 792089"/>
                  <a:gd name="connsiteY6" fmla="*/ 84009 h 239180"/>
                  <a:gd name="connsiteX7" fmla="*/ 504056 w 792089"/>
                  <a:gd name="connsiteY7" fmla="*/ 156017 h 239180"/>
                  <a:gd name="connsiteX8" fmla="*/ 360041 w 792089"/>
                  <a:gd name="connsiteY8" fmla="*/ 228026 h 239180"/>
                  <a:gd name="connsiteX9" fmla="*/ 291839 w 792089"/>
                  <a:gd name="connsiteY9" fmla="*/ 222941 h 239180"/>
                  <a:gd name="connsiteX10" fmla="*/ 1 w 792089"/>
                  <a:gd name="connsiteY10" fmla="*/ 118734 h 239180"/>
                  <a:gd name="connsiteX0" fmla="*/ 1 w 792089"/>
                  <a:gd name="connsiteY0" fmla="*/ 118734 h 239180"/>
                  <a:gd name="connsiteX1" fmla="*/ 216024 w 792089"/>
                  <a:gd name="connsiteY1" fmla="*/ 84010 h 239180"/>
                  <a:gd name="connsiteX2" fmla="*/ 360041 w 792089"/>
                  <a:gd name="connsiteY2" fmla="*/ 82730 h 239180"/>
                  <a:gd name="connsiteX3" fmla="*/ 432049 w 792089"/>
                  <a:gd name="connsiteY3" fmla="*/ 12001 h 239180"/>
                  <a:gd name="connsiteX4" fmla="*/ 648072 w 792089"/>
                  <a:gd name="connsiteY4" fmla="*/ 12002 h 239180"/>
                  <a:gd name="connsiteX5" fmla="*/ 792089 w 792089"/>
                  <a:gd name="connsiteY5" fmla="*/ 12001 h 239180"/>
                  <a:gd name="connsiteX6" fmla="*/ 648072 w 792089"/>
                  <a:gd name="connsiteY6" fmla="*/ 84009 h 239180"/>
                  <a:gd name="connsiteX7" fmla="*/ 504056 w 792089"/>
                  <a:gd name="connsiteY7" fmla="*/ 156017 h 239180"/>
                  <a:gd name="connsiteX8" fmla="*/ 360041 w 792089"/>
                  <a:gd name="connsiteY8" fmla="*/ 228026 h 239180"/>
                  <a:gd name="connsiteX9" fmla="*/ 291839 w 792089"/>
                  <a:gd name="connsiteY9" fmla="*/ 222941 h 239180"/>
                  <a:gd name="connsiteX10" fmla="*/ 1 w 792089"/>
                  <a:gd name="connsiteY10" fmla="*/ 118734 h 239180"/>
                  <a:gd name="connsiteX0" fmla="*/ 1 w 792089"/>
                  <a:gd name="connsiteY0" fmla="*/ 118734 h 239180"/>
                  <a:gd name="connsiteX1" fmla="*/ 216024 w 792089"/>
                  <a:gd name="connsiteY1" fmla="*/ 84010 h 239180"/>
                  <a:gd name="connsiteX2" fmla="*/ 360041 w 792089"/>
                  <a:gd name="connsiteY2" fmla="*/ 82730 h 239180"/>
                  <a:gd name="connsiteX3" fmla="*/ 432049 w 792089"/>
                  <a:gd name="connsiteY3" fmla="*/ 12001 h 239180"/>
                  <a:gd name="connsiteX4" fmla="*/ 648073 w 792089"/>
                  <a:gd name="connsiteY4" fmla="*/ 12001 h 239180"/>
                  <a:gd name="connsiteX5" fmla="*/ 792089 w 792089"/>
                  <a:gd name="connsiteY5" fmla="*/ 12001 h 239180"/>
                  <a:gd name="connsiteX6" fmla="*/ 648072 w 792089"/>
                  <a:gd name="connsiteY6" fmla="*/ 84009 h 239180"/>
                  <a:gd name="connsiteX7" fmla="*/ 504056 w 792089"/>
                  <a:gd name="connsiteY7" fmla="*/ 156017 h 239180"/>
                  <a:gd name="connsiteX8" fmla="*/ 360041 w 792089"/>
                  <a:gd name="connsiteY8" fmla="*/ 228026 h 239180"/>
                  <a:gd name="connsiteX9" fmla="*/ 291839 w 792089"/>
                  <a:gd name="connsiteY9" fmla="*/ 222941 h 239180"/>
                  <a:gd name="connsiteX10" fmla="*/ 1 w 792089"/>
                  <a:gd name="connsiteY10" fmla="*/ 118734 h 239180"/>
                  <a:gd name="connsiteX0" fmla="*/ 1 w 792089"/>
                  <a:gd name="connsiteY0" fmla="*/ 118734 h 239180"/>
                  <a:gd name="connsiteX1" fmla="*/ 216024 w 792089"/>
                  <a:gd name="connsiteY1" fmla="*/ 84010 h 239180"/>
                  <a:gd name="connsiteX2" fmla="*/ 360041 w 792089"/>
                  <a:gd name="connsiteY2" fmla="*/ 84009 h 239180"/>
                  <a:gd name="connsiteX3" fmla="*/ 432049 w 792089"/>
                  <a:gd name="connsiteY3" fmla="*/ 12001 h 239180"/>
                  <a:gd name="connsiteX4" fmla="*/ 648073 w 792089"/>
                  <a:gd name="connsiteY4" fmla="*/ 12001 h 239180"/>
                  <a:gd name="connsiteX5" fmla="*/ 792089 w 792089"/>
                  <a:gd name="connsiteY5" fmla="*/ 12001 h 239180"/>
                  <a:gd name="connsiteX6" fmla="*/ 648072 w 792089"/>
                  <a:gd name="connsiteY6" fmla="*/ 84009 h 239180"/>
                  <a:gd name="connsiteX7" fmla="*/ 504056 w 792089"/>
                  <a:gd name="connsiteY7" fmla="*/ 156017 h 239180"/>
                  <a:gd name="connsiteX8" fmla="*/ 360041 w 792089"/>
                  <a:gd name="connsiteY8" fmla="*/ 228026 h 239180"/>
                  <a:gd name="connsiteX9" fmla="*/ 291839 w 792089"/>
                  <a:gd name="connsiteY9" fmla="*/ 222941 h 239180"/>
                  <a:gd name="connsiteX10" fmla="*/ 1 w 792089"/>
                  <a:gd name="connsiteY10" fmla="*/ 118734 h 239180"/>
                  <a:gd name="connsiteX0" fmla="*/ 1 w 792089"/>
                  <a:gd name="connsiteY0" fmla="*/ 118734 h 239180"/>
                  <a:gd name="connsiteX1" fmla="*/ 216024 w 792089"/>
                  <a:gd name="connsiteY1" fmla="*/ 84010 h 239180"/>
                  <a:gd name="connsiteX2" fmla="*/ 288033 w 792089"/>
                  <a:gd name="connsiteY2" fmla="*/ 84009 h 239180"/>
                  <a:gd name="connsiteX3" fmla="*/ 432049 w 792089"/>
                  <a:gd name="connsiteY3" fmla="*/ 12001 h 239180"/>
                  <a:gd name="connsiteX4" fmla="*/ 648073 w 792089"/>
                  <a:gd name="connsiteY4" fmla="*/ 12001 h 239180"/>
                  <a:gd name="connsiteX5" fmla="*/ 792089 w 792089"/>
                  <a:gd name="connsiteY5" fmla="*/ 12001 h 239180"/>
                  <a:gd name="connsiteX6" fmla="*/ 648072 w 792089"/>
                  <a:gd name="connsiteY6" fmla="*/ 84009 h 239180"/>
                  <a:gd name="connsiteX7" fmla="*/ 504056 w 792089"/>
                  <a:gd name="connsiteY7" fmla="*/ 156017 h 239180"/>
                  <a:gd name="connsiteX8" fmla="*/ 360041 w 792089"/>
                  <a:gd name="connsiteY8" fmla="*/ 228026 h 239180"/>
                  <a:gd name="connsiteX9" fmla="*/ 291839 w 792089"/>
                  <a:gd name="connsiteY9" fmla="*/ 222941 h 239180"/>
                  <a:gd name="connsiteX10" fmla="*/ 1 w 792089"/>
                  <a:gd name="connsiteY10" fmla="*/ 118734 h 239180"/>
                  <a:gd name="connsiteX0" fmla="*/ 100296 w 748368"/>
                  <a:gd name="connsiteY0" fmla="*/ 228025 h 276734"/>
                  <a:gd name="connsiteX1" fmla="*/ 172303 w 748368"/>
                  <a:gd name="connsiteY1" fmla="*/ 84010 h 276734"/>
                  <a:gd name="connsiteX2" fmla="*/ 244312 w 748368"/>
                  <a:gd name="connsiteY2" fmla="*/ 84009 h 276734"/>
                  <a:gd name="connsiteX3" fmla="*/ 388328 w 748368"/>
                  <a:gd name="connsiteY3" fmla="*/ 12001 h 276734"/>
                  <a:gd name="connsiteX4" fmla="*/ 604352 w 748368"/>
                  <a:gd name="connsiteY4" fmla="*/ 12001 h 276734"/>
                  <a:gd name="connsiteX5" fmla="*/ 748368 w 748368"/>
                  <a:gd name="connsiteY5" fmla="*/ 12001 h 276734"/>
                  <a:gd name="connsiteX6" fmla="*/ 604351 w 748368"/>
                  <a:gd name="connsiteY6" fmla="*/ 84009 h 276734"/>
                  <a:gd name="connsiteX7" fmla="*/ 460335 w 748368"/>
                  <a:gd name="connsiteY7" fmla="*/ 156017 h 276734"/>
                  <a:gd name="connsiteX8" fmla="*/ 316320 w 748368"/>
                  <a:gd name="connsiteY8" fmla="*/ 228026 h 276734"/>
                  <a:gd name="connsiteX9" fmla="*/ 248118 w 748368"/>
                  <a:gd name="connsiteY9" fmla="*/ 222941 h 276734"/>
                  <a:gd name="connsiteX10" fmla="*/ 100296 w 748368"/>
                  <a:gd name="connsiteY10" fmla="*/ 228025 h 276734"/>
                  <a:gd name="connsiteX0" fmla="*/ 100296 w 748368"/>
                  <a:gd name="connsiteY0" fmla="*/ 234178 h 282887"/>
                  <a:gd name="connsiteX1" fmla="*/ 172303 w 748368"/>
                  <a:gd name="connsiteY1" fmla="*/ 90163 h 282887"/>
                  <a:gd name="connsiteX2" fmla="*/ 244312 w 748368"/>
                  <a:gd name="connsiteY2" fmla="*/ 90162 h 282887"/>
                  <a:gd name="connsiteX3" fmla="*/ 450533 w 748368"/>
                  <a:gd name="connsiteY3" fmla="*/ 12001 h 282887"/>
                  <a:gd name="connsiteX4" fmla="*/ 604352 w 748368"/>
                  <a:gd name="connsiteY4" fmla="*/ 18154 h 282887"/>
                  <a:gd name="connsiteX5" fmla="*/ 748368 w 748368"/>
                  <a:gd name="connsiteY5" fmla="*/ 18154 h 282887"/>
                  <a:gd name="connsiteX6" fmla="*/ 604351 w 748368"/>
                  <a:gd name="connsiteY6" fmla="*/ 90162 h 282887"/>
                  <a:gd name="connsiteX7" fmla="*/ 460335 w 748368"/>
                  <a:gd name="connsiteY7" fmla="*/ 162170 h 282887"/>
                  <a:gd name="connsiteX8" fmla="*/ 316320 w 748368"/>
                  <a:gd name="connsiteY8" fmla="*/ 234179 h 282887"/>
                  <a:gd name="connsiteX9" fmla="*/ 248118 w 748368"/>
                  <a:gd name="connsiteY9" fmla="*/ 229094 h 282887"/>
                  <a:gd name="connsiteX10" fmla="*/ 100296 w 748368"/>
                  <a:gd name="connsiteY10" fmla="*/ 234178 h 282887"/>
                  <a:gd name="connsiteX0" fmla="*/ 100296 w 748368"/>
                  <a:gd name="connsiteY0" fmla="*/ 228025 h 276734"/>
                  <a:gd name="connsiteX1" fmla="*/ 172303 w 748368"/>
                  <a:gd name="connsiteY1" fmla="*/ 84010 h 276734"/>
                  <a:gd name="connsiteX2" fmla="*/ 244312 w 748368"/>
                  <a:gd name="connsiteY2" fmla="*/ 84009 h 276734"/>
                  <a:gd name="connsiteX3" fmla="*/ 455978 w 748368"/>
                  <a:gd name="connsiteY3" fmla="*/ 77651 h 276734"/>
                  <a:gd name="connsiteX4" fmla="*/ 604352 w 748368"/>
                  <a:gd name="connsiteY4" fmla="*/ 12001 h 276734"/>
                  <a:gd name="connsiteX5" fmla="*/ 748368 w 748368"/>
                  <a:gd name="connsiteY5" fmla="*/ 12001 h 276734"/>
                  <a:gd name="connsiteX6" fmla="*/ 604351 w 748368"/>
                  <a:gd name="connsiteY6" fmla="*/ 84009 h 276734"/>
                  <a:gd name="connsiteX7" fmla="*/ 460335 w 748368"/>
                  <a:gd name="connsiteY7" fmla="*/ 156017 h 276734"/>
                  <a:gd name="connsiteX8" fmla="*/ 316320 w 748368"/>
                  <a:gd name="connsiteY8" fmla="*/ 228026 h 276734"/>
                  <a:gd name="connsiteX9" fmla="*/ 248118 w 748368"/>
                  <a:gd name="connsiteY9" fmla="*/ 222941 h 276734"/>
                  <a:gd name="connsiteX10" fmla="*/ 100296 w 748368"/>
                  <a:gd name="connsiteY10" fmla="*/ 228025 h 276734"/>
                  <a:gd name="connsiteX0" fmla="*/ 100296 w 748368"/>
                  <a:gd name="connsiteY0" fmla="*/ 228025 h 276734"/>
                  <a:gd name="connsiteX1" fmla="*/ 172303 w 748368"/>
                  <a:gd name="connsiteY1" fmla="*/ 84010 h 276734"/>
                  <a:gd name="connsiteX2" fmla="*/ 244312 w 748368"/>
                  <a:gd name="connsiteY2" fmla="*/ 84009 h 276734"/>
                  <a:gd name="connsiteX3" fmla="*/ 455978 w 748368"/>
                  <a:gd name="connsiteY3" fmla="*/ 77651 h 276734"/>
                  <a:gd name="connsiteX4" fmla="*/ 604352 w 748368"/>
                  <a:gd name="connsiteY4" fmla="*/ 12001 h 276734"/>
                  <a:gd name="connsiteX5" fmla="*/ 748368 w 748368"/>
                  <a:gd name="connsiteY5" fmla="*/ 12001 h 276734"/>
                  <a:gd name="connsiteX6" fmla="*/ 604351 w 748368"/>
                  <a:gd name="connsiteY6" fmla="*/ 84009 h 276734"/>
                  <a:gd name="connsiteX7" fmla="*/ 460335 w 748368"/>
                  <a:gd name="connsiteY7" fmla="*/ 156017 h 276734"/>
                  <a:gd name="connsiteX8" fmla="*/ 316320 w 748368"/>
                  <a:gd name="connsiteY8" fmla="*/ 228026 h 276734"/>
                  <a:gd name="connsiteX9" fmla="*/ 248118 w 748368"/>
                  <a:gd name="connsiteY9" fmla="*/ 222941 h 276734"/>
                  <a:gd name="connsiteX10" fmla="*/ 100296 w 748368"/>
                  <a:gd name="connsiteY10" fmla="*/ 228025 h 276734"/>
                  <a:gd name="connsiteX0" fmla="*/ 100296 w 748368"/>
                  <a:gd name="connsiteY0" fmla="*/ 228025 h 276734"/>
                  <a:gd name="connsiteX1" fmla="*/ 172303 w 748368"/>
                  <a:gd name="connsiteY1" fmla="*/ 84010 h 276734"/>
                  <a:gd name="connsiteX2" fmla="*/ 244312 w 748368"/>
                  <a:gd name="connsiteY2" fmla="*/ 84009 h 276734"/>
                  <a:gd name="connsiteX3" fmla="*/ 455978 w 748368"/>
                  <a:gd name="connsiteY3" fmla="*/ 77651 h 276734"/>
                  <a:gd name="connsiteX4" fmla="*/ 604352 w 748368"/>
                  <a:gd name="connsiteY4" fmla="*/ 12001 h 276734"/>
                  <a:gd name="connsiteX5" fmla="*/ 748368 w 748368"/>
                  <a:gd name="connsiteY5" fmla="*/ 12001 h 276734"/>
                  <a:gd name="connsiteX6" fmla="*/ 604351 w 748368"/>
                  <a:gd name="connsiteY6" fmla="*/ 84009 h 276734"/>
                  <a:gd name="connsiteX7" fmla="*/ 460335 w 748368"/>
                  <a:gd name="connsiteY7" fmla="*/ 156017 h 276734"/>
                  <a:gd name="connsiteX8" fmla="*/ 316320 w 748368"/>
                  <a:gd name="connsiteY8" fmla="*/ 228026 h 276734"/>
                  <a:gd name="connsiteX9" fmla="*/ 248118 w 748368"/>
                  <a:gd name="connsiteY9" fmla="*/ 222941 h 276734"/>
                  <a:gd name="connsiteX10" fmla="*/ 100296 w 748368"/>
                  <a:gd name="connsiteY10" fmla="*/ 228025 h 276734"/>
                  <a:gd name="connsiteX0" fmla="*/ 100296 w 748368"/>
                  <a:gd name="connsiteY0" fmla="*/ 228025 h 276734"/>
                  <a:gd name="connsiteX1" fmla="*/ 172303 w 748368"/>
                  <a:gd name="connsiteY1" fmla="*/ 84010 h 276734"/>
                  <a:gd name="connsiteX2" fmla="*/ 244312 w 748368"/>
                  <a:gd name="connsiteY2" fmla="*/ 84009 h 276734"/>
                  <a:gd name="connsiteX3" fmla="*/ 455978 w 748368"/>
                  <a:gd name="connsiteY3" fmla="*/ 77650 h 276734"/>
                  <a:gd name="connsiteX4" fmla="*/ 604352 w 748368"/>
                  <a:gd name="connsiteY4" fmla="*/ 12001 h 276734"/>
                  <a:gd name="connsiteX5" fmla="*/ 748368 w 748368"/>
                  <a:gd name="connsiteY5" fmla="*/ 12001 h 276734"/>
                  <a:gd name="connsiteX6" fmla="*/ 604351 w 748368"/>
                  <a:gd name="connsiteY6" fmla="*/ 84009 h 276734"/>
                  <a:gd name="connsiteX7" fmla="*/ 460335 w 748368"/>
                  <a:gd name="connsiteY7" fmla="*/ 156017 h 276734"/>
                  <a:gd name="connsiteX8" fmla="*/ 316320 w 748368"/>
                  <a:gd name="connsiteY8" fmla="*/ 228026 h 276734"/>
                  <a:gd name="connsiteX9" fmla="*/ 248118 w 748368"/>
                  <a:gd name="connsiteY9" fmla="*/ 222941 h 276734"/>
                  <a:gd name="connsiteX10" fmla="*/ 100296 w 748368"/>
                  <a:gd name="connsiteY10" fmla="*/ 228025 h 276734"/>
                  <a:gd name="connsiteX0" fmla="*/ 100296 w 748368"/>
                  <a:gd name="connsiteY0" fmla="*/ 228025 h 276734"/>
                  <a:gd name="connsiteX1" fmla="*/ 172303 w 748368"/>
                  <a:gd name="connsiteY1" fmla="*/ 84010 h 276734"/>
                  <a:gd name="connsiteX2" fmla="*/ 244312 w 748368"/>
                  <a:gd name="connsiteY2" fmla="*/ 84009 h 276734"/>
                  <a:gd name="connsiteX3" fmla="*/ 455978 w 748368"/>
                  <a:gd name="connsiteY3" fmla="*/ 77650 h 276734"/>
                  <a:gd name="connsiteX4" fmla="*/ 604352 w 748368"/>
                  <a:gd name="connsiteY4" fmla="*/ 12001 h 276734"/>
                  <a:gd name="connsiteX5" fmla="*/ 748368 w 748368"/>
                  <a:gd name="connsiteY5" fmla="*/ 12001 h 276734"/>
                  <a:gd name="connsiteX6" fmla="*/ 604351 w 748368"/>
                  <a:gd name="connsiteY6" fmla="*/ 84009 h 276734"/>
                  <a:gd name="connsiteX7" fmla="*/ 460335 w 748368"/>
                  <a:gd name="connsiteY7" fmla="*/ 156017 h 276734"/>
                  <a:gd name="connsiteX8" fmla="*/ 316320 w 748368"/>
                  <a:gd name="connsiteY8" fmla="*/ 228026 h 276734"/>
                  <a:gd name="connsiteX9" fmla="*/ 248118 w 748368"/>
                  <a:gd name="connsiteY9" fmla="*/ 222941 h 276734"/>
                  <a:gd name="connsiteX10" fmla="*/ 100296 w 748368"/>
                  <a:gd name="connsiteY10" fmla="*/ 228025 h 276734"/>
                  <a:gd name="connsiteX0" fmla="*/ 100296 w 748368"/>
                  <a:gd name="connsiteY0" fmla="*/ 228025 h 276734"/>
                  <a:gd name="connsiteX1" fmla="*/ 172303 w 748368"/>
                  <a:gd name="connsiteY1" fmla="*/ 84010 h 276734"/>
                  <a:gd name="connsiteX2" fmla="*/ 244312 w 748368"/>
                  <a:gd name="connsiteY2" fmla="*/ 84009 h 276734"/>
                  <a:gd name="connsiteX3" fmla="*/ 455978 w 748368"/>
                  <a:gd name="connsiteY3" fmla="*/ 77650 h 276734"/>
                  <a:gd name="connsiteX4" fmla="*/ 604352 w 748368"/>
                  <a:gd name="connsiteY4" fmla="*/ 12001 h 276734"/>
                  <a:gd name="connsiteX5" fmla="*/ 748368 w 748368"/>
                  <a:gd name="connsiteY5" fmla="*/ 12001 h 276734"/>
                  <a:gd name="connsiteX6" fmla="*/ 604351 w 748368"/>
                  <a:gd name="connsiteY6" fmla="*/ 84009 h 276734"/>
                  <a:gd name="connsiteX7" fmla="*/ 460335 w 748368"/>
                  <a:gd name="connsiteY7" fmla="*/ 156017 h 276734"/>
                  <a:gd name="connsiteX8" fmla="*/ 316320 w 748368"/>
                  <a:gd name="connsiteY8" fmla="*/ 228026 h 276734"/>
                  <a:gd name="connsiteX9" fmla="*/ 248118 w 748368"/>
                  <a:gd name="connsiteY9" fmla="*/ 222941 h 276734"/>
                  <a:gd name="connsiteX10" fmla="*/ 100296 w 748368"/>
                  <a:gd name="connsiteY10" fmla="*/ 228025 h 276734"/>
                  <a:gd name="connsiteX0" fmla="*/ 100296 w 748368"/>
                  <a:gd name="connsiteY0" fmla="*/ 228025 h 276734"/>
                  <a:gd name="connsiteX1" fmla="*/ 172303 w 748368"/>
                  <a:gd name="connsiteY1" fmla="*/ 84010 h 276734"/>
                  <a:gd name="connsiteX2" fmla="*/ 244312 w 748368"/>
                  <a:gd name="connsiteY2" fmla="*/ 84009 h 276734"/>
                  <a:gd name="connsiteX3" fmla="*/ 415390 w 748368"/>
                  <a:gd name="connsiteY3" fmla="*/ 40714 h 276734"/>
                  <a:gd name="connsiteX4" fmla="*/ 604352 w 748368"/>
                  <a:gd name="connsiteY4" fmla="*/ 12001 h 276734"/>
                  <a:gd name="connsiteX5" fmla="*/ 748368 w 748368"/>
                  <a:gd name="connsiteY5" fmla="*/ 12001 h 276734"/>
                  <a:gd name="connsiteX6" fmla="*/ 604351 w 748368"/>
                  <a:gd name="connsiteY6" fmla="*/ 84009 h 276734"/>
                  <a:gd name="connsiteX7" fmla="*/ 460335 w 748368"/>
                  <a:gd name="connsiteY7" fmla="*/ 156017 h 276734"/>
                  <a:gd name="connsiteX8" fmla="*/ 316320 w 748368"/>
                  <a:gd name="connsiteY8" fmla="*/ 228026 h 276734"/>
                  <a:gd name="connsiteX9" fmla="*/ 248118 w 748368"/>
                  <a:gd name="connsiteY9" fmla="*/ 222941 h 276734"/>
                  <a:gd name="connsiteX10" fmla="*/ 100296 w 748368"/>
                  <a:gd name="connsiteY10" fmla="*/ 228025 h 276734"/>
                  <a:gd name="connsiteX0" fmla="*/ 100296 w 640253"/>
                  <a:gd name="connsiteY0" fmla="*/ 218747 h 267456"/>
                  <a:gd name="connsiteX1" fmla="*/ 172303 w 640253"/>
                  <a:gd name="connsiteY1" fmla="*/ 74732 h 267456"/>
                  <a:gd name="connsiteX2" fmla="*/ 244312 w 640253"/>
                  <a:gd name="connsiteY2" fmla="*/ 74731 h 267456"/>
                  <a:gd name="connsiteX3" fmla="*/ 415390 w 640253"/>
                  <a:gd name="connsiteY3" fmla="*/ 31436 h 267456"/>
                  <a:gd name="connsiteX4" fmla="*/ 604352 w 640253"/>
                  <a:gd name="connsiteY4" fmla="*/ 2723 h 267456"/>
                  <a:gd name="connsiteX5" fmla="*/ 630795 w 640253"/>
                  <a:gd name="connsiteY5" fmla="*/ 15100 h 267456"/>
                  <a:gd name="connsiteX6" fmla="*/ 604351 w 640253"/>
                  <a:gd name="connsiteY6" fmla="*/ 74731 h 267456"/>
                  <a:gd name="connsiteX7" fmla="*/ 460335 w 640253"/>
                  <a:gd name="connsiteY7" fmla="*/ 146739 h 267456"/>
                  <a:gd name="connsiteX8" fmla="*/ 316320 w 640253"/>
                  <a:gd name="connsiteY8" fmla="*/ 218748 h 267456"/>
                  <a:gd name="connsiteX9" fmla="*/ 248118 w 640253"/>
                  <a:gd name="connsiteY9" fmla="*/ 213663 h 267456"/>
                  <a:gd name="connsiteX10" fmla="*/ 100296 w 640253"/>
                  <a:gd name="connsiteY10" fmla="*/ 218747 h 267456"/>
                  <a:gd name="connsiteX0" fmla="*/ 100296 w 699765"/>
                  <a:gd name="connsiteY0" fmla="*/ 218747 h 267456"/>
                  <a:gd name="connsiteX1" fmla="*/ 172303 w 699765"/>
                  <a:gd name="connsiteY1" fmla="*/ 74732 h 267456"/>
                  <a:gd name="connsiteX2" fmla="*/ 244312 w 699765"/>
                  <a:gd name="connsiteY2" fmla="*/ 74731 h 267456"/>
                  <a:gd name="connsiteX3" fmla="*/ 415390 w 699765"/>
                  <a:gd name="connsiteY3" fmla="*/ 31436 h 267456"/>
                  <a:gd name="connsiteX4" fmla="*/ 604352 w 699765"/>
                  <a:gd name="connsiteY4" fmla="*/ 2723 h 267456"/>
                  <a:gd name="connsiteX5" fmla="*/ 630795 w 699765"/>
                  <a:gd name="connsiteY5" fmla="*/ 15100 h 267456"/>
                  <a:gd name="connsiteX6" fmla="*/ 604351 w 699765"/>
                  <a:gd name="connsiteY6" fmla="*/ 74731 h 267456"/>
                  <a:gd name="connsiteX7" fmla="*/ 460335 w 699765"/>
                  <a:gd name="connsiteY7" fmla="*/ 146739 h 267456"/>
                  <a:gd name="connsiteX8" fmla="*/ 316320 w 699765"/>
                  <a:gd name="connsiteY8" fmla="*/ 218748 h 267456"/>
                  <a:gd name="connsiteX9" fmla="*/ 248118 w 699765"/>
                  <a:gd name="connsiteY9" fmla="*/ 213663 h 267456"/>
                  <a:gd name="connsiteX10" fmla="*/ 100296 w 699765"/>
                  <a:gd name="connsiteY10" fmla="*/ 218747 h 267456"/>
                  <a:gd name="connsiteX0" fmla="*/ 100296 w 699765"/>
                  <a:gd name="connsiteY0" fmla="*/ 231638 h 280347"/>
                  <a:gd name="connsiteX1" fmla="*/ 172303 w 699765"/>
                  <a:gd name="connsiteY1" fmla="*/ 87623 h 280347"/>
                  <a:gd name="connsiteX2" fmla="*/ 244312 w 699765"/>
                  <a:gd name="connsiteY2" fmla="*/ 87622 h 280347"/>
                  <a:gd name="connsiteX3" fmla="*/ 415390 w 699765"/>
                  <a:gd name="connsiteY3" fmla="*/ 44327 h 280347"/>
                  <a:gd name="connsiteX4" fmla="*/ 604352 w 699765"/>
                  <a:gd name="connsiteY4" fmla="*/ 15614 h 280347"/>
                  <a:gd name="connsiteX5" fmla="*/ 630795 w 699765"/>
                  <a:gd name="connsiteY5" fmla="*/ 27991 h 280347"/>
                  <a:gd name="connsiteX6" fmla="*/ 604351 w 699765"/>
                  <a:gd name="connsiteY6" fmla="*/ 87622 h 280347"/>
                  <a:gd name="connsiteX7" fmla="*/ 460335 w 699765"/>
                  <a:gd name="connsiteY7" fmla="*/ 159630 h 280347"/>
                  <a:gd name="connsiteX8" fmla="*/ 316320 w 699765"/>
                  <a:gd name="connsiteY8" fmla="*/ 231639 h 280347"/>
                  <a:gd name="connsiteX9" fmla="*/ 248118 w 699765"/>
                  <a:gd name="connsiteY9" fmla="*/ 226554 h 280347"/>
                  <a:gd name="connsiteX10" fmla="*/ 100296 w 699765"/>
                  <a:gd name="connsiteY10" fmla="*/ 231638 h 280347"/>
                  <a:gd name="connsiteX0" fmla="*/ 100296 w 771568"/>
                  <a:gd name="connsiteY0" fmla="*/ 237083 h 285792"/>
                  <a:gd name="connsiteX1" fmla="*/ 172303 w 771568"/>
                  <a:gd name="connsiteY1" fmla="*/ 93068 h 285792"/>
                  <a:gd name="connsiteX2" fmla="*/ 244312 w 771568"/>
                  <a:gd name="connsiteY2" fmla="*/ 93067 h 285792"/>
                  <a:gd name="connsiteX3" fmla="*/ 415390 w 771568"/>
                  <a:gd name="connsiteY3" fmla="*/ 49772 h 285792"/>
                  <a:gd name="connsiteX4" fmla="*/ 604352 w 771568"/>
                  <a:gd name="connsiteY4" fmla="*/ 21059 h 285792"/>
                  <a:gd name="connsiteX5" fmla="*/ 702598 w 771568"/>
                  <a:gd name="connsiteY5" fmla="*/ 27991 h 285792"/>
                  <a:gd name="connsiteX6" fmla="*/ 604351 w 771568"/>
                  <a:gd name="connsiteY6" fmla="*/ 93067 h 285792"/>
                  <a:gd name="connsiteX7" fmla="*/ 460335 w 771568"/>
                  <a:gd name="connsiteY7" fmla="*/ 165075 h 285792"/>
                  <a:gd name="connsiteX8" fmla="*/ 316320 w 771568"/>
                  <a:gd name="connsiteY8" fmla="*/ 237084 h 285792"/>
                  <a:gd name="connsiteX9" fmla="*/ 248118 w 771568"/>
                  <a:gd name="connsiteY9" fmla="*/ 231999 h 285792"/>
                  <a:gd name="connsiteX10" fmla="*/ 100296 w 771568"/>
                  <a:gd name="connsiteY10" fmla="*/ 237083 h 285792"/>
                  <a:gd name="connsiteX0" fmla="*/ 100296 w 759943"/>
                  <a:gd name="connsiteY0" fmla="*/ 237083 h 285792"/>
                  <a:gd name="connsiteX1" fmla="*/ 172303 w 759943"/>
                  <a:gd name="connsiteY1" fmla="*/ 93068 h 285792"/>
                  <a:gd name="connsiteX2" fmla="*/ 244312 w 759943"/>
                  <a:gd name="connsiteY2" fmla="*/ 93067 h 285792"/>
                  <a:gd name="connsiteX3" fmla="*/ 415390 w 759943"/>
                  <a:gd name="connsiteY3" fmla="*/ 49772 h 285792"/>
                  <a:gd name="connsiteX4" fmla="*/ 604352 w 759943"/>
                  <a:gd name="connsiteY4" fmla="*/ 21059 h 285792"/>
                  <a:gd name="connsiteX5" fmla="*/ 702598 w 759943"/>
                  <a:gd name="connsiteY5" fmla="*/ 27991 h 285792"/>
                  <a:gd name="connsiteX6" fmla="*/ 604351 w 759943"/>
                  <a:gd name="connsiteY6" fmla="*/ 93067 h 285792"/>
                  <a:gd name="connsiteX7" fmla="*/ 460335 w 759943"/>
                  <a:gd name="connsiteY7" fmla="*/ 165075 h 285792"/>
                  <a:gd name="connsiteX8" fmla="*/ 316320 w 759943"/>
                  <a:gd name="connsiteY8" fmla="*/ 237084 h 285792"/>
                  <a:gd name="connsiteX9" fmla="*/ 248118 w 759943"/>
                  <a:gd name="connsiteY9" fmla="*/ 231999 h 285792"/>
                  <a:gd name="connsiteX10" fmla="*/ 100296 w 759943"/>
                  <a:gd name="connsiteY10" fmla="*/ 237083 h 285792"/>
                  <a:gd name="connsiteX0" fmla="*/ 100296 w 706499"/>
                  <a:gd name="connsiteY0" fmla="*/ 219654 h 268363"/>
                  <a:gd name="connsiteX1" fmla="*/ 172303 w 706499"/>
                  <a:gd name="connsiteY1" fmla="*/ 75639 h 268363"/>
                  <a:gd name="connsiteX2" fmla="*/ 244312 w 706499"/>
                  <a:gd name="connsiteY2" fmla="*/ 75638 h 268363"/>
                  <a:gd name="connsiteX3" fmla="*/ 415390 w 706499"/>
                  <a:gd name="connsiteY3" fmla="*/ 32343 h 268363"/>
                  <a:gd name="connsiteX4" fmla="*/ 604352 w 706499"/>
                  <a:gd name="connsiteY4" fmla="*/ 3630 h 268363"/>
                  <a:gd name="connsiteX5" fmla="*/ 702598 w 706499"/>
                  <a:gd name="connsiteY5" fmla="*/ 10562 h 268363"/>
                  <a:gd name="connsiteX6" fmla="*/ 604351 w 706499"/>
                  <a:gd name="connsiteY6" fmla="*/ 75638 h 268363"/>
                  <a:gd name="connsiteX7" fmla="*/ 460335 w 706499"/>
                  <a:gd name="connsiteY7" fmla="*/ 147646 h 268363"/>
                  <a:gd name="connsiteX8" fmla="*/ 316320 w 706499"/>
                  <a:gd name="connsiteY8" fmla="*/ 219655 h 268363"/>
                  <a:gd name="connsiteX9" fmla="*/ 248118 w 706499"/>
                  <a:gd name="connsiteY9" fmla="*/ 214570 h 268363"/>
                  <a:gd name="connsiteX10" fmla="*/ 100296 w 706499"/>
                  <a:gd name="connsiteY10" fmla="*/ 219654 h 268363"/>
                  <a:gd name="connsiteX0" fmla="*/ 100296 w 706499"/>
                  <a:gd name="connsiteY0" fmla="*/ 219654 h 268363"/>
                  <a:gd name="connsiteX1" fmla="*/ 172303 w 706499"/>
                  <a:gd name="connsiteY1" fmla="*/ 75639 h 268363"/>
                  <a:gd name="connsiteX2" fmla="*/ 244312 w 706499"/>
                  <a:gd name="connsiteY2" fmla="*/ 75638 h 268363"/>
                  <a:gd name="connsiteX3" fmla="*/ 267024 w 706499"/>
                  <a:gd name="connsiteY3" fmla="*/ 47432 h 268363"/>
                  <a:gd name="connsiteX4" fmla="*/ 415390 w 706499"/>
                  <a:gd name="connsiteY4" fmla="*/ 32343 h 268363"/>
                  <a:gd name="connsiteX5" fmla="*/ 604352 w 706499"/>
                  <a:gd name="connsiteY5" fmla="*/ 3630 h 268363"/>
                  <a:gd name="connsiteX6" fmla="*/ 702598 w 706499"/>
                  <a:gd name="connsiteY6" fmla="*/ 10562 h 268363"/>
                  <a:gd name="connsiteX7" fmla="*/ 604351 w 706499"/>
                  <a:gd name="connsiteY7" fmla="*/ 75638 h 268363"/>
                  <a:gd name="connsiteX8" fmla="*/ 460335 w 706499"/>
                  <a:gd name="connsiteY8" fmla="*/ 147646 h 268363"/>
                  <a:gd name="connsiteX9" fmla="*/ 316320 w 706499"/>
                  <a:gd name="connsiteY9" fmla="*/ 219655 h 268363"/>
                  <a:gd name="connsiteX10" fmla="*/ 248118 w 706499"/>
                  <a:gd name="connsiteY10" fmla="*/ 214570 h 268363"/>
                  <a:gd name="connsiteX11" fmla="*/ 100296 w 706499"/>
                  <a:gd name="connsiteY11" fmla="*/ 219654 h 268363"/>
                  <a:gd name="connsiteX0" fmla="*/ 100296 w 706499"/>
                  <a:gd name="connsiteY0" fmla="*/ 219654 h 268363"/>
                  <a:gd name="connsiteX1" fmla="*/ 172303 w 706499"/>
                  <a:gd name="connsiteY1" fmla="*/ 75639 h 268363"/>
                  <a:gd name="connsiteX2" fmla="*/ 210472 w 706499"/>
                  <a:gd name="connsiteY2" fmla="*/ 52805 h 268363"/>
                  <a:gd name="connsiteX3" fmla="*/ 267024 w 706499"/>
                  <a:gd name="connsiteY3" fmla="*/ 47432 h 268363"/>
                  <a:gd name="connsiteX4" fmla="*/ 415390 w 706499"/>
                  <a:gd name="connsiteY4" fmla="*/ 32343 h 268363"/>
                  <a:gd name="connsiteX5" fmla="*/ 604352 w 706499"/>
                  <a:gd name="connsiteY5" fmla="*/ 3630 h 268363"/>
                  <a:gd name="connsiteX6" fmla="*/ 702598 w 706499"/>
                  <a:gd name="connsiteY6" fmla="*/ 10562 h 268363"/>
                  <a:gd name="connsiteX7" fmla="*/ 604351 w 706499"/>
                  <a:gd name="connsiteY7" fmla="*/ 75638 h 268363"/>
                  <a:gd name="connsiteX8" fmla="*/ 460335 w 706499"/>
                  <a:gd name="connsiteY8" fmla="*/ 147646 h 268363"/>
                  <a:gd name="connsiteX9" fmla="*/ 316320 w 706499"/>
                  <a:gd name="connsiteY9" fmla="*/ 219655 h 268363"/>
                  <a:gd name="connsiteX10" fmla="*/ 248118 w 706499"/>
                  <a:gd name="connsiteY10" fmla="*/ 214570 h 268363"/>
                  <a:gd name="connsiteX11" fmla="*/ 100296 w 706499"/>
                  <a:gd name="connsiteY11" fmla="*/ 219654 h 268363"/>
                  <a:gd name="connsiteX0" fmla="*/ 118679 w 724882"/>
                  <a:gd name="connsiteY0" fmla="*/ 219654 h 268363"/>
                  <a:gd name="connsiteX1" fmla="*/ 172303 w 724882"/>
                  <a:gd name="connsiteY1" fmla="*/ 58177 h 268363"/>
                  <a:gd name="connsiteX2" fmla="*/ 228855 w 724882"/>
                  <a:gd name="connsiteY2" fmla="*/ 52805 h 268363"/>
                  <a:gd name="connsiteX3" fmla="*/ 285407 w 724882"/>
                  <a:gd name="connsiteY3" fmla="*/ 47432 h 268363"/>
                  <a:gd name="connsiteX4" fmla="*/ 433773 w 724882"/>
                  <a:gd name="connsiteY4" fmla="*/ 32343 h 268363"/>
                  <a:gd name="connsiteX5" fmla="*/ 622735 w 724882"/>
                  <a:gd name="connsiteY5" fmla="*/ 3630 h 268363"/>
                  <a:gd name="connsiteX6" fmla="*/ 720981 w 724882"/>
                  <a:gd name="connsiteY6" fmla="*/ 10562 h 268363"/>
                  <a:gd name="connsiteX7" fmla="*/ 622734 w 724882"/>
                  <a:gd name="connsiteY7" fmla="*/ 75638 h 268363"/>
                  <a:gd name="connsiteX8" fmla="*/ 478718 w 724882"/>
                  <a:gd name="connsiteY8" fmla="*/ 147646 h 268363"/>
                  <a:gd name="connsiteX9" fmla="*/ 334703 w 724882"/>
                  <a:gd name="connsiteY9" fmla="*/ 219655 h 268363"/>
                  <a:gd name="connsiteX10" fmla="*/ 266501 w 724882"/>
                  <a:gd name="connsiteY10" fmla="*/ 214570 h 268363"/>
                  <a:gd name="connsiteX11" fmla="*/ 118679 w 724882"/>
                  <a:gd name="connsiteY11" fmla="*/ 219654 h 268363"/>
                  <a:gd name="connsiteX0" fmla="*/ 118679 w 724882"/>
                  <a:gd name="connsiteY0" fmla="*/ 219654 h 268363"/>
                  <a:gd name="connsiteX1" fmla="*/ 172303 w 724882"/>
                  <a:gd name="connsiteY1" fmla="*/ 58177 h 268363"/>
                  <a:gd name="connsiteX2" fmla="*/ 228855 w 724882"/>
                  <a:gd name="connsiteY2" fmla="*/ 52805 h 268363"/>
                  <a:gd name="connsiteX3" fmla="*/ 285407 w 724882"/>
                  <a:gd name="connsiteY3" fmla="*/ 47432 h 268363"/>
                  <a:gd name="connsiteX4" fmla="*/ 433773 w 724882"/>
                  <a:gd name="connsiteY4" fmla="*/ 32343 h 268363"/>
                  <a:gd name="connsiteX5" fmla="*/ 622735 w 724882"/>
                  <a:gd name="connsiteY5" fmla="*/ 3630 h 268363"/>
                  <a:gd name="connsiteX6" fmla="*/ 720981 w 724882"/>
                  <a:gd name="connsiteY6" fmla="*/ 10562 h 268363"/>
                  <a:gd name="connsiteX7" fmla="*/ 622734 w 724882"/>
                  <a:gd name="connsiteY7" fmla="*/ 75638 h 268363"/>
                  <a:gd name="connsiteX8" fmla="*/ 441663 w 724882"/>
                  <a:gd name="connsiteY8" fmla="*/ 149335 h 268363"/>
                  <a:gd name="connsiteX9" fmla="*/ 334703 w 724882"/>
                  <a:gd name="connsiteY9" fmla="*/ 219655 h 268363"/>
                  <a:gd name="connsiteX10" fmla="*/ 266501 w 724882"/>
                  <a:gd name="connsiteY10" fmla="*/ 214570 h 268363"/>
                  <a:gd name="connsiteX11" fmla="*/ 118679 w 724882"/>
                  <a:gd name="connsiteY11" fmla="*/ 219654 h 268363"/>
                  <a:gd name="connsiteX0" fmla="*/ 118679 w 724882"/>
                  <a:gd name="connsiteY0" fmla="*/ 219654 h 268363"/>
                  <a:gd name="connsiteX1" fmla="*/ 172303 w 724882"/>
                  <a:gd name="connsiteY1" fmla="*/ 58177 h 268363"/>
                  <a:gd name="connsiteX2" fmla="*/ 228855 w 724882"/>
                  <a:gd name="connsiteY2" fmla="*/ 52805 h 268363"/>
                  <a:gd name="connsiteX3" fmla="*/ 285407 w 724882"/>
                  <a:gd name="connsiteY3" fmla="*/ 47432 h 268363"/>
                  <a:gd name="connsiteX4" fmla="*/ 433773 w 724882"/>
                  <a:gd name="connsiteY4" fmla="*/ 32343 h 268363"/>
                  <a:gd name="connsiteX5" fmla="*/ 622735 w 724882"/>
                  <a:gd name="connsiteY5" fmla="*/ 3630 h 268363"/>
                  <a:gd name="connsiteX6" fmla="*/ 720981 w 724882"/>
                  <a:gd name="connsiteY6" fmla="*/ 10562 h 268363"/>
                  <a:gd name="connsiteX7" fmla="*/ 622734 w 724882"/>
                  <a:gd name="connsiteY7" fmla="*/ 75638 h 268363"/>
                  <a:gd name="connsiteX8" fmla="*/ 441663 w 724882"/>
                  <a:gd name="connsiteY8" fmla="*/ 149335 h 268363"/>
                  <a:gd name="connsiteX9" fmla="*/ 293585 w 724882"/>
                  <a:gd name="connsiteY9" fmla="*/ 221776 h 268363"/>
                  <a:gd name="connsiteX10" fmla="*/ 266501 w 724882"/>
                  <a:gd name="connsiteY10" fmla="*/ 214570 h 268363"/>
                  <a:gd name="connsiteX11" fmla="*/ 118679 w 724882"/>
                  <a:gd name="connsiteY11" fmla="*/ 219654 h 268363"/>
                  <a:gd name="connsiteX0" fmla="*/ 118679 w 724882"/>
                  <a:gd name="connsiteY0" fmla="*/ 219654 h 268363"/>
                  <a:gd name="connsiteX1" fmla="*/ 172303 w 724882"/>
                  <a:gd name="connsiteY1" fmla="*/ 58177 h 268363"/>
                  <a:gd name="connsiteX2" fmla="*/ 228855 w 724882"/>
                  <a:gd name="connsiteY2" fmla="*/ 52805 h 268363"/>
                  <a:gd name="connsiteX3" fmla="*/ 285407 w 724882"/>
                  <a:gd name="connsiteY3" fmla="*/ 47432 h 268363"/>
                  <a:gd name="connsiteX4" fmla="*/ 433773 w 724882"/>
                  <a:gd name="connsiteY4" fmla="*/ 32343 h 268363"/>
                  <a:gd name="connsiteX5" fmla="*/ 622735 w 724882"/>
                  <a:gd name="connsiteY5" fmla="*/ 3630 h 268363"/>
                  <a:gd name="connsiteX6" fmla="*/ 720981 w 724882"/>
                  <a:gd name="connsiteY6" fmla="*/ 10562 h 268363"/>
                  <a:gd name="connsiteX7" fmla="*/ 622734 w 724882"/>
                  <a:gd name="connsiteY7" fmla="*/ 75638 h 268363"/>
                  <a:gd name="connsiteX8" fmla="*/ 441663 w 724882"/>
                  <a:gd name="connsiteY8" fmla="*/ 149335 h 268363"/>
                  <a:gd name="connsiteX9" fmla="*/ 293585 w 724882"/>
                  <a:gd name="connsiteY9" fmla="*/ 221776 h 268363"/>
                  <a:gd name="connsiteX10" fmla="*/ 293585 w 724882"/>
                  <a:gd name="connsiteY10" fmla="*/ 221776 h 268363"/>
                  <a:gd name="connsiteX11" fmla="*/ 118679 w 724882"/>
                  <a:gd name="connsiteY11" fmla="*/ 219654 h 268363"/>
                  <a:gd name="connsiteX0" fmla="*/ 57628 w 663831"/>
                  <a:gd name="connsiteY0" fmla="*/ 219654 h 268363"/>
                  <a:gd name="connsiteX1" fmla="*/ 8937 w 663831"/>
                  <a:gd name="connsiteY1" fmla="*/ 97084 h 268363"/>
                  <a:gd name="connsiteX2" fmla="*/ 111252 w 663831"/>
                  <a:gd name="connsiteY2" fmla="*/ 58177 h 268363"/>
                  <a:gd name="connsiteX3" fmla="*/ 167804 w 663831"/>
                  <a:gd name="connsiteY3" fmla="*/ 52805 h 268363"/>
                  <a:gd name="connsiteX4" fmla="*/ 224356 w 663831"/>
                  <a:gd name="connsiteY4" fmla="*/ 47432 h 268363"/>
                  <a:gd name="connsiteX5" fmla="*/ 372722 w 663831"/>
                  <a:gd name="connsiteY5" fmla="*/ 32343 h 268363"/>
                  <a:gd name="connsiteX6" fmla="*/ 561684 w 663831"/>
                  <a:gd name="connsiteY6" fmla="*/ 3630 h 268363"/>
                  <a:gd name="connsiteX7" fmla="*/ 659930 w 663831"/>
                  <a:gd name="connsiteY7" fmla="*/ 10562 h 268363"/>
                  <a:gd name="connsiteX8" fmla="*/ 561683 w 663831"/>
                  <a:gd name="connsiteY8" fmla="*/ 75638 h 268363"/>
                  <a:gd name="connsiteX9" fmla="*/ 380612 w 663831"/>
                  <a:gd name="connsiteY9" fmla="*/ 149335 h 268363"/>
                  <a:gd name="connsiteX10" fmla="*/ 232534 w 663831"/>
                  <a:gd name="connsiteY10" fmla="*/ 221776 h 268363"/>
                  <a:gd name="connsiteX11" fmla="*/ 232534 w 663831"/>
                  <a:gd name="connsiteY11" fmla="*/ 221776 h 268363"/>
                  <a:gd name="connsiteX12" fmla="*/ 57628 w 663831"/>
                  <a:gd name="connsiteY12" fmla="*/ 219654 h 268363"/>
                  <a:gd name="connsiteX0" fmla="*/ 57628 w 593177"/>
                  <a:gd name="connsiteY0" fmla="*/ 223240 h 271949"/>
                  <a:gd name="connsiteX1" fmla="*/ 8937 w 593177"/>
                  <a:gd name="connsiteY1" fmla="*/ 100670 h 271949"/>
                  <a:gd name="connsiteX2" fmla="*/ 111252 w 593177"/>
                  <a:gd name="connsiteY2" fmla="*/ 61763 h 271949"/>
                  <a:gd name="connsiteX3" fmla="*/ 167804 w 593177"/>
                  <a:gd name="connsiteY3" fmla="*/ 56391 h 271949"/>
                  <a:gd name="connsiteX4" fmla="*/ 224356 w 593177"/>
                  <a:gd name="connsiteY4" fmla="*/ 51018 h 271949"/>
                  <a:gd name="connsiteX5" fmla="*/ 372722 w 593177"/>
                  <a:gd name="connsiteY5" fmla="*/ 35929 h 271949"/>
                  <a:gd name="connsiteX6" fmla="*/ 561684 w 593177"/>
                  <a:gd name="connsiteY6" fmla="*/ 7216 h 271949"/>
                  <a:gd name="connsiteX7" fmla="*/ 561683 w 593177"/>
                  <a:gd name="connsiteY7" fmla="*/ 79224 h 271949"/>
                  <a:gd name="connsiteX8" fmla="*/ 380612 w 593177"/>
                  <a:gd name="connsiteY8" fmla="*/ 152921 h 271949"/>
                  <a:gd name="connsiteX9" fmla="*/ 232534 w 593177"/>
                  <a:gd name="connsiteY9" fmla="*/ 225362 h 271949"/>
                  <a:gd name="connsiteX10" fmla="*/ 232534 w 593177"/>
                  <a:gd name="connsiteY10" fmla="*/ 225362 h 271949"/>
                  <a:gd name="connsiteX11" fmla="*/ 57628 w 593177"/>
                  <a:gd name="connsiteY11" fmla="*/ 223240 h 271949"/>
                  <a:gd name="connsiteX0" fmla="*/ 57628 w 620218"/>
                  <a:gd name="connsiteY0" fmla="*/ 223240 h 271949"/>
                  <a:gd name="connsiteX1" fmla="*/ 8937 w 620218"/>
                  <a:gd name="connsiteY1" fmla="*/ 100670 h 271949"/>
                  <a:gd name="connsiteX2" fmla="*/ 111252 w 620218"/>
                  <a:gd name="connsiteY2" fmla="*/ 61763 h 271949"/>
                  <a:gd name="connsiteX3" fmla="*/ 167804 w 620218"/>
                  <a:gd name="connsiteY3" fmla="*/ 56391 h 271949"/>
                  <a:gd name="connsiteX4" fmla="*/ 224356 w 620218"/>
                  <a:gd name="connsiteY4" fmla="*/ 51018 h 271949"/>
                  <a:gd name="connsiteX5" fmla="*/ 372722 w 620218"/>
                  <a:gd name="connsiteY5" fmla="*/ 35929 h 271949"/>
                  <a:gd name="connsiteX6" fmla="*/ 561684 w 620218"/>
                  <a:gd name="connsiteY6" fmla="*/ 7216 h 271949"/>
                  <a:gd name="connsiteX7" fmla="*/ 620218 w 620218"/>
                  <a:gd name="connsiteY7" fmla="*/ 13412 h 271949"/>
                  <a:gd name="connsiteX8" fmla="*/ 561683 w 620218"/>
                  <a:gd name="connsiteY8" fmla="*/ 79224 h 271949"/>
                  <a:gd name="connsiteX9" fmla="*/ 380612 w 620218"/>
                  <a:gd name="connsiteY9" fmla="*/ 152921 h 271949"/>
                  <a:gd name="connsiteX10" fmla="*/ 232534 w 620218"/>
                  <a:gd name="connsiteY10" fmla="*/ 225362 h 271949"/>
                  <a:gd name="connsiteX11" fmla="*/ 232534 w 620218"/>
                  <a:gd name="connsiteY11" fmla="*/ 225362 h 271949"/>
                  <a:gd name="connsiteX12" fmla="*/ 57628 w 620218"/>
                  <a:gd name="connsiteY12" fmla="*/ 223240 h 271949"/>
                  <a:gd name="connsiteX0" fmla="*/ 57628 w 620218"/>
                  <a:gd name="connsiteY0" fmla="*/ 223240 h 271949"/>
                  <a:gd name="connsiteX1" fmla="*/ 8937 w 620218"/>
                  <a:gd name="connsiteY1" fmla="*/ 100670 h 271949"/>
                  <a:gd name="connsiteX2" fmla="*/ 111252 w 620218"/>
                  <a:gd name="connsiteY2" fmla="*/ 61763 h 271949"/>
                  <a:gd name="connsiteX3" fmla="*/ 167804 w 620218"/>
                  <a:gd name="connsiteY3" fmla="*/ 56391 h 271949"/>
                  <a:gd name="connsiteX4" fmla="*/ 224356 w 620218"/>
                  <a:gd name="connsiteY4" fmla="*/ 51018 h 271949"/>
                  <a:gd name="connsiteX5" fmla="*/ 393810 w 620218"/>
                  <a:gd name="connsiteY5" fmla="*/ 20962 h 271949"/>
                  <a:gd name="connsiteX6" fmla="*/ 561684 w 620218"/>
                  <a:gd name="connsiteY6" fmla="*/ 7216 h 271949"/>
                  <a:gd name="connsiteX7" fmla="*/ 620218 w 620218"/>
                  <a:gd name="connsiteY7" fmla="*/ 13412 h 271949"/>
                  <a:gd name="connsiteX8" fmla="*/ 561683 w 620218"/>
                  <a:gd name="connsiteY8" fmla="*/ 79224 h 271949"/>
                  <a:gd name="connsiteX9" fmla="*/ 380612 w 620218"/>
                  <a:gd name="connsiteY9" fmla="*/ 152921 h 271949"/>
                  <a:gd name="connsiteX10" fmla="*/ 232534 w 620218"/>
                  <a:gd name="connsiteY10" fmla="*/ 225362 h 271949"/>
                  <a:gd name="connsiteX11" fmla="*/ 232534 w 620218"/>
                  <a:gd name="connsiteY11" fmla="*/ 225362 h 271949"/>
                  <a:gd name="connsiteX12" fmla="*/ 57628 w 620218"/>
                  <a:gd name="connsiteY12" fmla="*/ 223240 h 271949"/>
                  <a:gd name="connsiteX0" fmla="*/ 57628 w 620218"/>
                  <a:gd name="connsiteY0" fmla="*/ 223240 h 271949"/>
                  <a:gd name="connsiteX1" fmla="*/ 8937 w 620218"/>
                  <a:gd name="connsiteY1" fmla="*/ 100670 h 271949"/>
                  <a:gd name="connsiteX2" fmla="*/ 111252 w 620218"/>
                  <a:gd name="connsiteY2" fmla="*/ 61763 h 271949"/>
                  <a:gd name="connsiteX3" fmla="*/ 167804 w 620218"/>
                  <a:gd name="connsiteY3" fmla="*/ 56391 h 271949"/>
                  <a:gd name="connsiteX4" fmla="*/ 224155 w 620218"/>
                  <a:gd name="connsiteY4" fmla="*/ 37079 h 271949"/>
                  <a:gd name="connsiteX5" fmla="*/ 393810 w 620218"/>
                  <a:gd name="connsiteY5" fmla="*/ 20962 h 271949"/>
                  <a:gd name="connsiteX6" fmla="*/ 561684 w 620218"/>
                  <a:gd name="connsiteY6" fmla="*/ 7216 h 271949"/>
                  <a:gd name="connsiteX7" fmla="*/ 620218 w 620218"/>
                  <a:gd name="connsiteY7" fmla="*/ 13412 h 271949"/>
                  <a:gd name="connsiteX8" fmla="*/ 561683 w 620218"/>
                  <a:gd name="connsiteY8" fmla="*/ 79224 h 271949"/>
                  <a:gd name="connsiteX9" fmla="*/ 380612 w 620218"/>
                  <a:gd name="connsiteY9" fmla="*/ 152921 h 271949"/>
                  <a:gd name="connsiteX10" fmla="*/ 232534 w 620218"/>
                  <a:gd name="connsiteY10" fmla="*/ 225362 h 271949"/>
                  <a:gd name="connsiteX11" fmla="*/ 232534 w 620218"/>
                  <a:gd name="connsiteY11" fmla="*/ 225362 h 271949"/>
                  <a:gd name="connsiteX12" fmla="*/ 57628 w 620218"/>
                  <a:gd name="connsiteY12" fmla="*/ 223240 h 271949"/>
                  <a:gd name="connsiteX0" fmla="*/ 57628 w 620218"/>
                  <a:gd name="connsiteY0" fmla="*/ 223240 h 271949"/>
                  <a:gd name="connsiteX1" fmla="*/ 8937 w 620218"/>
                  <a:gd name="connsiteY1" fmla="*/ 100670 h 271949"/>
                  <a:gd name="connsiteX2" fmla="*/ 111252 w 620218"/>
                  <a:gd name="connsiteY2" fmla="*/ 61763 h 271949"/>
                  <a:gd name="connsiteX3" fmla="*/ 178391 w 620218"/>
                  <a:gd name="connsiteY3" fmla="*/ 70613 h 271949"/>
                  <a:gd name="connsiteX4" fmla="*/ 224155 w 620218"/>
                  <a:gd name="connsiteY4" fmla="*/ 37079 h 271949"/>
                  <a:gd name="connsiteX5" fmla="*/ 393810 w 620218"/>
                  <a:gd name="connsiteY5" fmla="*/ 20962 h 271949"/>
                  <a:gd name="connsiteX6" fmla="*/ 561684 w 620218"/>
                  <a:gd name="connsiteY6" fmla="*/ 7216 h 271949"/>
                  <a:gd name="connsiteX7" fmla="*/ 620218 w 620218"/>
                  <a:gd name="connsiteY7" fmla="*/ 13412 h 271949"/>
                  <a:gd name="connsiteX8" fmla="*/ 561683 w 620218"/>
                  <a:gd name="connsiteY8" fmla="*/ 79224 h 271949"/>
                  <a:gd name="connsiteX9" fmla="*/ 380612 w 620218"/>
                  <a:gd name="connsiteY9" fmla="*/ 152921 h 271949"/>
                  <a:gd name="connsiteX10" fmla="*/ 232534 w 620218"/>
                  <a:gd name="connsiteY10" fmla="*/ 225362 h 271949"/>
                  <a:gd name="connsiteX11" fmla="*/ 232534 w 620218"/>
                  <a:gd name="connsiteY11" fmla="*/ 225362 h 271949"/>
                  <a:gd name="connsiteX12" fmla="*/ 57628 w 620218"/>
                  <a:gd name="connsiteY12" fmla="*/ 223240 h 271949"/>
                  <a:gd name="connsiteX0" fmla="*/ 57628 w 620218"/>
                  <a:gd name="connsiteY0" fmla="*/ 223240 h 271949"/>
                  <a:gd name="connsiteX1" fmla="*/ 8937 w 620218"/>
                  <a:gd name="connsiteY1" fmla="*/ 100670 h 271949"/>
                  <a:gd name="connsiteX2" fmla="*/ 111252 w 620218"/>
                  <a:gd name="connsiteY2" fmla="*/ 61763 h 271949"/>
                  <a:gd name="connsiteX3" fmla="*/ 224155 w 620218"/>
                  <a:gd name="connsiteY3" fmla="*/ 37079 h 271949"/>
                  <a:gd name="connsiteX4" fmla="*/ 393810 w 620218"/>
                  <a:gd name="connsiteY4" fmla="*/ 20962 h 271949"/>
                  <a:gd name="connsiteX5" fmla="*/ 561684 w 620218"/>
                  <a:gd name="connsiteY5" fmla="*/ 7216 h 271949"/>
                  <a:gd name="connsiteX6" fmla="*/ 620218 w 620218"/>
                  <a:gd name="connsiteY6" fmla="*/ 13412 h 271949"/>
                  <a:gd name="connsiteX7" fmla="*/ 561683 w 620218"/>
                  <a:gd name="connsiteY7" fmla="*/ 79224 h 271949"/>
                  <a:gd name="connsiteX8" fmla="*/ 380612 w 620218"/>
                  <a:gd name="connsiteY8" fmla="*/ 152921 h 271949"/>
                  <a:gd name="connsiteX9" fmla="*/ 232534 w 620218"/>
                  <a:gd name="connsiteY9" fmla="*/ 225362 h 271949"/>
                  <a:gd name="connsiteX10" fmla="*/ 232534 w 620218"/>
                  <a:gd name="connsiteY10" fmla="*/ 225362 h 271949"/>
                  <a:gd name="connsiteX11" fmla="*/ 57628 w 620218"/>
                  <a:gd name="connsiteY11" fmla="*/ 223240 h 271949"/>
                  <a:gd name="connsiteX0" fmla="*/ 57628 w 620218"/>
                  <a:gd name="connsiteY0" fmla="*/ 223240 h 271949"/>
                  <a:gd name="connsiteX1" fmla="*/ 8937 w 620218"/>
                  <a:gd name="connsiteY1" fmla="*/ 100670 h 271949"/>
                  <a:gd name="connsiteX2" fmla="*/ 111252 w 620218"/>
                  <a:gd name="connsiteY2" fmla="*/ 61763 h 271949"/>
                  <a:gd name="connsiteX3" fmla="*/ 224155 w 620218"/>
                  <a:gd name="connsiteY3" fmla="*/ 37079 h 271949"/>
                  <a:gd name="connsiteX4" fmla="*/ 393810 w 620218"/>
                  <a:gd name="connsiteY4" fmla="*/ 20962 h 271949"/>
                  <a:gd name="connsiteX5" fmla="*/ 561684 w 620218"/>
                  <a:gd name="connsiteY5" fmla="*/ 7216 h 271949"/>
                  <a:gd name="connsiteX6" fmla="*/ 620218 w 620218"/>
                  <a:gd name="connsiteY6" fmla="*/ 13412 h 271949"/>
                  <a:gd name="connsiteX7" fmla="*/ 561683 w 620218"/>
                  <a:gd name="connsiteY7" fmla="*/ 79224 h 271949"/>
                  <a:gd name="connsiteX8" fmla="*/ 380612 w 620218"/>
                  <a:gd name="connsiteY8" fmla="*/ 152921 h 271949"/>
                  <a:gd name="connsiteX9" fmla="*/ 232534 w 620218"/>
                  <a:gd name="connsiteY9" fmla="*/ 225362 h 271949"/>
                  <a:gd name="connsiteX10" fmla="*/ 175781 w 620218"/>
                  <a:gd name="connsiteY10" fmla="*/ 216795 h 271949"/>
                  <a:gd name="connsiteX11" fmla="*/ 57628 w 620218"/>
                  <a:gd name="connsiteY11" fmla="*/ 223240 h 271949"/>
                  <a:gd name="connsiteX0" fmla="*/ 166844 w 611281"/>
                  <a:gd name="connsiteY0" fmla="*/ 216795 h 225362"/>
                  <a:gd name="connsiteX1" fmla="*/ 0 w 611281"/>
                  <a:gd name="connsiteY1" fmla="*/ 100670 h 225362"/>
                  <a:gd name="connsiteX2" fmla="*/ 102315 w 611281"/>
                  <a:gd name="connsiteY2" fmla="*/ 61763 h 225362"/>
                  <a:gd name="connsiteX3" fmla="*/ 215218 w 611281"/>
                  <a:gd name="connsiteY3" fmla="*/ 37079 h 225362"/>
                  <a:gd name="connsiteX4" fmla="*/ 384873 w 611281"/>
                  <a:gd name="connsiteY4" fmla="*/ 20962 h 225362"/>
                  <a:gd name="connsiteX5" fmla="*/ 552747 w 611281"/>
                  <a:gd name="connsiteY5" fmla="*/ 7216 h 225362"/>
                  <a:gd name="connsiteX6" fmla="*/ 611281 w 611281"/>
                  <a:gd name="connsiteY6" fmla="*/ 13412 h 225362"/>
                  <a:gd name="connsiteX7" fmla="*/ 552746 w 611281"/>
                  <a:gd name="connsiteY7" fmla="*/ 79224 h 225362"/>
                  <a:gd name="connsiteX8" fmla="*/ 371675 w 611281"/>
                  <a:gd name="connsiteY8" fmla="*/ 152921 h 225362"/>
                  <a:gd name="connsiteX9" fmla="*/ 223597 w 611281"/>
                  <a:gd name="connsiteY9" fmla="*/ 225362 h 225362"/>
                  <a:gd name="connsiteX10" fmla="*/ 166844 w 611281"/>
                  <a:gd name="connsiteY10" fmla="*/ 216795 h 225362"/>
                  <a:gd name="connsiteX0" fmla="*/ 166844 w 611281"/>
                  <a:gd name="connsiteY0" fmla="*/ 216795 h 225504"/>
                  <a:gd name="connsiteX1" fmla="*/ 0 w 611281"/>
                  <a:gd name="connsiteY1" fmla="*/ 100670 h 225504"/>
                  <a:gd name="connsiteX2" fmla="*/ 102315 w 611281"/>
                  <a:gd name="connsiteY2" fmla="*/ 61763 h 225504"/>
                  <a:gd name="connsiteX3" fmla="*/ 215218 w 611281"/>
                  <a:gd name="connsiteY3" fmla="*/ 37079 h 225504"/>
                  <a:gd name="connsiteX4" fmla="*/ 384873 w 611281"/>
                  <a:gd name="connsiteY4" fmla="*/ 20962 h 225504"/>
                  <a:gd name="connsiteX5" fmla="*/ 552747 w 611281"/>
                  <a:gd name="connsiteY5" fmla="*/ 7216 h 225504"/>
                  <a:gd name="connsiteX6" fmla="*/ 611281 w 611281"/>
                  <a:gd name="connsiteY6" fmla="*/ 13412 h 225504"/>
                  <a:gd name="connsiteX7" fmla="*/ 552746 w 611281"/>
                  <a:gd name="connsiteY7" fmla="*/ 79224 h 225504"/>
                  <a:gd name="connsiteX8" fmla="*/ 371675 w 611281"/>
                  <a:gd name="connsiteY8" fmla="*/ 152921 h 225504"/>
                  <a:gd name="connsiteX9" fmla="*/ 166844 w 611281"/>
                  <a:gd name="connsiteY9" fmla="*/ 216795 h 225504"/>
                  <a:gd name="connsiteX0" fmla="*/ 166844 w 618930"/>
                  <a:gd name="connsiteY0" fmla="*/ 216795 h 225504"/>
                  <a:gd name="connsiteX1" fmla="*/ 0 w 618930"/>
                  <a:gd name="connsiteY1" fmla="*/ 100670 h 225504"/>
                  <a:gd name="connsiteX2" fmla="*/ 102315 w 618930"/>
                  <a:gd name="connsiteY2" fmla="*/ 61763 h 225504"/>
                  <a:gd name="connsiteX3" fmla="*/ 215218 w 618930"/>
                  <a:gd name="connsiteY3" fmla="*/ 37079 h 225504"/>
                  <a:gd name="connsiteX4" fmla="*/ 384873 w 618930"/>
                  <a:gd name="connsiteY4" fmla="*/ 20962 h 225504"/>
                  <a:gd name="connsiteX5" fmla="*/ 552747 w 618930"/>
                  <a:gd name="connsiteY5" fmla="*/ 7216 h 225504"/>
                  <a:gd name="connsiteX6" fmla="*/ 611281 w 618930"/>
                  <a:gd name="connsiteY6" fmla="*/ 13412 h 225504"/>
                  <a:gd name="connsiteX7" fmla="*/ 506855 w 618930"/>
                  <a:gd name="connsiteY7" fmla="*/ 48412 h 225504"/>
                  <a:gd name="connsiteX8" fmla="*/ 371675 w 618930"/>
                  <a:gd name="connsiteY8" fmla="*/ 152921 h 225504"/>
                  <a:gd name="connsiteX9" fmla="*/ 166844 w 618930"/>
                  <a:gd name="connsiteY9" fmla="*/ 216795 h 225504"/>
                  <a:gd name="connsiteX0" fmla="*/ 166844 w 618930"/>
                  <a:gd name="connsiteY0" fmla="*/ 216795 h 225504"/>
                  <a:gd name="connsiteX1" fmla="*/ 0 w 618930"/>
                  <a:gd name="connsiteY1" fmla="*/ 100670 h 225504"/>
                  <a:gd name="connsiteX2" fmla="*/ 102315 w 618930"/>
                  <a:gd name="connsiteY2" fmla="*/ 61763 h 225504"/>
                  <a:gd name="connsiteX3" fmla="*/ 215218 w 618930"/>
                  <a:gd name="connsiteY3" fmla="*/ 37079 h 225504"/>
                  <a:gd name="connsiteX4" fmla="*/ 384873 w 618930"/>
                  <a:gd name="connsiteY4" fmla="*/ 20962 h 225504"/>
                  <a:gd name="connsiteX5" fmla="*/ 552747 w 618930"/>
                  <a:gd name="connsiteY5" fmla="*/ 7216 h 225504"/>
                  <a:gd name="connsiteX6" fmla="*/ 611281 w 618930"/>
                  <a:gd name="connsiteY6" fmla="*/ 13412 h 225504"/>
                  <a:gd name="connsiteX7" fmla="*/ 506855 w 618930"/>
                  <a:gd name="connsiteY7" fmla="*/ 48412 h 225504"/>
                  <a:gd name="connsiteX8" fmla="*/ 305664 w 618930"/>
                  <a:gd name="connsiteY8" fmla="*/ 116780 h 225504"/>
                  <a:gd name="connsiteX9" fmla="*/ 166844 w 618930"/>
                  <a:gd name="connsiteY9" fmla="*/ 216795 h 225504"/>
                  <a:gd name="connsiteX0" fmla="*/ 115216 w 618930"/>
                  <a:gd name="connsiteY0" fmla="*/ 156987 h 165696"/>
                  <a:gd name="connsiteX1" fmla="*/ 0 w 618930"/>
                  <a:gd name="connsiteY1" fmla="*/ 100670 h 165696"/>
                  <a:gd name="connsiteX2" fmla="*/ 102315 w 618930"/>
                  <a:gd name="connsiteY2" fmla="*/ 61763 h 165696"/>
                  <a:gd name="connsiteX3" fmla="*/ 215218 w 618930"/>
                  <a:gd name="connsiteY3" fmla="*/ 37079 h 165696"/>
                  <a:gd name="connsiteX4" fmla="*/ 384873 w 618930"/>
                  <a:gd name="connsiteY4" fmla="*/ 20962 h 165696"/>
                  <a:gd name="connsiteX5" fmla="*/ 552747 w 618930"/>
                  <a:gd name="connsiteY5" fmla="*/ 7216 h 165696"/>
                  <a:gd name="connsiteX6" fmla="*/ 611281 w 618930"/>
                  <a:gd name="connsiteY6" fmla="*/ 13412 h 165696"/>
                  <a:gd name="connsiteX7" fmla="*/ 506855 w 618930"/>
                  <a:gd name="connsiteY7" fmla="*/ 48412 h 165696"/>
                  <a:gd name="connsiteX8" fmla="*/ 305664 w 618930"/>
                  <a:gd name="connsiteY8" fmla="*/ 116780 h 165696"/>
                  <a:gd name="connsiteX9" fmla="*/ 115216 w 618930"/>
                  <a:gd name="connsiteY9" fmla="*/ 156987 h 165696"/>
                  <a:gd name="connsiteX0" fmla="*/ 115216 w 618930"/>
                  <a:gd name="connsiteY0" fmla="*/ 156987 h 165696"/>
                  <a:gd name="connsiteX1" fmla="*/ 0 w 618930"/>
                  <a:gd name="connsiteY1" fmla="*/ 100670 h 165696"/>
                  <a:gd name="connsiteX2" fmla="*/ 102315 w 618930"/>
                  <a:gd name="connsiteY2" fmla="*/ 61763 h 165696"/>
                  <a:gd name="connsiteX3" fmla="*/ 215218 w 618930"/>
                  <a:gd name="connsiteY3" fmla="*/ 37079 h 165696"/>
                  <a:gd name="connsiteX4" fmla="*/ 384873 w 618930"/>
                  <a:gd name="connsiteY4" fmla="*/ 20962 h 165696"/>
                  <a:gd name="connsiteX5" fmla="*/ 552747 w 618930"/>
                  <a:gd name="connsiteY5" fmla="*/ 7216 h 165696"/>
                  <a:gd name="connsiteX6" fmla="*/ 611281 w 618930"/>
                  <a:gd name="connsiteY6" fmla="*/ 13412 h 165696"/>
                  <a:gd name="connsiteX7" fmla="*/ 563175 w 618930"/>
                  <a:gd name="connsiteY7" fmla="*/ 53785 h 165696"/>
                  <a:gd name="connsiteX8" fmla="*/ 506855 w 618930"/>
                  <a:gd name="connsiteY8" fmla="*/ 48412 h 165696"/>
                  <a:gd name="connsiteX9" fmla="*/ 305664 w 618930"/>
                  <a:gd name="connsiteY9" fmla="*/ 116780 h 165696"/>
                  <a:gd name="connsiteX10" fmla="*/ 115216 w 618930"/>
                  <a:gd name="connsiteY10" fmla="*/ 156987 h 165696"/>
                  <a:gd name="connsiteX0" fmla="*/ 115216 w 618930"/>
                  <a:gd name="connsiteY0" fmla="*/ 156987 h 165696"/>
                  <a:gd name="connsiteX1" fmla="*/ 0 w 618930"/>
                  <a:gd name="connsiteY1" fmla="*/ 100670 h 165696"/>
                  <a:gd name="connsiteX2" fmla="*/ 102315 w 618930"/>
                  <a:gd name="connsiteY2" fmla="*/ 61763 h 165696"/>
                  <a:gd name="connsiteX3" fmla="*/ 215218 w 618930"/>
                  <a:gd name="connsiteY3" fmla="*/ 37079 h 165696"/>
                  <a:gd name="connsiteX4" fmla="*/ 384873 w 618930"/>
                  <a:gd name="connsiteY4" fmla="*/ 20962 h 165696"/>
                  <a:gd name="connsiteX5" fmla="*/ 552747 w 618930"/>
                  <a:gd name="connsiteY5" fmla="*/ 7216 h 165696"/>
                  <a:gd name="connsiteX6" fmla="*/ 611281 w 618930"/>
                  <a:gd name="connsiteY6" fmla="*/ 13412 h 165696"/>
                  <a:gd name="connsiteX7" fmla="*/ 563175 w 618930"/>
                  <a:gd name="connsiteY7" fmla="*/ 53785 h 165696"/>
                  <a:gd name="connsiteX8" fmla="*/ 563175 w 618930"/>
                  <a:gd name="connsiteY8" fmla="*/ 53785 h 165696"/>
                  <a:gd name="connsiteX9" fmla="*/ 305664 w 618930"/>
                  <a:gd name="connsiteY9" fmla="*/ 116780 h 165696"/>
                  <a:gd name="connsiteX10" fmla="*/ 115216 w 618930"/>
                  <a:gd name="connsiteY10" fmla="*/ 156987 h 165696"/>
                  <a:gd name="connsiteX0" fmla="*/ 115216 w 694208"/>
                  <a:gd name="connsiteY0" fmla="*/ 156987 h 165696"/>
                  <a:gd name="connsiteX1" fmla="*/ 0 w 694208"/>
                  <a:gd name="connsiteY1" fmla="*/ 100670 h 165696"/>
                  <a:gd name="connsiteX2" fmla="*/ 102315 w 694208"/>
                  <a:gd name="connsiteY2" fmla="*/ 61763 h 165696"/>
                  <a:gd name="connsiteX3" fmla="*/ 215218 w 694208"/>
                  <a:gd name="connsiteY3" fmla="*/ 37079 h 165696"/>
                  <a:gd name="connsiteX4" fmla="*/ 384873 w 694208"/>
                  <a:gd name="connsiteY4" fmla="*/ 20962 h 165696"/>
                  <a:gd name="connsiteX5" fmla="*/ 552747 w 694208"/>
                  <a:gd name="connsiteY5" fmla="*/ 7216 h 165696"/>
                  <a:gd name="connsiteX6" fmla="*/ 686559 w 694208"/>
                  <a:gd name="connsiteY6" fmla="*/ 36367 h 165696"/>
                  <a:gd name="connsiteX7" fmla="*/ 563175 w 694208"/>
                  <a:gd name="connsiteY7" fmla="*/ 53785 h 165696"/>
                  <a:gd name="connsiteX8" fmla="*/ 563175 w 694208"/>
                  <a:gd name="connsiteY8" fmla="*/ 53785 h 165696"/>
                  <a:gd name="connsiteX9" fmla="*/ 305664 w 694208"/>
                  <a:gd name="connsiteY9" fmla="*/ 116780 h 165696"/>
                  <a:gd name="connsiteX10" fmla="*/ 115216 w 694208"/>
                  <a:gd name="connsiteY10" fmla="*/ 156987 h 165696"/>
                  <a:gd name="connsiteX0" fmla="*/ 115216 w 698430"/>
                  <a:gd name="connsiteY0" fmla="*/ 156987 h 165696"/>
                  <a:gd name="connsiteX1" fmla="*/ 0 w 698430"/>
                  <a:gd name="connsiteY1" fmla="*/ 100670 h 165696"/>
                  <a:gd name="connsiteX2" fmla="*/ 102315 w 698430"/>
                  <a:gd name="connsiteY2" fmla="*/ 61763 h 165696"/>
                  <a:gd name="connsiteX3" fmla="*/ 215218 w 698430"/>
                  <a:gd name="connsiteY3" fmla="*/ 37079 h 165696"/>
                  <a:gd name="connsiteX4" fmla="*/ 384873 w 698430"/>
                  <a:gd name="connsiteY4" fmla="*/ 20962 h 165696"/>
                  <a:gd name="connsiteX5" fmla="*/ 552747 w 698430"/>
                  <a:gd name="connsiteY5" fmla="*/ 7216 h 165696"/>
                  <a:gd name="connsiteX6" fmla="*/ 686559 w 698430"/>
                  <a:gd name="connsiteY6" fmla="*/ 36367 h 165696"/>
                  <a:gd name="connsiteX7" fmla="*/ 675815 w 698430"/>
                  <a:gd name="connsiteY7" fmla="*/ 64529 h 165696"/>
                  <a:gd name="connsiteX8" fmla="*/ 563175 w 698430"/>
                  <a:gd name="connsiteY8" fmla="*/ 53785 h 165696"/>
                  <a:gd name="connsiteX9" fmla="*/ 563175 w 698430"/>
                  <a:gd name="connsiteY9" fmla="*/ 53785 h 165696"/>
                  <a:gd name="connsiteX10" fmla="*/ 305664 w 698430"/>
                  <a:gd name="connsiteY10" fmla="*/ 116780 h 165696"/>
                  <a:gd name="connsiteX11" fmla="*/ 115216 w 698430"/>
                  <a:gd name="connsiteY11" fmla="*/ 156987 h 165696"/>
                  <a:gd name="connsiteX0" fmla="*/ 115216 w 698430"/>
                  <a:gd name="connsiteY0" fmla="*/ 150075 h 158784"/>
                  <a:gd name="connsiteX1" fmla="*/ 0 w 698430"/>
                  <a:gd name="connsiteY1" fmla="*/ 93758 h 158784"/>
                  <a:gd name="connsiteX2" fmla="*/ 102315 w 698430"/>
                  <a:gd name="connsiteY2" fmla="*/ 54851 h 158784"/>
                  <a:gd name="connsiteX3" fmla="*/ 215218 w 698430"/>
                  <a:gd name="connsiteY3" fmla="*/ 30167 h 158784"/>
                  <a:gd name="connsiteX4" fmla="*/ 384873 w 698430"/>
                  <a:gd name="connsiteY4" fmla="*/ 14050 h 158784"/>
                  <a:gd name="connsiteX5" fmla="*/ 517599 w 698430"/>
                  <a:gd name="connsiteY5" fmla="*/ 13338 h 158784"/>
                  <a:gd name="connsiteX6" fmla="*/ 686559 w 698430"/>
                  <a:gd name="connsiteY6" fmla="*/ 29455 h 158784"/>
                  <a:gd name="connsiteX7" fmla="*/ 675815 w 698430"/>
                  <a:gd name="connsiteY7" fmla="*/ 57617 h 158784"/>
                  <a:gd name="connsiteX8" fmla="*/ 563175 w 698430"/>
                  <a:gd name="connsiteY8" fmla="*/ 46873 h 158784"/>
                  <a:gd name="connsiteX9" fmla="*/ 563175 w 698430"/>
                  <a:gd name="connsiteY9" fmla="*/ 46873 h 158784"/>
                  <a:gd name="connsiteX10" fmla="*/ 305664 w 698430"/>
                  <a:gd name="connsiteY10" fmla="*/ 109868 h 158784"/>
                  <a:gd name="connsiteX11" fmla="*/ 115216 w 698430"/>
                  <a:gd name="connsiteY11" fmla="*/ 150075 h 158784"/>
                  <a:gd name="connsiteX0" fmla="*/ 115216 w 754750"/>
                  <a:gd name="connsiteY0" fmla="*/ 150075 h 158784"/>
                  <a:gd name="connsiteX1" fmla="*/ 0 w 754750"/>
                  <a:gd name="connsiteY1" fmla="*/ 93758 h 158784"/>
                  <a:gd name="connsiteX2" fmla="*/ 102315 w 754750"/>
                  <a:gd name="connsiteY2" fmla="*/ 54851 h 158784"/>
                  <a:gd name="connsiteX3" fmla="*/ 215218 w 754750"/>
                  <a:gd name="connsiteY3" fmla="*/ 30167 h 158784"/>
                  <a:gd name="connsiteX4" fmla="*/ 384873 w 754750"/>
                  <a:gd name="connsiteY4" fmla="*/ 14050 h 158784"/>
                  <a:gd name="connsiteX5" fmla="*/ 517599 w 754750"/>
                  <a:gd name="connsiteY5" fmla="*/ 13338 h 158784"/>
                  <a:gd name="connsiteX6" fmla="*/ 742879 w 754750"/>
                  <a:gd name="connsiteY6" fmla="*/ 34828 h 158784"/>
                  <a:gd name="connsiteX7" fmla="*/ 675815 w 754750"/>
                  <a:gd name="connsiteY7" fmla="*/ 57617 h 158784"/>
                  <a:gd name="connsiteX8" fmla="*/ 563175 w 754750"/>
                  <a:gd name="connsiteY8" fmla="*/ 46873 h 158784"/>
                  <a:gd name="connsiteX9" fmla="*/ 563175 w 754750"/>
                  <a:gd name="connsiteY9" fmla="*/ 46873 h 158784"/>
                  <a:gd name="connsiteX10" fmla="*/ 305664 w 754750"/>
                  <a:gd name="connsiteY10" fmla="*/ 109868 h 158784"/>
                  <a:gd name="connsiteX11" fmla="*/ 115216 w 754750"/>
                  <a:gd name="connsiteY11" fmla="*/ 150075 h 158784"/>
                  <a:gd name="connsiteX0" fmla="*/ 115216 w 754750"/>
                  <a:gd name="connsiteY0" fmla="*/ 141608 h 150317"/>
                  <a:gd name="connsiteX1" fmla="*/ 0 w 754750"/>
                  <a:gd name="connsiteY1" fmla="*/ 85291 h 150317"/>
                  <a:gd name="connsiteX2" fmla="*/ 102315 w 754750"/>
                  <a:gd name="connsiteY2" fmla="*/ 46384 h 150317"/>
                  <a:gd name="connsiteX3" fmla="*/ 215218 w 754750"/>
                  <a:gd name="connsiteY3" fmla="*/ 21700 h 150317"/>
                  <a:gd name="connsiteX4" fmla="*/ 384873 w 754750"/>
                  <a:gd name="connsiteY4" fmla="*/ 5583 h 150317"/>
                  <a:gd name="connsiteX5" fmla="*/ 517598 w 754750"/>
                  <a:gd name="connsiteY5" fmla="*/ 4871 h 150317"/>
                  <a:gd name="connsiteX6" fmla="*/ 517599 w 754750"/>
                  <a:gd name="connsiteY6" fmla="*/ 4871 h 150317"/>
                  <a:gd name="connsiteX7" fmla="*/ 742879 w 754750"/>
                  <a:gd name="connsiteY7" fmla="*/ 26361 h 150317"/>
                  <a:gd name="connsiteX8" fmla="*/ 675815 w 754750"/>
                  <a:gd name="connsiteY8" fmla="*/ 49150 h 150317"/>
                  <a:gd name="connsiteX9" fmla="*/ 563175 w 754750"/>
                  <a:gd name="connsiteY9" fmla="*/ 38406 h 150317"/>
                  <a:gd name="connsiteX10" fmla="*/ 563175 w 754750"/>
                  <a:gd name="connsiteY10" fmla="*/ 38406 h 150317"/>
                  <a:gd name="connsiteX11" fmla="*/ 305664 w 754750"/>
                  <a:gd name="connsiteY11" fmla="*/ 101401 h 150317"/>
                  <a:gd name="connsiteX12" fmla="*/ 115216 w 754750"/>
                  <a:gd name="connsiteY12" fmla="*/ 141608 h 150317"/>
                  <a:gd name="connsiteX0" fmla="*/ 115216 w 754750"/>
                  <a:gd name="connsiteY0" fmla="*/ 143712 h 152421"/>
                  <a:gd name="connsiteX1" fmla="*/ 0 w 754750"/>
                  <a:gd name="connsiteY1" fmla="*/ 87395 h 152421"/>
                  <a:gd name="connsiteX2" fmla="*/ 102315 w 754750"/>
                  <a:gd name="connsiteY2" fmla="*/ 48488 h 152421"/>
                  <a:gd name="connsiteX3" fmla="*/ 225254 w 754750"/>
                  <a:gd name="connsiteY3" fmla="*/ 8275 h 152421"/>
                  <a:gd name="connsiteX4" fmla="*/ 384873 w 754750"/>
                  <a:gd name="connsiteY4" fmla="*/ 7687 h 152421"/>
                  <a:gd name="connsiteX5" fmla="*/ 517598 w 754750"/>
                  <a:gd name="connsiteY5" fmla="*/ 6975 h 152421"/>
                  <a:gd name="connsiteX6" fmla="*/ 517599 w 754750"/>
                  <a:gd name="connsiteY6" fmla="*/ 6975 h 152421"/>
                  <a:gd name="connsiteX7" fmla="*/ 742879 w 754750"/>
                  <a:gd name="connsiteY7" fmla="*/ 28465 h 152421"/>
                  <a:gd name="connsiteX8" fmla="*/ 675815 w 754750"/>
                  <a:gd name="connsiteY8" fmla="*/ 51254 h 152421"/>
                  <a:gd name="connsiteX9" fmla="*/ 563175 w 754750"/>
                  <a:gd name="connsiteY9" fmla="*/ 40510 h 152421"/>
                  <a:gd name="connsiteX10" fmla="*/ 563175 w 754750"/>
                  <a:gd name="connsiteY10" fmla="*/ 40510 h 152421"/>
                  <a:gd name="connsiteX11" fmla="*/ 305664 w 754750"/>
                  <a:gd name="connsiteY11" fmla="*/ 103505 h 152421"/>
                  <a:gd name="connsiteX12" fmla="*/ 115216 w 754750"/>
                  <a:gd name="connsiteY12" fmla="*/ 143712 h 15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54750" h="152421">
                    <a:moveTo>
                      <a:pt x="115216" y="143712"/>
                    </a:moveTo>
                    <a:cubicBezTo>
                      <a:pt x="77950" y="122930"/>
                      <a:pt x="10755" y="113234"/>
                      <a:pt x="0" y="87395"/>
                    </a:cubicBezTo>
                    <a:cubicBezTo>
                      <a:pt x="8937" y="60482"/>
                      <a:pt x="80188" y="52663"/>
                      <a:pt x="102315" y="48488"/>
                    </a:cubicBezTo>
                    <a:cubicBezTo>
                      <a:pt x="138185" y="37889"/>
                      <a:pt x="178161" y="15075"/>
                      <a:pt x="225254" y="8275"/>
                    </a:cubicBezTo>
                    <a:cubicBezTo>
                      <a:pt x="261157" y="0"/>
                      <a:pt x="337012" y="18840"/>
                      <a:pt x="384873" y="7687"/>
                    </a:cubicBezTo>
                    <a:cubicBezTo>
                      <a:pt x="429971" y="3593"/>
                      <a:pt x="495477" y="7094"/>
                      <a:pt x="517598" y="6975"/>
                    </a:cubicBezTo>
                    <a:cubicBezTo>
                      <a:pt x="539719" y="6856"/>
                      <a:pt x="474753" y="2104"/>
                      <a:pt x="517599" y="6975"/>
                    </a:cubicBezTo>
                    <a:cubicBezTo>
                      <a:pt x="552346" y="5108"/>
                      <a:pt x="750528" y="21599"/>
                      <a:pt x="742879" y="28465"/>
                    </a:cubicBezTo>
                    <a:cubicBezTo>
                      <a:pt x="754750" y="34762"/>
                      <a:pt x="696379" y="48351"/>
                      <a:pt x="675815" y="51254"/>
                    </a:cubicBezTo>
                    <a:lnTo>
                      <a:pt x="563175" y="40510"/>
                    </a:lnTo>
                    <a:lnTo>
                      <a:pt x="563175" y="40510"/>
                    </a:lnTo>
                    <a:cubicBezTo>
                      <a:pt x="516622" y="63639"/>
                      <a:pt x="365735" y="78876"/>
                      <a:pt x="305664" y="103505"/>
                    </a:cubicBezTo>
                    <a:cubicBezTo>
                      <a:pt x="241347" y="126433"/>
                      <a:pt x="177162" y="152421"/>
                      <a:pt x="115216" y="1437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 43"/>
              <p:cNvSpPr/>
              <p:nvPr/>
            </p:nvSpPr>
            <p:spPr>
              <a:xfrm>
                <a:off x="676275" y="4311597"/>
                <a:ext cx="8216205" cy="1212903"/>
              </a:xfrm>
              <a:custGeom>
                <a:avLst/>
                <a:gdLst>
                  <a:gd name="connsiteX0" fmla="*/ 0 w 8181975"/>
                  <a:gd name="connsiteY0" fmla="*/ 1212903 h 1212903"/>
                  <a:gd name="connsiteX1" fmla="*/ 38100 w 8181975"/>
                  <a:gd name="connsiteY1" fmla="*/ 1203378 h 1212903"/>
                  <a:gd name="connsiteX2" fmla="*/ 66675 w 8181975"/>
                  <a:gd name="connsiteY2" fmla="*/ 1193853 h 1212903"/>
                  <a:gd name="connsiteX3" fmla="*/ 838200 w 8181975"/>
                  <a:gd name="connsiteY3" fmla="*/ 1203378 h 1212903"/>
                  <a:gd name="connsiteX4" fmla="*/ 1038225 w 8181975"/>
                  <a:gd name="connsiteY4" fmla="*/ 1184328 h 1212903"/>
                  <a:gd name="connsiteX5" fmla="*/ 1095375 w 8181975"/>
                  <a:gd name="connsiteY5" fmla="*/ 1165278 h 1212903"/>
                  <a:gd name="connsiteX6" fmla="*/ 1162050 w 8181975"/>
                  <a:gd name="connsiteY6" fmla="*/ 1136703 h 1212903"/>
                  <a:gd name="connsiteX7" fmla="*/ 1190625 w 8181975"/>
                  <a:gd name="connsiteY7" fmla="*/ 1117653 h 1212903"/>
                  <a:gd name="connsiteX8" fmla="*/ 1219200 w 8181975"/>
                  <a:gd name="connsiteY8" fmla="*/ 1108128 h 1212903"/>
                  <a:gd name="connsiteX9" fmla="*/ 1247775 w 8181975"/>
                  <a:gd name="connsiteY9" fmla="*/ 1089078 h 1212903"/>
                  <a:gd name="connsiteX10" fmla="*/ 1276350 w 8181975"/>
                  <a:gd name="connsiteY10" fmla="*/ 1079553 h 1212903"/>
                  <a:gd name="connsiteX11" fmla="*/ 1314450 w 8181975"/>
                  <a:gd name="connsiteY11" fmla="*/ 1060503 h 1212903"/>
                  <a:gd name="connsiteX12" fmla="*/ 1409700 w 8181975"/>
                  <a:gd name="connsiteY12" fmla="*/ 1031928 h 1212903"/>
                  <a:gd name="connsiteX13" fmla="*/ 1466850 w 8181975"/>
                  <a:gd name="connsiteY13" fmla="*/ 1012878 h 1212903"/>
                  <a:gd name="connsiteX14" fmla="*/ 1495425 w 8181975"/>
                  <a:gd name="connsiteY14" fmla="*/ 1003353 h 1212903"/>
                  <a:gd name="connsiteX15" fmla="*/ 1533525 w 8181975"/>
                  <a:gd name="connsiteY15" fmla="*/ 993828 h 1212903"/>
                  <a:gd name="connsiteX16" fmla="*/ 1590675 w 8181975"/>
                  <a:gd name="connsiteY16" fmla="*/ 965253 h 1212903"/>
                  <a:gd name="connsiteX17" fmla="*/ 1647825 w 8181975"/>
                  <a:gd name="connsiteY17" fmla="*/ 946203 h 1212903"/>
                  <a:gd name="connsiteX18" fmla="*/ 1676400 w 8181975"/>
                  <a:gd name="connsiteY18" fmla="*/ 936678 h 1212903"/>
                  <a:gd name="connsiteX19" fmla="*/ 1752600 w 8181975"/>
                  <a:gd name="connsiteY19" fmla="*/ 927153 h 1212903"/>
                  <a:gd name="connsiteX20" fmla="*/ 2009775 w 8181975"/>
                  <a:gd name="connsiteY20" fmla="*/ 936678 h 1212903"/>
                  <a:gd name="connsiteX21" fmla="*/ 2066925 w 8181975"/>
                  <a:gd name="connsiteY21" fmla="*/ 955728 h 1212903"/>
                  <a:gd name="connsiteX22" fmla="*/ 2171700 w 8181975"/>
                  <a:gd name="connsiteY22" fmla="*/ 984303 h 1212903"/>
                  <a:gd name="connsiteX23" fmla="*/ 2209800 w 8181975"/>
                  <a:gd name="connsiteY23" fmla="*/ 993828 h 1212903"/>
                  <a:gd name="connsiteX24" fmla="*/ 2266950 w 8181975"/>
                  <a:gd name="connsiteY24" fmla="*/ 1012878 h 1212903"/>
                  <a:gd name="connsiteX25" fmla="*/ 2400300 w 8181975"/>
                  <a:gd name="connsiteY25" fmla="*/ 1050978 h 1212903"/>
                  <a:gd name="connsiteX26" fmla="*/ 2457450 w 8181975"/>
                  <a:gd name="connsiteY26" fmla="*/ 1070028 h 1212903"/>
                  <a:gd name="connsiteX27" fmla="*/ 2486025 w 8181975"/>
                  <a:gd name="connsiteY27" fmla="*/ 1079553 h 1212903"/>
                  <a:gd name="connsiteX28" fmla="*/ 2695575 w 8181975"/>
                  <a:gd name="connsiteY28" fmla="*/ 1070028 h 1212903"/>
                  <a:gd name="connsiteX29" fmla="*/ 2847975 w 8181975"/>
                  <a:gd name="connsiteY29" fmla="*/ 1050978 h 1212903"/>
                  <a:gd name="connsiteX30" fmla="*/ 2962275 w 8181975"/>
                  <a:gd name="connsiteY30" fmla="*/ 1031928 h 1212903"/>
                  <a:gd name="connsiteX31" fmla="*/ 3000375 w 8181975"/>
                  <a:gd name="connsiteY31" fmla="*/ 1022403 h 1212903"/>
                  <a:gd name="connsiteX32" fmla="*/ 3086100 w 8181975"/>
                  <a:gd name="connsiteY32" fmla="*/ 1012878 h 1212903"/>
                  <a:gd name="connsiteX33" fmla="*/ 3124200 w 8181975"/>
                  <a:gd name="connsiteY33" fmla="*/ 1003353 h 1212903"/>
                  <a:gd name="connsiteX34" fmla="*/ 3171825 w 8181975"/>
                  <a:gd name="connsiteY34" fmla="*/ 993828 h 1212903"/>
                  <a:gd name="connsiteX35" fmla="*/ 3228975 w 8181975"/>
                  <a:gd name="connsiteY35" fmla="*/ 974778 h 1212903"/>
                  <a:gd name="connsiteX36" fmla="*/ 3295650 w 8181975"/>
                  <a:gd name="connsiteY36" fmla="*/ 965253 h 1212903"/>
                  <a:gd name="connsiteX37" fmla="*/ 3343275 w 8181975"/>
                  <a:gd name="connsiteY37" fmla="*/ 955728 h 1212903"/>
                  <a:gd name="connsiteX38" fmla="*/ 3409950 w 8181975"/>
                  <a:gd name="connsiteY38" fmla="*/ 946203 h 1212903"/>
                  <a:gd name="connsiteX39" fmla="*/ 3438525 w 8181975"/>
                  <a:gd name="connsiteY39" fmla="*/ 936678 h 1212903"/>
                  <a:gd name="connsiteX40" fmla="*/ 3467100 w 8181975"/>
                  <a:gd name="connsiteY40" fmla="*/ 917628 h 1212903"/>
                  <a:gd name="connsiteX41" fmla="*/ 3514725 w 8181975"/>
                  <a:gd name="connsiteY41" fmla="*/ 860478 h 1212903"/>
                  <a:gd name="connsiteX42" fmla="*/ 3543300 w 8181975"/>
                  <a:gd name="connsiteY42" fmla="*/ 803328 h 1212903"/>
                  <a:gd name="connsiteX43" fmla="*/ 3562350 w 8181975"/>
                  <a:gd name="connsiteY43" fmla="*/ 698553 h 1212903"/>
                  <a:gd name="connsiteX44" fmla="*/ 3609975 w 8181975"/>
                  <a:gd name="connsiteY44" fmla="*/ 641403 h 1212903"/>
                  <a:gd name="connsiteX45" fmla="*/ 3638550 w 8181975"/>
                  <a:gd name="connsiteY45" fmla="*/ 584253 h 1212903"/>
                  <a:gd name="connsiteX46" fmla="*/ 3676650 w 8181975"/>
                  <a:gd name="connsiteY46" fmla="*/ 527103 h 1212903"/>
                  <a:gd name="connsiteX47" fmla="*/ 3695700 w 8181975"/>
                  <a:gd name="connsiteY47" fmla="*/ 498528 h 1212903"/>
                  <a:gd name="connsiteX48" fmla="*/ 3724275 w 8181975"/>
                  <a:gd name="connsiteY48" fmla="*/ 441378 h 1212903"/>
                  <a:gd name="connsiteX49" fmla="*/ 3733800 w 8181975"/>
                  <a:gd name="connsiteY49" fmla="*/ 412803 h 1212903"/>
                  <a:gd name="connsiteX50" fmla="*/ 3771900 w 8181975"/>
                  <a:gd name="connsiteY50" fmla="*/ 355653 h 1212903"/>
                  <a:gd name="connsiteX51" fmla="*/ 3790950 w 8181975"/>
                  <a:gd name="connsiteY51" fmla="*/ 327078 h 1212903"/>
                  <a:gd name="connsiteX52" fmla="*/ 3819525 w 8181975"/>
                  <a:gd name="connsiteY52" fmla="*/ 298503 h 1212903"/>
                  <a:gd name="connsiteX53" fmla="*/ 3857625 w 8181975"/>
                  <a:gd name="connsiteY53" fmla="*/ 241353 h 1212903"/>
                  <a:gd name="connsiteX54" fmla="*/ 3876675 w 8181975"/>
                  <a:gd name="connsiteY54" fmla="*/ 212778 h 1212903"/>
                  <a:gd name="connsiteX55" fmla="*/ 3933825 w 8181975"/>
                  <a:gd name="connsiteY55" fmla="*/ 155628 h 1212903"/>
                  <a:gd name="connsiteX56" fmla="*/ 3952875 w 8181975"/>
                  <a:gd name="connsiteY56" fmla="*/ 127053 h 1212903"/>
                  <a:gd name="connsiteX57" fmla="*/ 3981450 w 8181975"/>
                  <a:gd name="connsiteY57" fmla="*/ 117528 h 1212903"/>
                  <a:gd name="connsiteX58" fmla="*/ 4038600 w 8181975"/>
                  <a:gd name="connsiteY58" fmla="*/ 79428 h 1212903"/>
                  <a:gd name="connsiteX59" fmla="*/ 4152900 w 8181975"/>
                  <a:gd name="connsiteY59" fmla="*/ 41328 h 1212903"/>
                  <a:gd name="connsiteX60" fmla="*/ 4238625 w 8181975"/>
                  <a:gd name="connsiteY60" fmla="*/ 12753 h 1212903"/>
                  <a:gd name="connsiteX61" fmla="*/ 4267200 w 8181975"/>
                  <a:gd name="connsiteY61" fmla="*/ 3228 h 1212903"/>
                  <a:gd name="connsiteX62" fmla="*/ 4514850 w 8181975"/>
                  <a:gd name="connsiteY62" fmla="*/ 12753 h 1212903"/>
                  <a:gd name="connsiteX63" fmla="*/ 4600575 w 8181975"/>
                  <a:gd name="connsiteY63" fmla="*/ 79428 h 1212903"/>
                  <a:gd name="connsiteX64" fmla="*/ 4629150 w 8181975"/>
                  <a:gd name="connsiteY64" fmla="*/ 88953 h 1212903"/>
                  <a:gd name="connsiteX65" fmla="*/ 4686300 w 8181975"/>
                  <a:gd name="connsiteY65" fmla="*/ 117528 h 1212903"/>
                  <a:gd name="connsiteX66" fmla="*/ 4705350 w 8181975"/>
                  <a:gd name="connsiteY66" fmla="*/ 146103 h 1212903"/>
                  <a:gd name="connsiteX67" fmla="*/ 4762500 w 8181975"/>
                  <a:gd name="connsiteY67" fmla="*/ 193728 h 1212903"/>
                  <a:gd name="connsiteX68" fmla="*/ 4781550 w 8181975"/>
                  <a:gd name="connsiteY68" fmla="*/ 222303 h 1212903"/>
                  <a:gd name="connsiteX69" fmla="*/ 4810125 w 8181975"/>
                  <a:gd name="connsiteY69" fmla="*/ 241353 h 1212903"/>
                  <a:gd name="connsiteX70" fmla="*/ 4829175 w 8181975"/>
                  <a:gd name="connsiteY70" fmla="*/ 298503 h 1212903"/>
                  <a:gd name="connsiteX71" fmla="*/ 4857750 w 8181975"/>
                  <a:gd name="connsiteY71" fmla="*/ 384228 h 1212903"/>
                  <a:gd name="connsiteX72" fmla="*/ 4867275 w 8181975"/>
                  <a:gd name="connsiteY72" fmla="*/ 412803 h 1212903"/>
                  <a:gd name="connsiteX73" fmla="*/ 4876800 w 8181975"/>
                  <a:gd name="connsiteY73" fmla="*/ 441378 h 1212903"/>
                  <a:gd name="connsiteX74" fmla="*/ 4933950 w 8181975"/>
                  <a:gd name="connsiteY74" fmla="*/ 489003 h 1212903"/>
                  <a:gd name="connsiteX75" fmla="*/ 4962525 w 8181975"/>
                  <a:gd name="connsiteY75" fmla="*/ 498528 h 1212903"/>
                  <a:gd name="connsiteX76" fmla="*/ 5019675 w 8181975"/>
                  <a:gd name="connsiteY76" fmla="*/ 536628 h 1212903"/>
                  <a:gd name="connsiteX77" fmla="*/ 5076825 w 8181975"/>
                  <a:gd name="connsiteY77" fmla="*/ 555678 h 1212903"/>
                  <a:gd name="connsiteX78" fmla="*/ 5181600 w 8181975"/>
                  <a:gd name="connsiteY78" fmla="*/ 612828 h 1212903"/>
                  <a:gd name="connsiteX79" fmla="*/ 5210175 w 8181975"/>
                  <a:gd name="connsiteY79" fmla="*/ 631878 h 1212903"/>
                  <a:gd name="connsiteX80" fmla="*/ 5267325 w 8181975"/>
                  <a:gd name="connsiteY80" fmla="*/ 650928 h 1212903"/>
                  <a:gd name="connsiteX81" fmla="*/ 5334000 w 8181975"/>
                  <a:gd name="connsiteY81" fmla="*/ 679503 h 1212903"/>
                  <a:gd name="connsiteX82" fmla="*/ 5362575 w 8181975"/>
                  <a:gd name="connsiteY82" fmla="*/ 689028 h 1212903"/>
                  <a:gd name="connsiteX83" fmla="*/ 5648325 w 8181975"/>
                  <a:gd name="connsiteY83" fmla="*/ 698553 h 1212903"/>
                  <a:gd name="connsiteX84" fmla="*/ 6076950 w 8181975"/>
                  <a:gd name="connsiteY84" fmla="*/ 689028 h 1212903"/>
                  <a:gd name="connsiteX85" fmla="*/ 6162675 w 8181975"/>
                  <a:gd name="connsiteY85" fmla="*/ 679503 h 1212903"/>
                  <a:gd name="connsiteX86" fmla="*/ 6343650 w 8181975"/>
                  <a:gd name="connsiteY86" fmla="*/ 689028 h 1212903"/>
                  <a:gd name="connsiteX87" fmla="*/ 6400800 w 8181975"/>
                  <a:gd name="connsiteY87" fmla="*/ 717603 h 1212903"/>
                  <a:gd name="connsiteX88" fmla="*/ 6438900 w 8181975"/>
                  <a:gd name="connsiteY88" fmla="*/ 736653 h 1212903"/>
                  <a:gd name="connsiteX89" fmla="*/ 6496050 w 8181975"/>
                  <a:gd name="connsiteY89" fmla="*/ 774753 h 1212903"/>
                  <a:gd name="connsiteX90" fmla="*/ 6524625 w 8181975"/>
                  <a:gd name="connsiteY90" fmla="*/ 803328 h 1212903"/>
                  <a:gd name="connsiteX91" fmla="*/ 6581775 w 8181975"/>
                  <a:gd name="connsiteY91" fmla="*/ 822378 h 1212903"/>
                  <a:gd name="connsiteX92" fmla="*/ 6610350 w 8181975"/>
                  <a:gd name="connsiteY92" fmla="*/ 831903 h 1212903"/>
                  <a:gd name="connsiteX93" fmla="*/ 6638925 w 8181975"/>
                  <a:gd name="connsiteY93" fmla="*/ 841428 h 1212903"/>
                  <a:gd name="connsiteX94" fmla="*/ 6667500 w 8181975"/>
                  <a:gd name="connsiteY94" fmla="*/ 850953 h 1212903"/>
                  <a:gd name="connsiteX95" fmla="*/ 6762750 w 8181975"/>
                  <a:gd name="connsiteY95" fmla="*/ 870003 h 1212903"/>
                  <a:gd name="connsiteX96" fmla="*/ 6829425 w 8181975"/>
                  <a:gd name="connsiteY96" fmla="*/ 889053 h 1212903"/>
                  <a:gd name="connsiteX97" fmla="*/ 6858000 w 8181975"/>
                  <a:gd name="connsiteY97" fmla="*/ 898578 h 1212903"/>
                  <a:gd name="connsiteX98" fmla="*/ 6877050 w 8181975"/>
                  <a:gd name="connsiteY98" fmla="*/ 927153 h 1212903"/>
                  <a:gd name="connsiteX99" fmla="*/ 6934200 w 8181975"/>
                  <a:gd name="connsiteY99" fmla="*/ 946203 h 1212903"/>
                  <a:gd name="connsiteX100" fmla="*/ 6962775 w 8181975"/>
                  <a:gd name="connsiteY100" fmla="*/ 955728 h 1212903"/>
                  <a:gd name="connsiteX101" fmla="*/ 6991350 w 8181975"/>
                  <a:gd name="connsiteY101" fmla="*/ 965253 h 1212903"/>
                  <a:gd name="connsiteX102" fmla="*/ 7019925 w 8181975"/>
                  <a:gd name="connsiteY102" fmla="*/ 984303 h 1212903"/>
                  <a:gd name="connsiteX103" fmla="*/ 7048500 w 8181975"/>
                  <a:gd name="connsiteY103" fmla="*/ 993828 h 1212903"/>
                  <a:gd name="connsiteX104" fmla="*/ 7105650 w 8181975"/>
                  <a:gd name="connsiteY104" fmla="*/ 1031928 h 1212903"/>
                  <a:gd name="connsiteX105" fmla="*/ 7134225 w 8181975"/>
                  <a:gd name="connsiteY105" fmla="*/ 1050978 h 1212903"/>
                  <a:gd name="connsiteX106" fmla="*/ 7191375 w 8181975"/>
                  <a:gd name="connsiteY106" fmla="*/ 1070028 h 1212903"/>
                  <a:gd name="connsiteX107" fmla="*/ 7219950 w 8181975"/>
                  <a:gd name="connsiteY107" fmla="*/ 1079553 h 1212903"/>
                  <a:gd name="connsiteX108" fmla="*/ 7248525 w 8181975"/>
                  <a:gd name="connsiteY108" fmla="*/ 1098603 h 1212903"/>
                  <a:gd name="connsiteX109" fmla="*/ 7305675 w 8181975"/>
                  <a:gd name="connsiteY109" fmla="*/ 1108128 h 1212903"/>
                  <a:gd name="connsiteX110" fmla="*/ 7353300 w 8181975"/>
                  <a:gd name="connsiteY110" fmla="*/ 1117653 h 1212903"/>
                  <a:gd name="connsiteX111" fmla="*/ 7381875 w 8181975"/>
                  <a:gd name="connsiteY111" fmla="*/ 1127178 h 1212903"/>
                  <a:gd name="connsiteX112" fmla="*/ 7458075 w 8181975"/>
                  <a:gd name="connsiteY112" fmla="*/ 1136703 h 1212903"/>
                  <a:gd name="connsiteX113" fmla="*/ 7505700 w 8181975"/>
                  <a:gd name="connsiteY113" fmla="*/ 1146228 h 1212903"/>
                  <a:gd name="connsiteX114" fmla="*/ 7734300 w 8181975"/>
                  <a:gd name="connsiteY114" fmla="*/ 1155753 h 1212903"/>
                  <a:gd name="connsiteX115" fmla="*/ 8086725 w 8181975"/>
                  <a:gd name="connsiteY115" fmla="*/ 1165278 h 1212903"/>
                  <a:gd name="connsiteX116" fmla="*/ 8181975 w 8181975"/>
                  <a:gd name="connsiteY116" fmla="*/ 1184328 h 12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8181975" h="1212903">
                    <a:moveTo>
                      <a:pt x="0" y="1212903"/>
                    </a:moveTo>
                    <a:cubicBezTo>
                      <a:pt x="12700" y="1209728"/>
                      <a:pt x="25513" y="1206974"/>
                      <a:pt x="38100" y="1203378"/>
                    </a:cubicBezTo>
                    <a:cubicBezTo>
                      <a:pt x="47754" y="1200620"/>
                      <a:pt x="56635" y="1193853"/>
                      <a:pt x="66675" y="1193853"/>
                    </a:cubicBezTo>
                    <a:cubicBezTo>
                      <a:pt x="323870" y="1193853"/>
                      <a:pt x="581025" y="1200203"/>
                      <a:pt x="838200" y="1203378"/>
                    </a:cubicBezTo>
                    <a:cubicBezTo>
                      <a:pt x="900673" y="1199473"/>
                      <a:pt x="974431" y="1201726"/>
                      <a:pt x="1038225" y="1184328"/>
                    </a:cubicBezTo>
                    <a:cubicBezTo>
                      <a:pt x="1057598" y="1179044"/>
                      <a:pt x="1076325" y="1171628"/>
                      <a:pt x="1095375" y="1165278"/>
                    </a:cubicBezTo>
                    <a:cubicBezTo>
                      <a:pt x="1127433" y="1154592"/>
                      <a:pt x="1129094" y="1155535"/>
                      <a:pt x="1162050" y="1136703"/>
                    </a:cubicBezTo>
                    <a:cubicBezTo>
                      <a:pt x="1171989" y="1131023"/>
                      <a:pt x="1180386" y="1122773"/>
                      <a:pt x="1190625" y="1117653"/>
                    </a:cubicBezTo>
                    <a:cubicBezTo>
                      <a:pt x="1199605" y="1113163"/>
                      <a:pt x="1210220" y="1112618"/>
                      <a:pt x="1219200" y="1108128"/>
                    </a:cubicBezTo>
                    <a:cubicBezTo>
                      <a:pt x="1229439" y="1103008"/>
                      <a:pt x="1237536" y="1094198"/>
                      <a:pt x="1247775" y="1089078"/>
                    </a:cubicBezTo>
                    <a:cubicBezTo>
                      <a:pt x="1256755" y="1084588"/>
                      <a:pt x="1267122" y="1083508"/>
                      <a:pt x="1276350" y="1079553"/>
                    </a:cubicBezTo>
                    <a:cubicBezTo>
                      <a:pt x="1289401" y="1073960"/>
                      <a:pt x="1301267" y="1065776"/>
                      <a:pt x="1314450" y="1060503"/>
                    </a:cubicBezTo>
                    <a:cubicBezTo>
                      <a:pt x="1381802" y="1033562"/>
                      <a:pt x="1353564" y="1048769"/>
                      <a:pt x="1409700" y="1031928"/>
                    </a:cubicBezTo>
                    <a:cubicBezTo>
                      <a:pt x="1428934" y="1026158"/>
                      <a:pt x="1447800" y="1019228"/>
                      <a:pt x="1466850" y="1012878"/>
                    </a:cubicBezTo>
                    <a:cubicBezTo>
                      <a:pt x="1476375" y="1009703"/>
                      <a:pt x="1485685" y="1005788"/>
                      <a:pt x="1495425" y="1003353"/>
                    </a:cubicBezTo>
                    <a:cubicBezTo>
                      <a:pt x="1508125" y="1000178"/>
                      <a:pt x="1520938" y="997424"/>
                      <a:pt x="1533525" y="993828"/>
                    </a:cubicBezTo>
                    <a:cubicBezTo>
                      <a:pt x="1606474" y="972985"/>
                      <a:pt x="1515534" y="998649"/>
                      <a:pt x="1590675" y="965253"/>
                    </a:cubicBezTo>
                    <a:cubicBezTo>
                      <a:pt x="1609025" y="957098"/>
                      <a:pt x="1628775" y="952553"/>
                      <a:pt x="1647825" y="946203"/>
                    </a:cubicBezTo>
                    <a:cubicBezTo>
                      <a:pt x="1657350" y="943028"/>
                      <a:pt x="1666437" y="937923"/>
                      <a:pt x="1676400" y="936678"/>
                    </a:cubicBezTo>
                    <a:lnTo>
                      <a:pt x="1752600" y="927153"/>
                    </a:lnTo>
                    <a:cubicBezTo>
                      <a:pt x="1838325" y="930328"/>
                      <a:pt x="1924344" y="928912"/>
                      <a:pt x="2009775" y="936678"/>
                    </a:cubicBezTo>
                    <a:cubicBezTo>
                      <a:pt x="2029773" y="938496"/>
                      <a:pt x="2047234" y="951790"/>
                      <a:pt x="2066925" y="955728"/>
                    </a:cubicBezTo>
                    <a:cubicBezTo>
                      <a:pt x="2231671" y="988677"/>
                      <a:pt x="1978344" y="935964"/>
                      <a:pt x="2171700" y="984303"/>
                    </a:cubicBezTo>
                    <a:cubicBezTo>
                      <a:pt x="2184400" y="987478"/>
                      <a:pt x="2197261" y="990066"/>
                      <a:pt x="2209800" y="993828"/>
                    </a:cubicBezTo>
                    <a:cubicBezTo>
                      <a:pt x="2229034" y="999598"/>
                      <a:pt x="2247469" y="1008008"/>
                      <a:pt x="2266950" y="1012878"/>
                    </a:cubicBezTo>
                    <a:cubicBezTo>
                      <a:pt x="2362631" y="1036798"/>
                      <a:pt x="2318312" y="1023649"/>
                      <a:pt x="2400300" y="1050978"/>
                    </a:cubicBezTo>
                    <a:lnTo>
                      <a:pt x="2457450" y="1070028"/>
                    </a:lnTo>
                    <a:lnTo>
                      <a:pt x="2486025" y="1079553"/>
                    </a:lnTo>
                    <a:cubicBezTo>
                      <a:pt x="2555875" y="1076378"/>
                      <a:pt x="2625870" y="1075531"/>
                      <a:pt x="2695575" y="1070028"/>
                    </a:cubicBezTo>
                    <a:cubicBezTo>
                      <a:pt x="2746612" y="1065999"/>
                      <a:pt x="2847975" y="1050978"/>
                      <a:pt x="2847975" y="1050978"/>
                    </a:cubicBezTo>
                    <a:cubicBezTo>
                      <a:pt x="2911783" y="1029709"/>
                      <a:pt x="2843785" y="1050157"/>
                      <a:pt x="2962275" y="1031928"/>
                    </a:cubicBezTo>
                    <a:cubicBezTo>
                      <a:pt x="2975214" y="1029937"/>
                      <a:pt x="2987436" y="1024394"/>
                      <a:pt x="3000375" y="1022403"/>
                    </a:cubicBezTo>
                    <a:cubicBezTo>
                      <a:pt x="3028792" y="1018031"/>
                      <a:pt x="3057525" y="1016053"/>
                      <a:pt x="3086100" y="1012878"/>
                    </a:cubicBezTo>
                    <a:cubicBezTo>
                      <a:pt x="3098800" y="1009703"/>
                      <a:pt x="3111421" y="1006193"/>
                      <a:pt x="3124200" y="1003353"/>
                    </a:cubicBezTo>
                    <a:cubicBezTo>
                      <a:pt x="3140004" y="999841"/>
                      <a:pt x="3156206" y="998088"/>
                      <a:pt x="3171825" y="993828"/>
                    </a:cubicBezTo>
                    <a:cubicBezTo>
                      <a:pt x="3191198" y="988544"/>
                      <a:pt x="3209096" y="977618"/>
                      <a:pt x="3228975" y="974778"/>
                    </a:cubicBezTo>
                    <a:cubicBezTo>
                      <a:pt x="3251200" y="971603"/>
                      <a:pt x="3273505" y="968944"/>
                      <a:pt x="3295650" y="965253"/>
                    </a:cubicBezTo>
                    <a:cubicBezTo>
                      <a:pt x="3311619" y="962591"/>
                      <a:pt x="3327306" y="958390"/>
                      <a:pt x="3343275" y="955728"/>
                    </a:cubicBezTo>
                    <a:cubicBezTo>
                      <a:pt x="3365420" y="952037"/>
                      <a:pt x="3387725" y="949378"/>
                      <a:pt x="3409950" y="946203"/>
                    </a:cubicBezTo>
                    <a:cubicBezTo>
                      <a:pt x="3419475" y="943028"/>
                      <a:pt x="3429545" y="941168"/>
                      <a:pt x="3438525" y="936678"/>
                    </a:cubicBezTo>
                    <a:cubicBezTo>
                      <a:pt x="3448764" y="931558"/>
                      <a:pt x="3458306" y="924957"/>
                      <a:pt x="3467100" y="917628"/>
                    </a:cubicBezTo>
                    <a:cubicBezTo>
                      <a:pt x="3485156" y="902581"/>
                      <a:pt x="3504021" y="881885"/>
                      <a:pt x="3514725" y="860478"/>
                    </a:cubicBezTo>
                    <a:cubicBezTo>
                      <a:pt x="3554160" y="781608"/>
                      <a:pt x="3488705" y="885220"/>
                      <a:pt x="3543300" y="803328"/>
                    </a:cubicBezTo>
                    <a:cubicBezTo>
                      <a:pt x="3545507" y="787877"/>
                      <a:pt x="3552726" y="721008"/>
                      <a:pt x="3562350" y="698553"/>
                    </a:cubicBezTo>
                    <a:cubicBezTo>
                      <a:pt x="3574870" y="669340"/>
                      <a:pt x="3589782" y="665635"/>
                      <a:pt x="3609975" y="641403"/>
                    </a:cubicBezTo>
                    <a:cubicBezTo>
                      <a:pt x="3652260" y="590661"/>
                      <a:pt x="3609911" y="635803"/>
                      <a:pt x="3638550" y="584253"/>
                    </a:cubicBezTo>
                    <a:cubicBezTo>
                      <a:pt x="3649669" y="564239"/>
                      <a:pt x="3663950" y="546153"/>
                      <a:pt x="3676650" y="527103"/>
                    </a:cubicBezTo>
                    <a:cubicBezTo>
                      <a:pt x="3683000" y="517578"/>
                      <a:pt x="3692080" y="509388"/>
                      <a:pt x="3695700" y="498528"/>
                    </a:cubicBezTo>
                    <a:cubicBezTo>
                      <a:pt x="3719641" y="426704"/>
                      <a:pt x="3687346" y="515236"/>
                      <a:pt x="3724275" y="441378"/>
                    </a:cubicBezTo>
                    <a:cubicBezTo>
                      <a:pt x="3728765" y="432398"/>
                      <a:pt x="3728924" y="421580"/>
                      <a:pt x="3733800" y="412803"/>
                    </a:cubicBezTo>
                    <a:cubicBezTo>
                      <a:pt x="3744919" y="392789"/>
                      <a:pt x="3759200" y="374703"/>
                      <a:pt x="3771900" y="355653"/>
                    </a:cubicBezTo>
                    <a:cubicBezTo>
                      <a:pt x="3778250" y="346128"/>
                      <a:pt x="3782855" y="335173"/>
                      <a:pt x="3790950" y="327078"/>
                    </a:cubicBezTo>
                    <a:cubicBezTo>
                      <a:pt x="3800475" y="317553"/>
                      <a:pt x="3811255" y="309136"/>
                      <a:pt x="3819525" y="298503"/>
                    </a:cubicBezTo>
                    <a:cubicBezTo>
                      <a:pt x="3833581" y="280431"/>
                      <a:pt x="3844925" y="260403"/>
                      <a:pt x="3857625" y="241353"/>
                    </a:cubicBezTo>
                    <a:cubicBezTo>
                      <a:pt x="3863975" y="231828"/>
                      <a:pt x="3868580" y="220873"/>
                      <a:pt x="3876675" y="212778"/>
                    </a:cubicBezTo>
                    <a:cubicBezTo>
                      <a:pt x="3895725" y="193728"/>
                      <a:pt x="3918881" y="178044"/>
                      <a:pt x="3933825" y="155628"/>
                    </a:cubicBezTo>
                    <a:cubicBezTo>
                      <a:pt x="3940175" y="146103"/>
                      <a:pt x="3943936" y="134204"/>
                      <a:pt x="3952875" y="127053"/>
                    </a:cubicBezTo>
                    <a:cubicBezTo>
                      <a:pt x="3960715" y="120781"/>
                      <a:pt x="3972673" y="122404"/>
                      <a:pt x="3981450" y="117528"/>
                    </a:cubicBezTo>
                    <a:cubicBezTo>
                      <a:pt x="4001464" y="106409"/>
                      <a:pt x="4016880" y="86668"/>
                      <a:pt x="4038600" y="79428"/>
                    </a:cubicBezTo>
                    <a:lnTo>
                      <a:pt x="4152900" y="41328"/>
                    </a:lnTo>
                    <a:lnTo>
                      <a:pt x="4238625" y="12753"/>
                    </a:lnTo>
                    <a:lnTo>
                      <a:pt x="4267200" y="3228"/>
                    </a:lnTo>
                    <a:cubicBezTo>
                      <a:pt x="4349750" y="6403"/>
                      <a:pt x="4433229" y="0"/>
                      <a:pt x="4514850" y="12753"/>
                    </a:cubicBezTo>
                    <a:cubicBezTo>
                      <a:pt x="4564538" y="20517"/>
                      <a:pt x="4566795" y="56908"/>
                      <a:pt x="4600575" y="79428"/>
                    </a:cubicBezTo>
                    <a:cubicBezTo>
                      <a:pt x="4608929" y="84997"/>
                      <a:pt x="4620170" y="84463"/>
                      <a:pt x="4629150" y="88953"/>
                    </a:cubicBezTo>
                    <a:cubicBezTo>
                      <a:pt x="4703008" y="125882"/>
                      <a:pt x="4614476" y="93587"/>
                      <a:pt x="4686300" y="117528"/>
                    </a:cubicBezTo>
                    <a:cubicBezTo>
                      <a:pt x="4692650" y="127053"/>
                      <a:pt x="4698021" y="137309"/>
                      <a:pt x="4705350" y="146103"/>
                    </a:cubicBezTo>
                    <a:cubicBezTo>
                      <a:pt x="4728269" y="173605"/>
                      <a:pt x="4734403" y="174997"/>
                      <a:pt x="4762500" y="193728"/>
                    </a:cubicBezTo>
                    <a:cubicBezTo>
                      <a:pt x="4768850" y="203253"/>
                      <a:pt x="4773455" y="214208"/>
                      <a:pt x="4781550" y="222303"/>
                    </a:cubicBezTo>
                    <a:cubicBezTo>
                      <a:pt x="4789645" y="230398"/>
                      <a:pt x="4804058" y="231645"/>
                      <a:pt x="4810125" y="241353"/>
                    </a:cubicBezTo>
                    <a:cubicBezTo>
                      <a:pt x="4820768" y="258381"/>
                      <a:pt x="4822825" y="279453"/>
                      <a:pt x="4829175" y="298503"/>
                    </a:cubicBezTo>
                    <a:lnTo>
                      <a:pt x="4857750" y="384228"/>
                    </a:lnTo>
                    <a:lnTo>
                      <a:pt x="4867275" y="412803"/>
                    </a:lnTo>
                    <a:cubicBezTo>
                      <a:pt x="4870450" y="422328"/>
                      <a:pt x="4869700" y="434278"/>
                      <a:pt x="4876800" y="441378"/>
                    </a:cubicBezTo>
                    <a:cubicBezTo>
                      <a:pt x="4897866" y="462444"/>
                      <a:pt x="4907428" y="475742"/>
                      <a:pt x="4933950" y="489003"/>
                    </a:cubicBezTo>
                    <a:cubicBezTo>
                      <a:pt x="4942930" y="493493"/>
                      <a:pt x="4953748" y="493652"/>
                      <a:pt x="4962525" y="498528"/>
                    </a:cubicBezTo>
                    <a:cubicBezTo>
                      <a:pt x="4982539" y="509647"/>
                      <a:pt x="4997955" y="529388"/>
                      <a:pt x="5019675" y="536628"/>
                    </a:cubicBezTo>
                    <a:cubicBezTo>
                      <a:pt x="5038725" y="542978"/>
                      <a:pt x="5060117" y="544539"/>
                      <a:pt x="5076825" y="555678"/>
                    </a:cubicBezTo>
                    <a:cubicBezTo>
                      <a:pt x="5203544" y="640158"/>
                      <a:pt x="5071388" y="557722"/>
                      <a:pt x="5181600" y="612828"/>
                    </a:cubicBezTo>
                    <a:cubicBezTo>
                      <a:pt x="5191839" y="617948"/>
                      <a:pt x="5199714" y="627229"/>
                      <a:pt x="5210175" y="631878"/>
                    </a:cubicBezTo>
                    <a:cubicBezTo>
                      <a:pt x="5228525" y="640033"/>
                      <a:pt x="5250617" y="639789"/>
                      <a:pt x="5267325" y="650928"/>
                    </a:cubicBezTo>
                    <a:cubicBezTo>
                      <a:pt x="5310826" y="679929"/>
                      <a:pt x="5280181" y="664126"/>
                      <a:pt x="5334000" y="679503"/>
                    </a:cubicBezTo>
                    <a:cubicBezTo>
                      <a:pt x="5343654" y="682261"/>
                      <a:pt x="5352553" y="688421"/>
                      <a:pt x="5362575" y="689028"/>
                    </a:cubicBezTo>
                    <a:cubicBezTo>
                      <a:pt x="5457703" y="694793"/>
                      <a:pt x="5553075" y="695378"/>
                      <a:pt x="5648325" y="698553"/>
                    </a:cubicBezTo>
                    <a:lnTo>
                      <a:pt x="6076950" y="689028"/>
                    </a:lnTo>
                    <a:cubicBezTo>
                      <a:pt x="6105681" y="687964"/>
                      <a:pt x="6133924" y="679503"/>
                      <a:pt x="6162675" y="679503"/>
                    </a:cubicBezTo>
                    <a:cubicBezTo>
                      <a:pt x="6223083" y="679503"/>
                      <a:pt x="6283325" y="685853"/>
                      <a:pt x="6343650" y="689028"/>
                    </a:cubicBezTo>
                    <a:cubicBezTo>
                      <a:pt x="6396041" y="706492"/>
                      <a:pt x="6349099" y="688060"/>
                      <a:pt x="6400800" y="717603"/>
                    </a:cubicBezTo>
                    <a:cubicBezTo>
                      <a:pt x="6413128" y="724648"/>
                      <a:pt x="6427346" y="728400"/>
                      <a:pt x="6438900" y="736653"/>
                    </a:cubicBezTo>
                    <a:cubicBezTo>
                      <a:pt x="6501330" y="781246"/>
                      <a:pt x="6434753" y="754321"/>
                      <a:pt x="6496050" y="774753"/>
                    </a:cubicBezTo>
                    <a:cubicBezTo>
                      <a:pt x="6505575" y="784278"/>
                      <a:pt x="6512850" y="796786"/>
                      <a:pt x="6524625" y="803328"/>
                    </a:cubicBezTo>
                    <a:cubicBezTo>
                      <a:pt x="6542178" y="813080"/>
                      <a:pt x="6562725" y="816028"/>
                      <a:pt x="6581775" y="822378"/>
                    </a:cubicBezTo>
                    <a:lnTo>
                      <a:pt x="6610350" y="831903"/>
                    </a:lnTo>
                    <a:lnTo>
                      <a:pt x="6638925" y="841428"/>
                    </a:lnTo>
                    <a:cubicBezTo>
                      <a:pt x="6648450" y="844603"/>
                      <a:pt x="6657655" y="848984"/>
                      <a:pt x="6667500" y="850953"/>
                    </a:cubicBezTo>
                    <a:cubicBezTo>
                      <a:pt x="6699250" y="857303"/>
                      <a:pt x="6732033" y="859764"/>
                      <a:pt x="6762750" y="870003"/>
                    </a:cubicBezTo>
                    <a:cubicBezTo>
                      <a:pt x="6831263" y="892841"/>
                      <a:pt x="6745704" y="865133"/>
                      <a:pt x="6829425" y="889053"/>
                    </a:cubicBezTo>
                    <a:cubicBezTo>
                      <a:pt x="6839079" y="891811"/>
                      <a:pt x="6848475" y="895403"/>
                      <a:pt x="6858000" y="898578"/>
                    </a:cubicBezTo>
                    <a:cubicBezTo>
                      <a:pt x="6864350" y="908103"/>
                      <a:pt x="6867342" y="921086"/>
                      <a:pt x="6877050" y="927153"/>
                    </a:cubicBezTo>
                    <a:cubicBezTo>
                      <a:pt x="6894078" y="937796"/>
                      <a:pt x="6915150" y="939853"/>
                      <a:pt x="6934200" y="946203"/>
                    </a:cubicBezTo>
                    <a:lnTo>
                      <a:pt x="6962775" y="955728"/>
                    </a:lnTo>
                    <a:cubicBezTo>
                      <a:pt x="6972300" y="958903"/>
                      <a:pt x="6982996" y="959684"/>
                      <a:pt x="6991350" y="965253"/>
                    </a:cubicBezTo>
                    <a:cubicBezTo>
                      <a:pt x="7000875" y="971603"/>
                      <a:pt x="7009686" y="979183"/>
                      <a:pt x="7019925" y="984303"/>
                    </a:cubicBezTo>
                    <a:cubicBezTo>
                      <a:pt x="7028905" y="988793"/>
                      <a:pt x="7039723" y="988952"/>
                      <a:pt x="7048500" y="993828"/>
                    </a:cubicBezTo>
                    <a:cubicBezTo>
                      <a:pt x="7068514" y="1004947"/>
                      <a:pt x="7086600" y="1019228"/>
                      <a:pt x="7105650" y="1031928"/>
                    </a:cubicBezTo>
                    <a:cubicBezTo>
                      <a:pt x="7115175" y="1038278"/>
                      <a:pt x="7123365" y="1047358"/>
                      <a:pt x="7134225" y="1050978"/>
                    </a:cubicBezTo>
                    <a:lnTo>
                      <a:pt x="7191375" y="1070028"/>
                    </a:lnTo>
                    <a:cubicBezTo>
                      <a:pt x="7200900" y="1073203"/>
                      <a:pt x="7211596" y="1073984"/>
                      <a:pt x="7219950" y="1079553"/>
                    </a:cubicBezTo>
                    <a:cubicBezTo>
                      <a:pt x="7229475" y="1085903"/>
                      <a:pt x="7237665" y="1094983"/>
                      <a:pt x="7248525" y="1098603"/>
                    </a:cubicBezTo>
                    <a:cubicBezTo>
                      <a:pt x="7266847" y="1104710"/>
                      <a:pt x="7286674" y="1104673"/>
                      <a:pt x="7305675" y="1108128"/>
                    </a:cubicBezTo>
                    <a:cubicBezTo>
                      <a:pt x="7321603" y="1111024"/>
                      <a:pt x="7337594" y="1113726"/>
                      <a:pt x="7353300" y="1117653"/>
                    </a:cubicBezTo>
                    <a:cubicBezTo>
                      <a:pt x="7363040" y="1120088"/>
                      <a:pt x="7371997" y="1125382"/>
                      <a:pt x="7381875" y="1127178"/>
                    </a:cubicBezTo>
                    <a:cubicBezTo>
                      <a:pt x="7407060" y="1131757"/>
                      <a:pt x="7432775" y="1132811"/>
                      <a:pt x="7458075" y="1136703"/>
                    </a:cubicBezTo>
                    <a:cubicBezTo>
                      <a:pt x="7474076" y="1139165"/>
                      <a:pt x="7489549" y="1145114"/>
                      <a:pt x="7505700" y="1146228"/>
                    </a:cubicBezTo>
                    <a:cubicBezTo>
                      <a:pt x="7581785" y="1151475"/>
                      <a:pt x="7658075" y="1153254"/>
                      <a:pt x="7734300" y="1155753"/>
                    </a:cubicBezTo>
                    <a:lnTo>
                      <a:pt x="8086725" y="1165278"/>
                    </a:lnTo>
                    <a:cubicBezTo>
                      <a:pt x="8155923" y="1188344"/>
                      <a:pt x="8123795" y="1184328"/>
                      <a:pt x="8181975" y="1184328"/>
                    </a:cubicBezTo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ctangle 28"/>
              <p:cNvSpPr>
                <a:spLocks noChangeArrowheads="1"/>
              </p:cNvSpPr>
              <p:nvPr/>
            </p:nvSpPr>
            <p:spPr bwMode="auto">
              <a:xfrm>
                <a:off x="4067944" y="3455288"/>
                <a:ext cx="1508490" cy="554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pt-BR" sz="3000" dirty="0"/>
                  <a:t>Petróleo</a:t>
                </a:r>
              </a:p>
            </p:txBody>
          </p:sp>
          <p:grpSp>
            <p:nvGrpSpPr>
              <p:cNvPr id="2" name="Group 19"/>
              <p:cNvGrpSpPr>
                <a:grpSpLocks/>
              </p:cNvGrpSpPr>
              <p:nvPr/>
            </p:nvGrpSpPr>
            <p:grpSpPr bwMode="auto">
              <a:xfrm rot="21381284">
                <a:off x="4169793" y="3977240"/>
                <a:ext cx="1501423" cy="495525"/>
                <a:chOff x="1378" y="1985"/>
                <a:chExt cx="1615" cy="498"/>
              </a:xfrm>
            </p:grpSpPr>
            <p:grpSp>
              <p:nvGrpSpPr>
                <p:cNvPr id="3" name="Group 20"/>
                <p:cNvGrpSpPr>
                  <a:grpSpLocks/>
                </p:cNvGrpSpPr>
                <p:nvPr/>
              </p:nvGrpSpPr>
              <p:grpSpPr bwMode="auto">
                <a:xfrm>
                  <a:off x="2566" y="1991"/>
                  <a:ext cx="427" cy="492"/>
                  <a:chOff x="2602" y="1751"/>
                  <a:chExt cx="427" cy="492"/>
                </a:xfrm>
              </p:grpSpPr>
              <p:sp>
                <p:nvSpPr>
                  <p:cNvPr id="2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602" y="1751"/>
                    <a:ext cx="414" cy="48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2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978" y="2193"/>
                    <a:ext cx="51" cy="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4" name="Group 23"/>
                <p:cNvGrpSpPr>
                  <a:grpSpLocks/>
                </p:cNvGrpSpPr>
                <p:nvPr/>
              </p:nvGrpSpPr>
              <p:grpSpPr bwMode="auto">
                <a:xfrm>
                  <a:off x="1378" y="1985"/>
                  <a:ext cx="446" cy="454"/>
                  <a:chOff x="1414" y="1745"/>
                  <a:chExt cx="446" cy="454"/>
                </a:xfrm>
              </p:grpSpPr>
              <p:sp>
                <p:nvSpPr>
                  <p:cNvPr id="19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36" y="1745"/>
                    <a:ext cx="424" cy="436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1414" y="2149"/>
                    <a:ext cx="50" cy="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29" name="Forma livre 28"/>
              <p:cNvSpPr/>
              <p:nvPr/>
            </p:nvSpPr>
            <p:spPr>
              <a:xfrm>
                <a:off x="685800" y="4295775"/>
                <a:ext cx="8229600" cy="428625"/>
              </a:xfrm>
              <a:custGeom>
                <a:avLst/>
                <a:gdLst>
                  <a:gd name="connsiteX0" fmla="*/ 0 w 8229600"/>
                  <a:gd name="connsiteY0" fmla="*/ 47625 h 428625"/>
                  <a:gd name="connsiteX1" fmla="*/ 47625 w 8229600"/>
                  <a:gd name="connsiteY1" fmla="*/ 104775 h 428625"/>
                  <a:gd name="connsiteX2" fmla="*/ 171450 w 8229600"/>
                  <a:gd name="connsiteY2" fmla="*/ 161925 h 428625"/>
                  <a:gd name="connsiteX3" fmla="*/ 209550 w 8229600"/>
                  <a:gd name="connsiteY3" fmla="*/ 180975 h 428625"/>
                  <a:gd name="connsiteX4" fmla="*/ 238125 w 8229600"/>
                  <a:gd name="connsiteY4" fmla="*/ 200025 h 428625"/>
                  <a:gd name="connsiteX5" fmla="*/ 342900 w 8229600"/>
                  <a:gd name="connsiteY5" fmla="*/ 209550 h 428625"/>
                  <a:gd name="connsiteX6" fmla="*/ 723900 w 8229600"/>
                  <a:gd name="connsiteY6" fmla="*/ 238125 h 428625"/>
                  <a:gd name="connsiteX7" fmla="*/ 781050 w 8229600"/>
                  <a:gd name="connsiteY7" fmla="*/ 257175 h 428625"/>
                  <a:gd name="connsiteX8" fmla="*/ 809625 w 8229600"/>
                  <a:gd name="connsiteY8" fmla="*/ 266700 h 428625"/>
                  <a:gd name="connsiteX9" fmla="*/ 876300 w 8229600"/>
                  <a:gd name="connsiteY9" fmla="*/ 304800 h 428625"/>
                  <a:gd name="connsiteX10" fmla="*/ 923925 w 8229600"/>
                  <a:gd name="connsiteY10" fmla="*/ 314325 h 428625"/>
                  <a:gd name="connsiteX11" fmla="*/ 1028700 w 8229600"/>
                  <a:gd name="connsiteY11" fmla="*/ 333375 h 428625"/>
                  <a:gd name="connsiteX12" fmla="*/ 1228725 w 8229600"/>
                  <a:gd name="connsiteY12" fmla="*/ 323850 h 428625"/>
                  <a:gd name="connsiteX13" fmla="*/ 1257300 w 8229600"/>
                  <a:gd name="connsiteY13" fmla="*/ 314325 h 428625"/>
                  <a:gd name="connsiteX14" fmla="*/ 1333500 w 8229600"/>
                  <a:gd name="connsiteY14" fmla="*/ 276225 h 428625"/>
                  <a:gd name="connsiteX15" fmla="*/ 1362075 w 8229600"/>
                  <a:gd name="connsiteY15" fmla="*/ 266700 h 428625"/>
                  <a:gd name="connsiteX16" fmla="*/ 1419225 w 8229600"/>
                  <a:gd name="connsiteY16" fmla="*/ 257175 h 428625"/>
                  <a:gd name="connsiteX17" fmla="*/ 1457325 w 8229600"/>
                  <a:gd name="connsiteY17" fmla="*/ 247650 h 428625"/>
                  <a:gd name="connsiteX18" fmla="*/ 1485900 w 8229600"/>
                  <a:gd name="connsiteY18" fmla="*/ 228600 h 428625"/>
                  <a:gd name="connsiteX19" fmla="*/ 1581150 w 8229600"/>
                  <a:gd name="connsiteY19" fmla="*/ 209550 h 428625"/>
                  <a:gd name="connsiteX20" fmla="*/ 1943100 w 8229600"/>
                  <a:gd name="connsiteY20" fmla="*/ 228600 h 428625"/>
                  <a:gd name="connsiteX21" fmla="*/ 1990725 w 8229600"/>
                  <a:gd name="connsiteY21" fmla="*/ 238125 h 428625"/>
                  <a:gd name="connsiteX22" fmla="*/ 2266950 w 8229600"/>
                  <a:gd name="connsiteY22" fmla="*/ 219075 h 428625"/>
                  <a:gd name="connsiteX23" fmla="*/ 2295525 w 8229600"/>
                  <a:gd name="connsiteY23" fmla="*/ 209550 h 428625"/>
                  <a:gd name="connsiteX24" fmla="*/ 2524125 w 8229600"/>
                  <a:gd name="connsiteY24" fmla="*/ 200025 h 428625"/>
                  <a:gd name="connsiteX25" fmla="*/ 2667000 w 8229600"/>
                  <a:gd name="connsiteY25" fmla="*/ 171450 h 428625"/>
                  <a:gd name="connsiteX26" fmla="*/ 2695575 w 8229600"/>
                  <a:gd name="connsiteY26" fmla="*/ 161925 h 428625"/>
                  <a:gd name="connsiteX27" fmla="*/ 2771775 w 8229600"/>
                  <a:gd name="connsiteY27" fmla="*/ 142875 h 428625"/>
                  <a:gd name="connsiteX28" fmla="*/ 2809875 w 8229600"/>
                  <a:gd name="connsiteY28" fmla="*/ 133350 h 428625"/>
                  <a:gd name="connsiteX29" fmla="*/ 2895600 w 8229600"/>
                  <a:gd name="connsiteY29" fmla="*/ 95250 h 428625"/>
                  <a:gd name="connsiteX30" fmla="*/ 2933700 w 8229600"/>
                  <a:gd name="connsiteY30" fmla="*/ 76200 h 428625"/>
                  <a:gd name="connsiteX31" fmla="*/ 3305175 w 8229600"/>
                  <a:gd name="connsiteY31" fmla="*/ 66675 h 428625"/>
                  <a:gd name="connsiteX32" fmla="*/ 3333750 w 8229600"/>
                  <a:gd name="connsiteY32" fmla="*/ 57150 h 428625"/>
                  <a:gd name="connsiteX33" fmla="*/ 3543300 w 8229600"/>
                  <a:gd name="connsiteY33" fmla="*/ 38100 h 428625"/>
                  <a:gd name="connsiteX34" fmla="*/ 3724275 w 8229600"/>
                  <a:gd name="connsiteY34" fmla="*/ 19050 h 428625"/>
                  <a:gd name="connsiteX35" fmla="*/ 3771900 w 8229600"/>
                  <a:gd name="connsiteY35" fmla="*/ 9525 h 428625"/>
                  <a:gd name="connsiteX36" fmla="*/ 4276725 w 8229600"/>
                  <a:gd name="connsiteY36" fmla="*/ 0 h 428625"/>
                  <a:gd name="connsiteX37" fmla="*/ 5105400 w 8229600"/>
                  <a:gd name="connsiteY37" fmla="*/ 28575 h 428625"/>
                  <a:gd name="connsiteX38" fmla="*/ 5200650 w 8229600"/>
                  <a:gd name="connsiteY38" fmla="*/ 38100 h 428625"/>
                  <a:gd name="connsiteX39" fmla="*/ 5248275 w 8229600"/>
                  <a:gd name="connsiteY39" fmla="*/ 57150 h 428625"/>
                  <a:gd name="connsiteX40" fmla="*/ 5295900 w 8229600"/>
                  <a:gd name="connsiteY40" fmla="*/ 66675 h 428625"/>
                  <a:gd name="connsiteX41" fmla="*/ 5353050 w 8229600"/>
                  <a:gd name="connsiteY41" fmla="*/ 104775 h 428625"/>
                  <a:gd name="connsiteX42" fmla="*/ 5410200 w 8229600"/>
                  <a:gd name="connsiteY42" fmla="*/ 142875 h 428625"/>
                  <a:gd name="connsiteX43" fmla="*/ 5657850 w 8229600"/>
                  <a:gd name="connsiteY43" fmla="*/ 123825 h 428625"/>
                  <a:gd name="connsiteX44" fmla="*/ 5695950 w 8229600"/>
                  <a:gd name="connsiteY44" fmla="*/ 104775 h 428625"/>
                  <a:gd name="connsiteX45" fmla="*/ 6000750 w 8229600"/>
                  <a:gd name="connsiteY45" fmla="*/ 114300 h 428625"/>
                  <a:gd name="connsiteX46" fmla="*/ 6096000 w 8229600"/>
                  <a:gd name="connsiteY46" fmla="*/ 142875 h 428625"/>
                  <a:gd name="connsiteX47" fmla="*/ 6181725 w 8229600"/>
                  <a:gd name="connsiteY47" fmla="*/ 161925 h 428625"/>
                  <a:gd name="connsiteX48" fmla="*/ 6210300 w 8229600"/>
                  <a:gd name="connsiteY48" fmla="*/ 171450 h 428625"/>
                  <a:gd name="connsiteX49" fmla="*/ 6343650 w 8229600"/>
                  <a:gd name="connsiteY49" fmla="*/ 190500 h 428625"/>
                  <a:gd name="connsiteX50" fmla="*/ 6610350 w 8229600"/>
                  <a:gd name="connsiteY50" fmla="*/ 219075 h 428625"/>
                  <a:gd name="connsiteX51" fmla="*/ 6657975 w 8229600"/>
                  <a:gd name="connsiteY51" fmla="*/ 228600 h 428625"/>
                  <a:gd name="connsiteX52" fmla="*/ 6715125 w 8229600"/>
                  <a:gd name="connsiteY52" fmla="*/ 238125 h 428625"/>
                  <a:gd name="connsiteX53" fmla="*/ 6743700 w 8229600"/>
                  <a:gd name="connsiteY53" fmla="*/ 247650 h 428625"/>
                  <a:gd name="connsiteX54" fmla="*/ 6791325 w 8229600"/>
                  <a:gd name="connsiteY54" fmla="*/ 257175 h 428625"/>
                  <a:gd name="connsiteX55" fmla="*/ 6819900 w 8229600"/>
                  <a:gd name="connsiteY55" fmla="*/ 266700 h 428625"/>
                  <a:gd name="connsiteX56" fmla="*/ 7381875 w 8229600"/>
                  <a:gd name="connsiteY56" fmla="*/ 276225 h 428625"/>
                  <a:gd name="connsiteX57" fmla="*/ 7410450 w 8229600"/>
                  <a:gd name="connsiteY57" fmla="*/ 295275 h 428625"/>
                  <a:gd name="connsiteX58" fmla="*/ 7477125 w 8229600"/>
                  <a:gd name="connsiteY58" fmla="*/ 323850 h 428625"/>
                  <a:gd name="connsiteX59" fmla="*/ 7534275 w 8229600"/>
                  <a:gd name="connsiteY59" fmla="*/ 361950 h 428625"/>
                  <a:gd name="connsiteX60" fmla="*/ 7629525 w 8229600"/>
                  <a:gd name="connsiteY60" fmla="*/ 390525 h 428625"/>
                  <a:gd name="connsiteX61" fmla="*/ 7724775 w 8229600"/>
                  <a:gd name="connsiteY61" fmla="*/ 400050 h 428625"/>
                  <a:gd name="connsiteX62" fmla="*/ 7829550 w 8229600"/>
                  <a:gd name="connsiteY62" fmla="*/ 419100 h 428625"/>
                  <a:gd name="connsiteX63" fmla="*/ 7858125 w 8229600"/>
                  <a:gd name="connsiteY63" fmla="*/ 428625 h 428625"/>
                  <a:gd name="connsiteX64" fmla="*/ 8191500 w 8229600"/>
                  <a:gd name="connsiteY64" fmla="*/ 419100 h 428625"/>
                  <a:gd name="connsiteX65" fmla="*/ 8229600 w 8229600"/>
                  <a:gd name="connsiteY65" fmla="*/ 390525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8229600" h="428625">
                    <a:moveTo>
                      <a:pt x="0" y="47625"/>
                    </a:moveTo>
                    <a:cubicBezTo>
                      <a:pt x="13401" y="67726"/>
                      <a:pt x="26395" y="91265"/>
                      <a:pt x="47625" y="104775"/>
                    </a:cubicBezTo>
                    <a:cubicBezTo>
                      <a:pt x="102569" y="139740"/>
                      <a:pt x="119463" y="138820"/>
                      <a:pt x="171450" y="161925"/>
                    </a:cubicBezTo>
                    <a:cubicBezTo>
                      <a:pt x="184425" y="167692"/>
                      <a:pt x="197222" y="173930"/>
                      <a:pt x="209550" y="180975"/>
                    </a:cubicBezTo>
                    <a:cubicBezTo>
                      <a:pt x="219489" y="186655"/>
                      <a:pt x="226931" y="197626"/>
                      <a:pt x="238125" y="200025"/>
                    </a:cubicBezTo>
                    <a:cubicBezTo>
                      <a:pt x="272416" y="207373"/>
                      <a:pt x="307975" y="206375"/>
                      <a:pt x="342900" y="209550"/>
                    </a:cubicBezTo>
                    <a:cubicBezTo>
                      <a:pt x="502496" y="249449"/>
                      <a:pt x="276655" y="195530"/>
                      <a:pt x="723900" y="238125"/>
                    </a:cubicBezTo>
                    <a:cubicBezTo>
                      <a:pt x="743890" y="240029"/>
                      <a:pt x="762000" y="250825"/>
                      <a:pt x="781050" y="257175"/>
                    </a:cubicBezTo>
                    <a:cubicBezTo>
                      <a:pt x="790575" y="260350"/>
                      <a:pt x="801271" y="261131"/>
                      <a:pt x="809625" y="266700"/>
                    </a:cubicBezTo>
                    <a:cubicBezTo>
                      <a:pt x="830528" y="280635"/>
                      <a:pt x="852130" y="296743"/>
                      <a:pt x="876300" y="304800"/>
                    </a:cubicBezTo>
                    <a:cubicBezTo>
                      <a:pt x="891659" y="309920"/>
                      <a:pt x="908219" y="310398"/>
                      <a:pt x="923925" y="314325"/>
                    </a:cubicBezTo>
                    <a:cubicBezTo>
                      <a:pt x="1012023" y="336350"/>
                      <a:pt x="852694" y="311374"/>
                      <a:pt x="1028700" y="333375"/>
                    </a:cubicBezTo>
                    <a:cubicBezTo>
                      <a:pt x="1095375" y="330200"/>
                      <a:pt x="1162205" y="329393"/>
                      <a:pt x="1228725" y="323850"/>
                    </a:cubicBezTo>
                    <a:cubicBezTo>
                      <a:pt x="1238731" y="323016"/>
                      <a:pt x="1248160" y="318480"/>
                      <a:pt x="1257300" y="314325"/>
                    </a:cubicBezTo>
                    <a:cubicBezTo>
                      <a:pt x="1283153" y="302574"/>
                      <a:pt x="1306559" y="285205"/>
                      <a:pt x="1333500" y="276225"/>
                    </a:cubicBezTo>
                    <a:cubicBezTo>
                      <a:pt x="1343025" y="273050"/>
                      <a:pt x="1352274" y="268878"/>
                      <a:pt x="1362075" y="266700"/>
                    </a:cubicBezTo>
                    <a:cubicBezTo>
                      <a:pt x="1380928" y="262510"/>
                      <a:pt x="1400287" y="260963"/>
                      <a:pt x="1419225" y="257175"/>
                    </a:cubicBezTo>
                    <a:cubicBezTo>
                      <a:pt x="1432062" y="254608"/>
                      <a:pt x="1444625" y="250825"/>
                      <a:pt x="1457325" y="247650"/>
                    </a:cubicBezTo>
                    <a:cubicBezTo>
                      <a:pt x="1466850" y="241300"/>
                      <a:pt x="1475378" y="233109"/>
                      <a:pt x="1485900" y="228600"/>
                    </a:cubicBezTo>
                    <a:cubicBezTo>
                      <a:pt x="1503984" y="220850"/>
                      <a:pt x="1568257" y="211699"/>
                      <a:pt x="1581150" y="209550"/>
                    </a:cubicBezTo>
                    <a:cubicBezTo>
                      <a:pt x="1719691" y="214327"/>
                      <a:pt x="1817743" y="210692"/>
                      <a:pt x="1943100" y="228600"/>
                    </a:cubicBezTo>
                    <a:cubicBezTo>
                      <a:pt x="1959127" y="230890"/>
                      <a:pt x="1974850" y="234950"/>
                      <a:pt x="1990725" y="238125"/>
                    </a:cubicBezTo>
                    <a:cubicBezTo>
                      <a:pt x="2031210" y="235744"/>
                      <a:pt x="2211627" y="226451"/>
                      <a:pt x="2266950" y="219075"/>
                    </a:cubicBezTo>
                    <a:cubicBezTo>
                      <a:pt x="2276902" y="217748"/>
                      <a:pt x="2285512" y="210292"/>
                      <a:pt x="2295525" y="209550"/>
                    </a:cubicBezTo>
                    <a:cubicBezTo>
                      <a:pt x="2371583" y="203916"/>
                      <a:pt x="2447925" y="203200"/>
                      <a:pt x="2524125" y="200025"/>
                    </a:cubicBezTo>
                    <a:cubicBezTo>
                      <a:pt x="2571750" y="190500"/>
                      <a:pt x="2620924" y="186809"/>
                      <a:pt x="2667000" y="171450"/>
                    </a:cubicBezTo>
                    <a:cubicBezTo>
                      <a:pt x="2676525" y="168275"/>
                      <a:pt x="2685889" y="164567"/>
                      <a:pt x="2695575" y="161925"/>
                    </a:cubicBezTo>
                    <a:cubicBezTo>
                      <a:pt x="2720834" y="155036"/>
                      <a:pt x="2746375" y="149225"/>
                      <a:pt x="2771775" y="142875"/>
                    </a:cubicBezTo>
                    <a:lnTo>
                      <a:pt x="2809875" y="133350"/>
                    </a:lnTo>
                    <a:cubicBezTo>
                      <a:pt x="2893930" y="77314"/>
                      <a:pt x="2759580" y="163260"/>
                      <a:pt x="2895600" y="95250"/>
                    </a:cubicBezTo>
                    <a:cubicBezTo>
                      <a:pt x="2908300" y="88900"/>
                      <a:pt x="2919535" y="77188"/>
                      <a:pt x="2933700" y="76200"/>
                    </a:cubicBezTo>
                    <a:cubicBezTo>
                      <a:pt x="3057265" y="67579"/>
                      <a:pt x="3181350" y="69850"/>
                      <a:pt x="3305175" y="66675"/>
                    </a:cubicBezTo>
                    <a:cubicBezTo>
                      <a:pt x="3314700" y="63500"/>
                      <a:pt x="3324010" y="59585"/>
                      <a:pt x="3333750" y="57150"/>
                    </a:cubicBezTo>
                    <a:cubicBezTo>
                      <a:pt x="3409584" y="38192"/>
                      <a:pt x="3448070" y="44668"/>
                      <a:pt x="3543300" y="38100"/>
                    </a:cubicBezTo>
                    <a:cubicBezTo>
                      <a:pt x="3616497" y="33052"/>
                      <a:pt x="3657027" y="30258"/>
                      <a:pt x="3724275" y="19050"/>
                    </a:cubicBezTo>
                    <a:cubicBezTo>
                      <a:pt x="3740244" y="16388"/>
                      <a:pt x="3755720" y="10083"/>
                      <a:pt x="3771900" y="9525"/>
                    </a:cubicBezTo>
                    <a:cubicBezTo>
                      <a:pt x="3940105" y="3725"/>
                      <a:pt x="4108450" y="3175"/>
                      <a:pt x="4276725" y="0"/>
                    </a:cubicBezTo>
                    <a:lnTo>
                      <a:pt x="5105400" y="28575"/>
                    </a:lnTo>
                    <a:cubicBezTo>
                      <a:pt x="5137281" y="29890"/>
                      <a:pt x="5169361" y="31842"/>
                      <a:pt x="5200650" y="38100"/>
                    </a:cubicBezTo>
                    <a:cubicBezTo>
                      <a:pt x="5217416" y="41453"/>
                      <a:pt x="5231898" y="52237"/>
                      <a:pt x="5248275" y="57150"/>
                    </a:cubicBezTo>
                    <a:cubicBezTo>
                      <a:pt x="5263782" y="61802"/>
                      <a:pt x="5280025" y="63500"/>
                      <a:pt x="5295900" y="66675"/>
                    </a:cubicBezTo>
                    <a:cubicBezTo>
                      <a:pt x="5332969" y="122278"/>
                      <a:pt x="5291543" y="74021"/>
                      <a:pt x="5353050" y="104775"/>
                    </a:cubicBezTo>
                    <a:cubicBezTo>
                      <a:pt x="5373528" y="115014"/>
                      <a:pt x="5410200" y="142875"/>
                      <a:pt x="5410200" y="142875"/>
                    </a:cubicBezTo>
                    <a:cubicBezTo>
                      <a:pt x="5463008" y="140579"/>
                      <a:pt x="5584148" y="155411"/>
                      <a:pt x="5657850" y="123825"/>
                    </a:cubicBezTo>
                    <a:cubicBezTo>
                      <a:pt x="5670901" y="118232"/>
                      <a:pt x="5683250" y="111125"/>
                      <a:pt x="5695950" y="104775"/>
                    </a:cubicBezTo>
                    <a:cubicBezTo>
                      <a:pt x="5797550" y="107950"/>
                      <a:pt x="5899257" y="108661"/>
                      <a:pt x="6000750" y="114300"/>
                    </a:cubicBezTo>
                    <a:cubicBezTo>
                      <a:pt x="6018024" y="115260"/>
                      <a:pt x="6088258" y="140294"/>
                      <a:pt x="6096000" y="142875"/>
                    </a:cubicBezTo>
                    <a:cubicBezTo>
                      <a:pt x="6160326" y="164317"/>
                      <a:pt x="6081145" y="139574"/>
                      <a:pt x="6181725" y="161925"/>
                    </a:cubicBezTo>
                    <a:cubicBezTo>
                      <a:pt x="6191526" y="164103"/>
                      <a:pt x="6200560" y="169015"/>
                      <a:pt x="6210300" y="171450"/>
                    </a:cubicBezTo>
                    <a:cubicBezTo>
                      <a:pt x="6263678" y="184794"/>
                      <a:pt x="6281686" y="182418"/>
                      <a:pt x="6343650" y="190500"/>
                    </a:cubicBezTo>
                    <a:cubicBezTo>
                      <a:pt x="6558476" y="218521"/>
                      <a:pt x="6395133" y="203702"/>
                      <a:pt x="6610350" y="219075"/>
                    </a:cubicBezTo>
                    <a:lnTo>
                      <a:pt x="6657975" y="228600"/>
                    </a:lnTo>
                    <a:cubicBezTo>
                      <a:pt x="6676976" y="232055"/>
                      <a:pt x="6696272" y="233935"/>
                      <a:pt x="6715125" y="238125"/>
                    </a:cubicBezTo>
                    <a:cubicBezTo>
                      <a:pt x="6724926" y="240303"/>
                      <a:pt x="6733960" y="245215"/>
                      <a:pt x="6743700" y="247650"/>
                    </a:cubicBezTo>
                    <a:cubicBezTo>
                      <a:pt x="6759406" y="251577"/>
                      <a:pt x="6775619" y="253248"/>
                      <a:pt x="6791325" y="257175"/>
                    </a:cubicBezTo>
                    <a:cubicBezTo>
                      <a:pt x="6801065" y="259610"/>
                      <a:pt x="6809865" y="266376"/>
                      <a:pt x="6819900" y="266700"/>
                    </a:cubicBezTo>
                    <a:cubicBezTo>
                      <a:pt x="7007155" y="272740"/>
                      <a:pt x="7194550" y="273050"/>
                      <a:pt x="7381875" y="276225"/>
                    </a:cubicBezTo>
                    <a:cubicBezTo>
                      <a:pt x="7391400" y="282575"/>
                      <a:pt x="7400211" y="290155"/>
                      <a:pt x="7410450" y="295275"/>
                    </a:cubicBezTo>
                    <a:cubicBezTo>
                      <a:pt x="7489280" y="334690"/>
                      <a:pt x="7378023" y="264389"/>
                      <a:pt x="7477125" y="323850"/>
                    </a:cubicBezTo>
                    <a:cubicBezTo>
                      <a:pt x="7496758" y="335630"/>
                      <a:pt x="7512555" y="354710"/>
                      <a:pt x="7534275" y="361950"/>
                    </a:cubicBezTo>
                    <a:cubicBezTo>
                      <a:pt x="7554161" y="368579"/>
                      <a:pt x="7604333" y="386926"/>
                      <a:pt x="7629525" y="390525"/>
                    </a:cubicBezTo>
                    <a:cubicBezTo>
                      <a:pt x="7661113" y="395038"/>
                      <a:pt x="7693113" y="396092"/>
                      <a:pt x="7724775" y="400050"/>
                    </a:cubicBezTo>
                    <a:cubicBezTo>
                      <a:pt x="7741759" y="402173"/>
                      <a:pt x="7810044" y="414223"/>
                      <a:pt x="7829550" y="419100"/>
                    </a:cubicBezTo>
                    <a:cubicBezTo>
                      <a:pt x="7839290" y="421535"/>
                      <a:pt x="7848600" y="425450"/>
                      <a:pt x="7858125" y="428625"/>
                    </a:cubicBezTo>
                    <a:cubicBezTo>
                      <a:pt x="7969250" y="425450"/>
                      <a:pt x="8080483" y="424943"/>
                      <a:pt x="8191500" y="419100"/>
                    </a:cubicBezTo>
                    <a:cubicBezTo>
                      <a:pt x="8221720" y="417509"/>
                      <a:pt x="8219184" y="411357"/>
                      <a:pt x="8229600" y="390525"/>
                    </a:cubicBezTo>
                  </a:path>
                </a:pathLst>
              </a:cu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Conector reto 41"/>
              <p:cNvCxnSpPr>
                <a:endCxn id="36" idx="18"/>
              </p:cNvCxnSpPr>
              <p:nvPr/>
            </p:nvCxnSpPr>
            <p:spPr>
              <a:xfrm>
                <a:off x="683568" y="4221088"/>
                <a:ext cx="820891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orma livre 44"/>
              <p:cNvSpPr/>
              <p:nvPr/>
            </p:nvSpPr>
            <p:spPr>
              <a:xfrm>
                <a:off x="685800" y="2657475"/>
                <a:ext cx="8220075" cy="668053"/>
              </a:xfrm>
              <a:custGeom>
                <a:avLst/>
                <a:gdLst>
                  <a:gd name="connsiteX0" fmla="*/ 0 w 8220075"/>
                  <a:gd name="connsiteY0" fmla="*/ 0 h 668053"/>
                  <a:gd name="connsiteX1" fmla="*/ 104775 w 8220075"/>
                  <a:gd name="connsiteY1" fmla="*/ 38100 h 668053"/>
                  <a:gd name="connsiteX2" fmla="*/ 180975 w 8220075"/>
                  <a:gd name="connsiteY2" fmla="*/ 57150 h 668053"/>
                  <a:gd name="connsiteX3" fmla="*/ 371475 w 8220075"/>
                  <a:gd name="connsiteY3" fmla="*/ 66675 h 668053"/>
                  <a:gd name="connsiteX4" fmla="*/ 438150 w 8220075"/>
                  <a:gd name="connsiteY4" fmla="*/ 85725 h 668053"/>
                  <a:gd name="connsiteX5" fmla="*/ 457200 w 8220075"/>
                  <a:gd name="connsiteY5" fmla="*/ 114300 h 668053"/>
                  <a:gd name="connsiteX6" fmla="*/ 485775 w 8220075"/>
                  <a:gd name="connsiteY6" fmla="*/ 133350 h 668053"/>
                  <a:gd name="connsiteX7" fmla="*/ 533400 w 8220075"/>
                  <a:gd name="connsiteY7" fmla="*/ 180975 h 668053"/>
                  <a:gd name="connsiteX8" fmla="*/ 561975 w 8220075"/>
                  <a:gd name="connsiteY8" fmla="*/ 209550 h 668053"/>
                  <a:gd name="connsiteX9" fmla="*/ 1304925 w 8220075"/>
                  <a:gd name="connsiteY9" fmla="*/ 219075 h 668053"/>
                  <a:gd name="connsiteX10" fmla="*/ 1533525 w 8220075"/>
                  <a:gd name="connsiteY10" fmla="*/ 228600 h 668053"/>
                  <a:gd name="connsiteX11" fmla="*/ 1619250 w 8220075"/>
                  <a:gd name="connsiteY11" fmla="*/ 238125 h 668053"/>
                  <a:gd name="connsiteX12" fmla="*/ 1638300 w 8220075"/>
                  <a:gd name="connsiteY12" fmla="*/ 266700 h 668053"/>
                  <a:gd name="connsiteX13" fmla="*/ 1666875 w 8220075"/>
                  <a:gd name="connsiteY13" fmla="*/ 276225 h 668053"/>
                  <a:gd name="connsiteX14" fmla="*/ 1695450 w 8220075"/>
                  <a:gd name="connsiteY14" fmla="*/ 295275 h 668053"/>
                  <a:gd name="connsiteX15" fmla="*/ 1762125 w 8220075"/>
                  <a:gd name="connsiteY15" fmla="*/ 323850 h 668053"/>
                  <a:gd name="connsiteX16" fmla="*/ 1847850 w 8220075"/>
                  <a:gd name="connsiteY16" fmla="*/ 390525 h 668053"/>
                  <a:gd name="connsiteX17" fmla="*/ 1914525 w 8220075"/>
                  <a:gd name="connsiteY17" fmla="*/ 419100 h 668053"/>
                  <a:gd name="connsiteX18" fmla="*/ 1981200 w 8220075"/>
                  <a:gd name="connsiteY18" fmla="*/ 438150 h 668053"/>
                  <a:gd name="connsiteX19" fmla="*/ 2009775 w 8220075"/>
                  <a:gd name="connsiteY19" fmla="*/ 447675 h 668053"/>
                  <a:gd name="connsiteX20" fmla="*/ 2114550 w 8220075"/>
                  <a:gd name="connsiteY20" fmla="*/ 476250 h 668053"/>
                  <a:gd name="connsiteX21" fmla="*/ 2143125 w 8220075"/>
                  <a:gd name="connsiteY21" fmla="*/ 495300 h 668053"/>
                  <a:gd name="connsiteX22" fmla="*/ 2181225 w 8220075"/>
                  <a:gd name="connsiteY22" fmla="*/ 504825 h 668053"/>
                  <a:gd name="connsiteX23" fmla="*/ 2343150 w 8220075"/>
                  <a:gd name="connsiteY23" fmla="*/ 523875 h 668053"/>
                  <a:gd name="connsiteX24" fmla="*/ 2457450 w 8220075"/>
                  <a:gd name="connsiteY24" fmla="*/ 542925 h 668053"/>
                  <a:gd name="connsiteX25" fmla="*/ 2686050 w 8220075"/>
                  <a:gd name="connsiteY25" fmla="*/ 533400 h 668053"/>
                  <a:gd name="connsiteX26" fmla="*/ 2714625 w 8220075"/>
                  <a:gd name="connsiteY26" fmla="*/ 514350 h 668053"/>
                  <a:gd name="connsiteX27" fmla="*/ 2819400 w 8220075"/>
                  <a:gd name="connsiteY27" fmla="*/ 495300 h 668053"/>
                  <a:gd name="connsiteX28" fmla="*/ 3019425 w 8220075"/>
                  <a:gd name="connsiteY28" fmla="*/ 504825 h 668053"/>
                  <a:gd name="connsiteX29" fmla="*/ 3076575 w 8220075"/>
                  <a:gd name="connsiteY29" fmla="*/ 523875 h 668053"/>
                  <a:gd name="connsiteX30" fmla="*/ 3105150 w 8220075"/>
                  <a:gd name="connsiteY30" fmla="*/ 533400 h 668053"/>
                  <a:gd name="connsiteX31" fmla="*/ 3133725 w 8220075"/>
                  <a:gd name="connsiteY31" fmla="*/ 542925 h 668053"/>
                  <a:gd name="connsiteX32" fmla="*/ 3209925 w 8220075"/>
                  <a:gd name="connsiteY32" fmla="*/ 552450 h 668053"/>
                  <a:gd name="connsiteX33" fmla="*/ 3276600 w 8220075"/>
                  <a:gd name="connsiteY33" fmla="*/ 581025 h 668053"/>
                  <a:gd name="connsiteX34" fmla="*/ 3324225 w 8220075"/>
                  <a:gd name="connsiteY34" fmla="*/ 590550 h 668053"/>
                  <a:gd name="connsiteX35" fmla="*/ 3438525 w 8220075"/>
                  <a:gd name="connsiteY35" fmla="*/ 609600 h 668053"/>
                  <a:gd name="connsiteX36" fmla="*/ 4124325 w 8220075"/>
                  <a:gd name="connsiteY36" fmla="*/ 619125 h 668053"/>
                  <a:gd name="connsiteX37" fmla="*/ 4552950 w 8220075"/>
                  <a:gd name="connsiteY37" fmla="*/ 609600 h 668053"/>
                  <a:gd name="connsiteX38" fmla="*/ 4667250 w 8220075"/>
                  <a:gd name="connsiteY38" fmla="*/ 581025 h 668053"/>
                  <a:gd name="connsiteX39" fmla="*/ 4714875 w 8220075"/>
                  <a:gd name="connsiteY39" fmla="*/ 571500 h 668053"/>
                  <a:gd name="connsiteX40" fmla="*/ 4743450 w 8220075"/>
                  <a:gd name="connsiteY40" fmla="*/ 561975 h 668053"/>
                  <a:gd name="connsiteX41" fmla="*/ 4933950 w 8220075"/>
                  <a:gd name="connsiteY41" fmla="*/ 533400 h 668053"/>
                  <a:gd name="connsiteX42" fmla="*/ 5267325 w 8220075"/>
                  <a:gd name="connsiteY42" fmla="*/ 542925 h 668053"/>
                  <a:gd name="connsiteX43" fmla="*/ 5391150 w 8220075"/>
                  <a:gd name="connsiteY43" fmla="*/ 561975 h 668053"/>
                  <a:gd name="connsiteX44" fmla="*/ 5514975 w 8220075"/>
                  <a:gd name="connsiteY44" fmla="*/ 600075 h 668053"/>
                  <a:gd name="connsiteX45" fmla="*/ 5591175 w 8220075"/>
                  <a:gd name="connsiteY45" fmla="*/ 619125 h 668053"/>
                  <a:gd name="connsiteX46" fmla="*/ 5629275 w 8220075"/>
                  <a:gd name="connsiteY46" fmla="*/ 628650 h 668053"/>
                  <a:gd name="connsiteX47" fmla="*/ 5686425 w 8220075"/>
                  <a:gd name="connsiteY47" fmla="*/ 647700 h 668053"/>
                  <a:gd name="connsiteX48" fmla="*/ 5867400 w 8220075"/>
                  <a:gd name="connsiteY48" fmla="*/ 657225 h 668053"/>
                  <a:gd name="connsiteX49" fmla="*/ 5905500 w 8220075"/>
                  <a:gd name="connsiteY49" fmla="*/ 666750 h 668053"/>
                  <a:gd name="connsiteX50" fmla="*/ 5962650 w 8220075"/>
                  <a:gd name="connsiteY50" fmla="*/ 647700 h 668053"/>
                  <a:gd name="connsiteX51" fmla="*/ 6134100 w 8220075"/>
                  <a:gd name="connsiteY51" fmla="*/ 638175 h 668053"/>
                  <a:gd name="connsiteX52" fmla="*/ 6219825 w 8220075"/>
                  <a:gd name="connsiteY52" fmla="*/ 619125 h 668053"/>
                  <a:gd name="connsiteX53" fmla="*/ 6248400 w 8220075"/>
                  <a:gd name="connsiteY53" fmla="*/ 609600 h 668053"/>
                  <a:gd name="connsiteX54" fmla="*/ 6276975 w 8220075"/>
                  <a:gd name="connsiteY54" fmla="*/ 590550 h 668053"/>
                  <a:gd name="connsiteX55" fmla="*/ 6448425 w 8220075"/>
                  <a:gd name="connsiteY55" fmla="*/ 571500 h 668053"/>
                  <a:gd name="connsiteX56" fmla="*/ 6962775 w 8220075"/>
                  <a:gd name="connsiteY56" fmla="*/ 552450 h 668053"/>
                  <a:gd name="connsiteX57" fmla="*/ 7010400 w 8220075"/>
                  <a:gd name="connsiteY57" fmla="*/ 542925 h 668053"/>
                  <a:gd name="connsiteX58" fmla="*/ 7067550 w 8220075"/>
                  <a:gd name="connsiteY58" fmla="*/ 523875 h 668053"/>
                  <a:gd name="connsiteX59" fmla="*/ 7277100 w 8220075"/>
                  <a:gd name="connsiteY59" fmla="*/ 533400 h 668053"/>
                  <a:gd name="connsiteX60" fmla="*/ 7419975 w 8220075"/>
                  <a:gd name="connsiteY60" fmla="*/ 552450 h 668053"/>
                  <a:gd name="connsiteX61" fmla="*/ 7610475 w 8220075"/>
                  <a:gd name="connsiteY61" fmla="*/ 542925 h 668053"/>
                  <a:gd name="connsiteX62" fmla="*/ 7677150 w 8220075"/>
                  <a:gd name="connsiteY62" fmla="*/ 523875 h 668053"/>
                  <a:gd name="connsiteX63" fmla="*/ 7724775 w 8220075"/>
                  <a:gd name="connsiteY63" fmla="*/ 514350 h 668053"/>
                  <a:gd name="connsiteX64" fmla="*/ 7753350 w 8220075"/>
                  <a:gd name="connsiteY64" fmla="*/ 504825 h 668053"/>
                  <a:gd name="connsiteX65" fmla="*/ 7858125 w 8220075"/>
                  <a:gd name="connsiteY65" fmla="*/ 495300 h 668053"/>
                  <a:gd name="connsiteX66" fmla="*/ 7991475 w 8220075"/>
                  <a:gd name="connsiteY66" fmla="*/ 466725 h 668053"/>
                  <a:gd name="connsiteX67" fmla="*/ 8039100 w 8220075"/>
                  <a:gd name="connsiteY67" fmla="*/ 457200 h 668053"/>
                  <a:gd name="connsiteX68" fmla="*/ 8067675 w 8220075"/>
                  <a:gd name="connsiteY68" fmla="*/ 447675 h 668053"/>
                  <a:gd name="connsiteX69" fmla="*/ 8153400 w 8220075"/>
                  <a:gd name="connsiteY69" fmla="*/ 438150 h 668053"/>
                  <a:gd name="connsiteX70" fmla="*/ 8210550 w 8220075"/>
                  <a:gd name="connsiteY70" fmla="*/ 409575 h 668053"/>
                  <a:gd name="connsiteX71" fmla="*/ 8220075 w 8220075"/>
                  <a:gd name="connsiteY71" fmla="*/ 390525 h 6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8220075" h="668053">
                    <a:moveTo>
                      <a:pt x="0" y="0"/>
                    </a:moveTo>
                    <a:cubicBezTo>
                      <a:pt x="31562" y="12625"/>
                      <a:pt x="72166" y="29948"/>
                      <a:pt x="104775" y="38100"/>
                    </a:cubicBezTo>
                    <a:cubicBezTo>
                      <a:pt x="130175" y="44450"/>
                      <a:pt x="154826" y="55843"/>
                      <a:pt x="180975" y="57150"/>
                    </a:cubicBezTo>
                    <a:lnTo>
                      <a:pt x="371475" y="66675"/>
                    </a:lnTo>
                    <a:cubicBezTo>
                      <a:pt x="373964" y="67297"/>
                      <a:pt x="431939" y="80756"/>
                      <a:pt x="438150" y="85725"/>
                    </a:cubicBezTo>
                    <a:cubicBezTo>
                      <a:pt x="447089" y="92876"/>
                      <a:pt x="449105" y="106205"/>
                      <a:pt x="457200" y="114300"/>
                    </a:cubicBezTo>
                    <a:cubicBezTo>
                      <a:pt x="465295" y="122395"/>
                      <a:pt x="476250" y="127000"/>
                      <a:pt x="485775" y="133350"/>
                    </a:cubicBezTo>
                    <a:cubicBezTo>
                      <a:pt x="520700" y="185737"/>
                      <a:pt x="485775" y="141287"/>
                      <a:pt x="533400" y="180975"/>
                    </a:cubicBezTo>
                    <a:cubicBezTo>
                      <a:pt x="543748" y="189599"/>
                      <a:pt x="548521" y="208886"/>
                      <a:pt x="561975" y="209550"/>
                    </a:cubicBezTo>
                    <a:cubicBezTo>
                      <a:pt x="809344" y="221766"/>
                      <a:pt x="1057275" y="215900"/>
                      <a:pt x="1304925" y="219075"/>
                    </a:cubicBezTo>
                    <a:lnTo>
                      <a:pt x="1533525" y="228600"/>
                    </a:lnTo>
                    <a:cubicBezTo>
                      <a:pt x="1562223" y="230339"/>
                      <a:pt x="1592230" y="228300"/>
                      <a:pt x="1619250" y="238125"/>
                    </a:cubicBezTo>
                    <a:cubicBezTo>
                      <a:pt x="1630008" y="242037"/>
                      <a:pt x="1629361" y="259549"/>
                      <a:pt x="1638300" y="266700"/>
                    </a:cubicBezTo>
                    <a:cubicBezTo>
                      <a:pt x="1646140" y="272972"/>
                      <a:pt x="1657895" y="271735"/>
                      <a:pt x="1666875" y="276225"/>
                    </a:cubicBezTo>
                    <a:cubicBezTo>
                      <a:pt x="1677114" y="281345"/>
                      <a:pt x="1685211" y="290155"/>
                      <a:pt x="1695450" y="295275"/>
                    </a:cubicBezTo>
                    <a:cubicBezTo>
                      <a:pt x="1736907" y="316003"/>
                      <a:pt x="1715877" y="290816"/>
                      <a:pt x="1762125" y="323850"/>
                    </a:cubicBezTo>
                    <a:cubicBezTo>
                      <a:pt x="1805272" y="354669"/>
                      <a:pt x="1782242" y="368656"/>
                      <a:pt x="1847850" y="390525"/>
                    </a:cubicBezTo>
                    <a:cubicBezTo>
                      <a:pt x="1914863" y="412863"/>
                      <a:pt x="1832135" y="383790"/>
                      <a:pt x="1914525" y="419100"/>
                    </a:cubicBezTo>
                    <a:cubicBezTo>
                      <a:pt x="1937363" y="428888"/>
                      <a:pt x="1957033" y="431245"/>
                      <a:pt x="1981200" y="438150"/>
                    </a:cubicBezTo>
                    <a:cubicBezTo>
                      <a:pt x="1990854" y="440908"/>
                      <a:pt x="2000035" y="445240"/>
                      <a:pt x="2009775" y="447675"/>
                    </a:cubicBezTo>
                    <a:cubicBezTo>
                      <a:pt x="2038402" y="454832"/>
                      <a:pt x="2090029" y="459903"/>
                      <a:pt x="2114550" y="476250"/>
                    </a:cubicBezTo>
                    <a:cubicBezTo>
                      <a:pt x="2124075" y="482600"/>
                      <a:pt x="2132603" y="490791"/>
                      <a:pt x="2143125" y="495300"/>
                    </a:cubicBezTo>
                    <a:cubicBezTo>
                      <a:pt x="2155157" y="500457"/>
                      <a:pt x="2168266" y="502974"/>
                      <a:pt x="2181225" y="504825"/>
                    </a:cubicBezTo>
                    <a:cubicBezTo>
                      <a:pt x="2235026" y="512511"/>
                      <a:pt x="2289175" y="517525"/>
                      <a:pt x="2343150" y="523875"/>
                    </a:cubicBezTo>
                    <a:cubicBezTo>
                      <a:pt x="2383277" y="533907"/>
                      <a:pt x="2412855" y="542925"/>
                      <a:pt x="2457450" y="542925"/>
                    </a:cubicBezTo>
                    <a:cubicBezTo>
                      <a:pt x="2533716" y="542925"/>
                      <a:pt x="2609850" y="536575"/>
                      <a:pt x="2686050" y="533400"/>
                    </a:cubicBezTo>
                    <a:cubicBezTo>
                      <a:pt x="2695575" y="527050"/>
                      <a:pt x="2703906" y="518370"/>
                      <a:pt x="2714625" y="514350"/>
                    </a:cubicBezTo>
                    <a:cubicBezTo>
                      <a:pt x="2725275" y="510356"/>
                      <a:pt x="2812981" y="496370"/>
                      <a:pt x="2819400" y="495300"/>
                    </a:cubicBezTo>
                    <a:cubicBezTo>
                      <a:pt x="2886075" y="498475"/>
                      <a:pt x="2953083" y="497454"/>
                      <a:pt x="3019425" y="504825"/>
                    </a:cubicBezTo>
                    <a:cubicBezTo>
                      <a:pt x="3039383" y="507043"/>
                      <a:pt x="3057525" y="517525"/>
                      <a:pt x="3076575" y="523875"/>
                    </a:cubicBezTo>
                    <a:lnTo>
                      <a:pt x="3105150" y="533400"/>
                    </a:lnTo>
                    <a:cubicBezTo>
                      <a:pt x="3114675" y="536575"/>
                      <a:pt x="3123762" y="541680"/>
                      <a:pt x="3133725" y="542925"/>
                    </a:cubicBezTo>
                    <a:lnTo>
                      <a:pt x="3209925" y="552450"/>
                    </a:lnTo>
                    <a:cubicBezTo>
                      <a:pt x="3232150" y="561975"/>
                      <a:pt x="3253661" y="573379"/>
                      <a:pt x="3276600" y="581025"/>
                    </a:cubicBezTo>
                    <a:cubicBezTo>
                      <a:pt x="3291959" y="586145"/>
                      <a:pt x="3308519" y="586623"/>
                      <a:pt x="3324225" y="590550"/>
                    </a:cubicBezTo>
                    <a:cubicBezTo>
                      <a:pt x="3387913" y="606472"/>
                      <a:pt x="3320377" y="606683"/>
                      <a:pt x="3438525" y="609600"/>
                    </a:cubicBezTo>
                    <a:cubicBezTo>
                      <a:pt x="3667077" y="615243"/>
                      <a:pt x="3895725" y="615950"/>
                      <a:pt x="4124325" y="619125"/>
                    </a:cubicBezTo>
                    <a:lnTo>
                      <a:pt x="4552950" y="609600"/>
                    </a:lnTo>
                    <a:cubicBezTo>
                      <a:pt x="4678584" y="604859"/>
                      <a:pt x="4586649" y="607892"/>
                      <a:pt x="4667250" y="581025"/>
                    </a:cubicBezTo>
                    <a:cubicBezTo>
                      <a:pt x="4682609" y="575905"/>
                      <a:pt x="4699169" y="575427"/>
                      <a:pt x="4714875" y="571500"/>
                    </a:cubicBezTo>
                    <a:cubicBezTo>
                      <a:pt x="4724615" y="569065"/>
                      <a:pt x="4733796" y="564733"/>
                      <a:pt x="4743450" y="561975"/>
                    </a:cubicBezTo>
                    <a:cubicBezTo>
                      <a:pt x="4811713" y="542471"/>
                      <a:pt x="4844835" y="544539"/>
                      <a:pt x="4933950" y="533400"/>
                    </a:cubicBezTo>
                    <a:lnTo>
                      <a:pt x="5267325" y="542925"/>
                    </a:lnTo>
                    <a:cubicBezTo>
                      <a:pt x="5281826" y="543616"/>
                      <a:pt x="5373183" y="558708"/>
                      <a:pt x="5391150" y="561975"/>
                    </a:cubicBezTo>
                    <a:cubicBezTo>
                      <a:pt x="5481124" y="578334"/>
                      <a:pt x="5397227" y="563279"/>
                      <a:pt x="5514975" y="600075"/>
                    </a:cubicBezTo>
                    <a:cubicBezTo>
                      <a:pt x="5539965" y="607884"/>
                      <a:pt x="5565775" y="612775"/>
                      <a:pt x="5591175" y="619125"/>
                    </a:cubicBezTo>
                    <a:cubicBezTo>
                      <a:pt x="5603875" y="622300"/>
                      <a:pt x="5616856" y="624510"/>
                      <a:pt x="5629275" y="628650"/>
                    </a:cubicBezTo>
                    <a:cubicBezTo>
                      <a:pt x="5648325" y="635000"/>
                      <a:pt x="5666488" y="645308"/>
                      <a:pt x="5686425" y="647700"/>
                    </a:cubicBezTo>
                    <a:cubicBezTo>
                      <a:pt x="5746403" y="654897"/>
                      <a:pt x="5807075" y="654050"/>
                      <a:pt x="5867400" y="657225"/>
                    </a:cubicBezTo>
                    <a:cubicBezTo>
                      <a:pt x="5880100" y="660400"/>
                      <a:pt x="5892474" y="668053"/>
                      <a:pt x="5905500" y="666750"/>
                    </a:cubicBezTo>
                    <a:cubicBezTo>
                      <a:pt x="5925481" y="664752"/>
                      <a:pt x="5942600" y="648814"/>
                      <a:pt x="5962650" y="647700"/>
                    </a:cubicBezTo>
                    <a:lnTo>
                      <a:pt x="6134100" y="638175"/>
                    </a:lnTo>
                    <a:cubicBezTo>
                      <a:pt x="6198426" y="616733"/>
                      <a:pt x="6119245" y="641476"/>
                      <a:pt x="6219825" y="619125"/>
                    </a:cubicBezTo>
                    <a:cubicBezTo>
                      <a:pt x="6229626" y="616947"/>
                      <a:pt x="6239420" y="614090"/>
                      <a:pt x="6248400" y="609600"/>
                    </a:cubicBezTo>
                    <a:cubicBezTo>
                      <a:pt x="6258639" y="604480"/>
                      <a:pt x="6265730" y="592692"/>
                      <a:pt x="6276975" y="590550"/>
                    </a:cubicBezTo>
                    <a:cubicBezTo>
                      <a:pt x="6333461" y="579791"/>
                      <a:pt x="6391069" y="575597"/>
                      <a:pt x="6448425" y="571500"/>
                    </a:cubicBezTo>
                    <a:cubicBezTo>
                      <a:pt x="6708492" y="552924"/>
                      <a:pt x="6537226" y="563089"/>
                      <a:pt x="6962775" y="552450"/>
                    </a:cubicBezTo>
                    <a:cubicBezTo>
                      <a:pt x="6978650" y="549275"/>
                      <a:pt x="6994781" y="547185"/>
                      <a:pt x="7010400" y="542925"/>
                    </a:cubicBezTo>
                    <a:cubicBezTo>
                      <a:pt x="7029773" y="537641"/>
                      <a:pt x="7067550" y="523875"/>
                      <a:pt x="7067550" y="523875"/>
                    </a:cubicBezTo>
                    <a:cubicBezTo>
                      <a:pt x="7137400" y="527050"/>
                      <a:pt x="7207333" y="528749"/>
                      <a:pt x="7277100" y="533400"/>
                    </a:cubicBezTo>
                    <a:cubicBezTo>
                      <a:pt x="7300181" y="534939"/>
                      <a:pt x="7394087" y="548752"/>
                      <a:pt x="7419975" y="552450"/>
                    </a:cubicBezTo>
                    <a:cubicBezTo>
                      <a:pt x="7483475" y="549275"/>
                      <a:pt x="7547115" y="548205"/>
                      <a:pt x="7610475" y="542925"/>
                    </a:cubicBezTo>
                    <a:cubicBezTo>
                      <a:pt x="7637200" y="540698"/>
                      <a:pt x="7652351" y="530075"/>
                      <a:pt x="7677150" y="523875"/>
                    </a:cubicBezTo>
                    <a:cubicBezTo>
                      <a:pt x="7692856" y="519948"/>
                      <a:pt x="7709069" y="518277"/>
                      <a:pt x="7724775" y="514350"/>
                    </a:cubicBezTo>
                    <a:cubicBezTo>
                      <a:pt x="7734515" y="511915"/>
                      <a:pt x="7743411" y="506245"/>
                      <a:pt x="7753350" y="504825"/>
                    </a:cubicBezTo>
                    <a:cubicBezTo>
                      <a:pt x="7788067" y="499865"/>
                      <a:pt x="7823200" y="498475"/>
                      <a:pt x="7858125" y="495300"/>
                    </a:cubicBezTo>
                    <a:lnTo>
                      <a:pt x="7991475" y="466725"/>
                    </a:lnTo>
                    <a:cubicBezTo>
                      <a:pt x="8007317" y="463390"/>
                      <a:pt x="8023741" y="462320"/>
                      <a:pt x="8039100" y="457200"/>
                    </a:cubicBezTo>
                    <a:cubicBezTo>
                      <a:pt x="8048625" y="454025"/>
                      <a:pt x="8057771" y="449326"/>
                      <a:pt x="8067675" y="447675"/>
                    </a:cubicBezTo>
                    <a:cubicBezTo>
                      <a:pt x="8096035" y="442948"/>
                      <a:pt x="8124825" y="441325"/>
                      <a:pt x="8153400" y="438150"/>
                    </a:cubicBezTo>
                    <a:cubicBezTo>
                      <a:pt x="8176641" y="430403"/>
                      <a:pt x="8192086" y="428039"/>
                      <a:pt x="8210550" y="409575"/>
                    </a:cubicBezTo>
                    <a:cubicBezTo>
                      <a:pt x="8215570" y="404555"/>
                      <a:pt x="8216900" y="396875"/>
                      <a:pt x="8220075" y="390525"/>
                    </a:cubicBezTo>
                  </a:path>
                </a:pathLst>
              </a:cu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8877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1340768"/>
            <a:ext cx="842493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Grupo 52"/>
          <p:cNvGrpSpPr/>
          <p:nvPr/>
        </p:nvGrpSpPr>
        <p:grpSpPr>
          <a:xfrm>
            <a:off x="3414111" y="2802018"/>
            <a:ext cx="3130241" cy="1077525"/>
            <a:chOff x="3762375" y="3709988"/>
            <a:chExt cx="2176463" cy="738187"/>
          </a:xfrm>
        </p:grpSpPr>
        <p:sp>
          <p:nvSpPr>
            <p:cNvPr id="47" name="Forma livre 46"/>
            <p:cNvSpPr/>
            <p:nvPr/>
          </p:nvSpPr>
          <p:spPr>
            <a:xfrm>
              <a:off x="3990975" y="4311901"/>
              <a:ext cx="1809750" cy="136274"/>
            </a:xfrm>
            <a:custGeom>
              <a:avLst/>
              <a:gdLst>
                <a:gd name="connsiteX0" fmla="*/ 0 w 1809750"/>
                <a:gd name="connsiteY0" fmla="*/ 136274 h 136274"/>
                <a:gd name="connsiteX1" fmla="*/ 9525 w 1809750"/>
                <a:gd name="connsiteY1" fmla="*/ 121987 h 136274"/>
                <a:gd name="connsiteX2" fmla="*/ 66675 w 1809750"/>
                <a:gd name="connsiteY2" fmla="*/ 107699 h 136274"/>
                <a:gd name="connsiteX3" fmla="*/ 95250 w 1809750"/>
                <a:gd name="connsiteY3" fmla="*/ 98174 h 136274"/>
                <a:gd name="connsiteX4" fmla="*/ 109538 w 1809750"/>
                <a:gd name="connsiteY4" fmla="*/ 93412 h 136274"/>
                <a:gd name="connsiteX5" fmla="*/ 128588 w 1809750"/>
                <a:gd name="connsiteY5" fmla="*/ 79124 h 136274"/>
                <a:gd name="connsiteX6" fmla="*/ 157163 w 1809750"/>
                <a:gd name="connsiteY6" fmla="*/ 74362 h 136274"/>
                <a:gd name="connsiteX7" fmla="*/ 171450 w 1809750"/>
                <a:gd name="connsiteY7" fmla="*/ 69599 h 136274"/>
                <a:gd name="connsiteX8" fmla="*/ 214313 w 1809750"/>
                <a:gd name="connsiteY8" fmla="*/ 64837 h 136274"/>
                <a:gd name="connsiteX9" fmla="*/ 271463 w 1809750"/>
                <a:gd name="connsiteY9" fmla="*/ 50549 h 136274"/>
                <a:gd name="connsiteX10" fmla="*/ 285750 w 1809750"/>
                <a:gd name="connsiteY10" fmla="*/ 45787 h 136274"/>
                <a:gd name="connsiteX11" fmla="*/ 361950 w 1809750"/>
                <a:gd name="connsiteY11" fmla="*/ 50549 h 136274"/>
                <a:gd name="connsiteX12" fmla="*/ 385763 w 1809750"/>
                <a:gd name="connsiteY12" fmla="*/ 69599 h 136274"/>
                <a:gd name="connsiteX13" fmla="*/ 404813 w 1809750"/>
                <a:gd name="connsiteY13" fmla="*/ 74362 h 136274"/>
                <a:gd name="connsiteX14" fmla="*/ 419100 w 1809750"/>
                <a:gd name="connsiteY14" fmla="*/ 79124 h 136274"/>
                <a:gd name="connsiteX15" fmla="*/ 471488 w 1809750"/>
                <a:gd name="connsiteY15" fmla="*/ 74362 h 136274"/>
                <a:gd name="connsiteX16" fmla="*/ 485775 w 1809750"/>
                <a:gd name="connsiteY16" fmla="*/ 64837 h 136274"/>
                <a:gd name="connsiteX17" fmla="*/ 504825 w 1809750"/>
                <a:gd name="connsiteY17" fmla="*/ 60074 h 136274"/>
                <a:gd name="connsiteX18" fmla="*/ 519113 w 1809750"/>
                <a:gd name="connsiteY18" fmla="*/ 55312 h 136274"/>
                <a:gd name="connsiteX19" fmla="*/ 538163 w 1809750"/>
                <a:gd name="connsiteY19" fmla="*/ 41024 h 136274"/>
                <a:gd name="connsiteX20" fmla="*/ 561975 w 1809750"/>
                <a:gd name="connsiteY20" fmla="*/ 36262 h 136274"/>
                <a:gd name="connsiteX21" fmla="*/ 576263 w 1809750"/>
                <a:gd name="connsiteY21" fmla="*/ 31499 h 136274"/>
                <a:gd name="connsiteX22" fmla="*/ 609600 w 1809750"/>
                <a:gd name="connsiteY22" fmla="*/ 12449 h 136274"/>
                <a:gd name="connsiteX23" fmla="*/ 623888 w 1809750"/>
                <a:gd name="connsiteY23" fmla="*/ 7687 h 136274"/>
                <a:gd name="connsiteX24" fmla="*/ 704850 w 1809750"/>
                <a:gd name="connsiteY24" fmla="*/ 12449 h 136274"/>
                <a:gd name="connsiteX25" fmla="*/ 733425 w 1809750"/>
                <a:gd name="connsiteY25" fmla="*/ 21974 h 136274"/>
                <a:gd name="connsiteX26" fmla="*/ 766763 w 1809750"/>
                <a:gd name="connsiteY26" fmla="*/ 31499 h 136274"/>
                <a:gd name="connsiteX27" fmla="*/ 781050 w 1809750"/>
                <a:gd name="connsiteY27" fmla="*/ 45787 h 136274"/>
                <a:gd name="connsiteX28" fmla="*/ 809625 w 1809750"/>
                <a:gd name="connsiteY28" fmla="*/ 55312 h 136274"/>
                <a:gd name="connsiteX29" fmla="*/ 823913 w 1809750"/>
                <a:gd name="connsiteY29" fmla="*/ 69599 h 136274"/>
                <a:gd name="connsiteX30" fmla="*/ 900113 w 1809750"/>
                <a:gd name="connsiteY30" fmla="*/ 64837 h 136274"/>
                <a:gd name="connsiteX31" fmla="*/ 914400 w 1809750"/>
                <a:gd name="connsiteY31" fmla="*/ 55312 h 136274"/>
                <a:gd name="connsiteX32" fmla="*/ 928688 w 1809750"/>
                <a:gd name="connsiteY32" fmla="*/ 50549 h 136274"/>
                <a:gd name="connsiteX33" fmla="*/ 966788 w 1809750"/>
                <a:gd name="connsiteY33" fmla="*/ 31499 h 136274"/>
                <a:gd name="connsiteX34" fmla="*/ 1014413 w 1809750"/>
                <a:gd name="connsiteY34" fmla="*/ 7687 h 136274"/>
                <a:gd name="connsiteX35" fmla="*/ 1200150 w 1809750"/>
                <a:gd name="connsiteY35" fmla="*/ 17212 h 136274"/>
                <a:gd name="connsiteX36" fmla="*/ 1214438 w 1809750"/>
                <a:gd name="connsiteY36" fmla="*/ 21974 h 136274"/>
                <a:gd name="connsiteX37" fmla="*/ 1243013 w 1809750"/>
                <a:gd name="connsiteY37" fmla="*/ 26737 h 136274"/>
                <a:gd name="connsiteX38" fmla="*/ 1276350 w 1809750"/>
                <a:gd name="connsiteY38" fmla="*/ 41024 h 136274"/>
                <a:gd name="connsiteX39" fmla="*/ 1319213 w 1809750"/>
                <a:gd name="connsiteY39" fmla="*/ 55312 h 136274"/>
                <a:gd name="connsiteX40" fmla="*/ 1357313 w 1809750"/>
                <a:gd name="connsiteY40" fmla="*/ 64837 h 136274"/>
                <a:gd name="connsiteX41" fmla="*/ 1490663 w 1809750"/>
                <a:gd name="connsiteY41" fmla="*/ 60074 h 136274"/>
                <a:gd name="connsiteX42" fmla="*/ 1509713 w 1809750"/>
                <a:gd name="connsiteY42" fmla="*/ 41024 h 136274"/>
                <a:gd name="connsiteX43" fmla="*/ 1533525 w 1809750"/>
                <a:gd name="connsiteY43" fmla="*/ 36262 h 136274"/>
                <a:gd name="connsiteX44" fmla="*/ 1643063 w 1809750"/>
                <a:gd name="connsiteY44" fmla="*/ 45787 h 136274"/>
                <a:gd name="connsiteX45" fmla="*/ 1681163 w 1809750"/>
                <a:gd name="connsiteY45" fmla="*/ 50549 h 136274"/>
                <a:gd name="connsiteX46" fmla="*/ 1709738 w 1809750"/>
                <a:gd name="connsiteY46" fmla="*/ 64837 h 136274"/>
                <a:gd name="connsiteX47" fmla="*/ 1738313 w 1809750"/>
                <a:gd name="connsiteY47" fmla="*/ 74362 h 136274"/>
                <a:gd name="connsiteX48" fmla="*/ 1752600 w 1809750"/>
                <a:gd name="connsiteY48" fmla="*/ 79124 h 136274"/>
                <a:gd name="connsiteX49" fmla="*/ 1766888 w 1809750"/>
                <a:gd name="connsiteY49" fmla="*/ 83887 h 136274"/>
                <a:gd name="connsiteX50" fmla="*/ 1785938 w 1809750"/>
                <a:gd name="connsiteY50" fmla="*/ 88649 h 136274"/>
                <a:gd name="connsiteX51" fmla="*/ 1809750 w 1809750"/>
                <a:gd name="connsiteY51" fmla="*/ 98174 h 13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809750" h="136274">
                  <a:moveTo>
                    <a:pt x="0" y="136274"/>
                  </a:moveTo>
                  <a:cubicBezTo>
                    <a:pt x="3175" y="131512"/>
                    <a:pt x="4671" y="125020"/>
                    <a:pt x="9525" y="121987"/>
                  </a:cubicBezTo>
                  <a:cubicBezTo>
                    <a:pt x="26801" y="111190"/>
                    <a:pt x="47875" y="112399"/>
                    <a:pt x="66675" y="107699"/>
                  </a:cubicBezTo>
                  <a:cubicBezTo>
                    <a:pt x="76415" y="105264"/>
                    <a:pt x="85725" y="101349"/>
                    <a:pt x="95250" y="98174"/>
                  </a:cubicBezTo>
                  <a:lnTo>
                    <a:pt x="109538" y="93412"/>
                  </a:lnTo>
                  <a:cubicBezTo>
                    <a:pt x="115888" y="88649"/>
                    <a:pt x="121218" y="82072"/>
                    <a:pt x="128588" y="79124"/>
                  </a:cubicBezTo>
                  <a:cubicBezTo>
                    <a:pt x="137554" y="75538"/>
                    <a:pt x="147737" y="76457"/>
                    <a:pt x="157163" y="74362"/>
                  </a:cubicBezTo>
                  <a:cubicBezTo>
                    <a:pt x="162063" y="73273"/>
                    <a:pt x="166498" y="70424"/>
                    <a:pt x="171450" y="69599"/>
                  </a:cubicBezTo>
                  <a:cubicBezTo>
                    <a:pt x="185630" y="67236"/>
                    <a:pt x="200064" y="66737"/>
                    <a:pt x="214313" y="64837"/>
                  </a:cubicBezTo>
                  <a:cubicBezTo>
                    <a:pt x="246376" y="60562"/>
                    <a:pt x="240398" y="60904"/>
                    <a:pt x="271463" y="50549"/>
                  </a:cubicBezTo>
                  <a:lnTo>
                    <a:pt x="285750" y="45787"/>
                  </a:lnTo>
                  <a:cubicBezTo>
                    <a:pt x="311150" y="47374"/>
                    <a:pt x="336640" y="47885"/>
                    <a:pt x="361950" y="50549"/>
                  </a:cubicBezTo>
                  <a:cubicBezTo>
                    <a:pt x="389683" y="53468"/>
                    <a:pt x="364316" y="55301"/>
                    <a:pt x="385763" y="69599"/>
                  </a:cubicBezTo>
                  <a:cubicBezTo>
                    <a:pt x="391209" y="73230"/>
                    <a:pt x="398519" y="72564"/>
                    <a:pt x="404813" y="74362"/>
                  </a:cubicBezTo>
                  <a:cubicBezTo>
                    <a:pt x="409640" y="75741"/>
                    <a:pt x="414338" y="77537"/>
                    <a:pt x="419100" y="79124"/>
                  </a:cubicBezTo>
                  <a:cubicBezTo>
                    <a:pt x="436563" y="77537"/>
                    <a:pt x="454343" y="78036"/>
                    <a:pt x="471488" y="74362"/>
                  </a:cubicBezTo>
                  <a:cubicBezTo>
                    <a:pt x="477085" y="73163"/>
                    <a:pt x="480514" y="67092"/>
                    <a:pt x="485775" y="64837"/>
                  </a:cubicBezTo>
                  <a:cubicBezTo>
                    <a:pt x="491791" y="62259"/>
                    <a:pt x="498531" y="61872"/>
                    <a:pt x="504825" y="60074"/>
                  </a:cubicBezTo>
                  <a:cubicBezTo>
                    <a:pt x="509652" y="58695"/>
                    <a:pt x="514350" y="56899"/>
                    <a:pt x="519113" y="55312"/>
                  </a:cubicBezTo>
                  <a:cubicBezTo>
                    <a:pt x="525463" y="50549"/>
                    <a:pt x="530910" y="44248"/>
                    <a:pt x="538163" y="41024"/>
                  </a:cubicBezTo>
                  <a:cubicBezTo>
                    <a:pt x="545560" y="37736"/>
                    <a:pt x="554122" y="38225"/>
                    <a:pt x="561975" y="36262"/>
                  </a:cubicBezTo>
                  <a:cubicBezTo>
                    <a:pt x="566845" y="35044"/>
                    <a:pt x="571649" y="33477"/>
                    <a:pt x="576263" y="31499"/>
                  </a:cubicBezTo>
                  <a:cubicBezTo>
                    <a:pt x="634739" y="6437"/>
                    <a:pt x="561748" y="36374"/>
                    <a:pt x="609600" y="12449"/>
                  </a:cubicBezTo>
                  <a:cubicBezTo>
                    <a:pt x="614090" y="10204"/>
                    <a:pt x="619125" y="9274"/>
                    <a:pt x="623888" y="7687"/>
                  </a:cubicBezTo>
                  <a:cubicBezTo>
                    <a:pt x="650875" y="9274"/>
                    <a:pt x="678043" y="8953"/>
                    <a:pt x="704850" y="12449"/>
                  </a:cubicBezTo>
                  <a:cubicBezTo>
                    <a:pt x="714806" y="13748"/>
                    <a:pt x="723685" y="19539"/>
                    <a:pt x="733425" y="21974"/>
                  </a:cubicBezTo>
                  <a:cubicBezTo>
                    <a:pt x="757345" y="27955"/>
                    <a:pt x="746265" y="24667"/>
                    <a:pt x="766763" y="31499"/>
                  </a:cubicBezTo>
                  <a:cubicBezTo>
                    <a:pt x="771525" y="36262"/>
                    <a:pt x="775162" y="42516"/>
                    <a:pt x="781050" y="45787"/>
                  </a:cubicBezTo>
                  <a:cubicBezTo>
                    <a:pt x="789827" y="50663"/>
                    <a:pt x="809625" y="55312"/>
                    <a:pt x="809625" y="55312"/>
                  </a:cubicBezTo>
                  <a:cubicBezTo>
                    <a:pt x="814388" y="60074"/>
                    <a:pt x="817215" y="68894"/>
                    <a:pt x="823913" y="69599"/>
                  </a:cubicBezTo>
                  <a:cubicBezTo>
                    <a:pt x="849223" y="72263"/>
                    <a:pt x="874975" y="68806"/>
                    <a:pt x="900113" y="64837"/>
                  </a:cubicBezTo>
                  <a:cubicBezTo>
                    <a:pt x="905767" y="63944"/>
                    <a:pt x="909281" y="57872"/>
                    <a:pt x="914400" y="55312"/>
                  </a:cubicBezTo>
                  <a:cubicBezTo>
                    <a:pt x="918890" y="53067"/>
                    <a:pt x="923925" y="52137"/>
                    <a:pt x="928688" y="50549"/>
                  </a:cubicBezTo>
                  <a:cubicBezTo>
                    <a:pt x="960509" y="18728"/>
                    <a:pt x="922177" y="51777"/>
                    <a:pt x="966788" y="31499"/>
                  </a:cubicBezTo>
                  <a:cubicBezTo>
                    <a:pt x="1036084" y="0"/>
                    <a:pt x="964088" y="20267"/>
                    <a:pt x="1014413" y="7687"/>
                  </a:cubicBezTo>
                  <a:cubicBezTo>
                    <a:pt x="1047075" y="8776"/>
                    <a:pt x="1147511" y="8439"/>
                    <a:pt x="1200150" y="17212"/>
                  </a:cubicBezTo>
                  <a:cubicBezTo>
                    <a:pt x="1205102" y="18037"/>
                    <a:pt x="1209537" y="20885"/>
                    <a:pt x="1214438" y="21974"/>
                  </a:cubicBezTo>
                  <a:cubicBezTo>
                    <a:pt x="1223864" y="24069"/>
                    <a:pt x="1233587" y="24642"/>
                    <a:pt x="1243013" y="26737"/>
                  </a:cubicBezTo>
                  <a:cubicBezTo>
                    <a:pt x="1261481" y="30841"/>
                    <a:pt x="1256423" y="33360"/>
                    <a:pt x="1276350" y="41024"/>
                  </a:cubicBezTo>
                  <a:cubicBezTo>
                    <a:pt x="1290407" y="46430"/>
                    <a:pt x="1304602" y="51659"/>
                    <a:pt x="1319213" y="55312"/>
                  </a:cubicBezTo>
                  <a:lnTo>
                    <a:pt x="1357313" y="64837"/>
                  </a:lnTo>
                  <a:cubicBezTo>
                    <a:pt x="1401763" y="63249"/>
                    <a:pt x="1446277" y="62938"/>
                    <a:pt x="1490663" y="60074"/>
                  </a:cubicBezTo>
                  <a:cubicBezTo>
                    <a:pt x="1525813" y="57806"/>
                    <a:pt x="1487261" y="55992"/>
                    <a:pt x="1509713" y="41024"/>
                  </a:cubicBezTo>
                  <a:cubicBezTo>
                    <a:pt x="1516448" y="36534"/>
                    <a:pt x="1525588" y="37849"/>
                    <a:pt x="1533525" y="36262"/>
                  </a:cubicBezTo>
                  <a:lnTo>
                    <a:pt x="1643063" y="45787"/>
                  </a:lnTo>
                  <a:cubicBezTo>
                    <a:pt x="1655802" y="47020"/>
                    <a:pt x="1668571" y="48259"/>
                    <a:pt x="1681163" y="50549"/>
                  </a:cubicBezTo>
                  <a:cubicBezTo>
                    <a:pt x="1703203" y="54556"/>
                    <a:pt x="1688624" y="55453"/>
                    <a:pt x="1709738" y="64837"/>
                  </a:cubicBezTo>
                  <a:cubicBezTo>
                    <a:pt x="1718913" y="68915"/>
                    <a:pt x="1728788" y="71187"/>
                    <a:pt x="1738313" y="74362"/>
                  </a:cubicBezTo>
                  <a:lnTo>
                    <a:pt x="1752600" y="79124"/>
                  </a:lnTo>
                  <a:cubicBezTo>
                    <a:pt x="1757363" y="80712"/>
                    <a:pt x="1762018" y="82670"/>
                    <a:pt x="1766888" y="83887"/>
                  </a:cubicBezTo>
                  <a:lnTo>
                    <a:pt x="1785938" y="88649"/>
                  </a:lnTo>
                  <a:cubicBezTo>
                    <a:pt x="1806408" y="98884"/>
                    <a:pt x="1797888" y="98174"/>
                    <a:pt x="1809750" y="98174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orma livre 47"/>
            <p:cNvSpPr/>
            <p:nvPr/>
          </p:nvSpPr>
          <p:spPr>
            <a:xfrm>
              <a:off x="3814763" y="4077072"/>
              <a:ext cx="2057400" cy="180975"/>
            </a:xfrm>
            <a:custGeom>
              <a:avLst/>
              <a:gdLst>
                <a:gd name="connsiteX0" fmla="*/ 0 w 2057400"/>
                <a:gd name="connsiteY0" fmla="*/ 180975 h 180975"/>
                <a:gd name="connsiteX1" fmla="*/ 57150 w 2057400"/>
                <a:gd name="connsiteY1" fmla="*/ 161925 h 180975"/>
                <a:gd name="connsiteX2" fmla="*/ 95250 w 2057400"/>
                <a:gd name="connsiteY2" fmla="*/ 152400 h 180975"/>
                <a:gd name="connsiteX3" fmla="*/ 128587 w 2057400"/>
                <a:gd name="connsiteY3" fmla="*/ 138113 h 180975"/>
                <a:gd name="connsiteX4" fmla="*/ 142875 w 2057400"/>
                <a:gd name="connsiteY4" fmla="*/ 128588 h 180975"/>
                <a:gd name="connsiteX5" fmla="*/ 176212 w 2057400"/>
                <a:gd name="connsiteY5" fmla="*/ 114300 h 180975"/>
                <a:gd name="connsiteX6" fmla="*/ 190500 w 2057400"/>
                <a:gd name="connsiteY6" fmla="*/ 104775 h 180975"/>
                <a:gd name="connsiteX7" fmla="*/ 204787 w 2057400"/>
                <a:gd name="connsiteY7" fmla="*/ 90488 h 180975"/>
                <a:gd name="connsiteX8" fmla="*/ 223837 w 2057400"/>
                <a:gd name="connsiteY8" fmla="*/ 85725 h 180975"/>
                <a:gd name="connsiteX9" fmla="*/ 242887 w 2057400"/>
                <a:gd name="connsiteY9" fmla="*/ 76200 h 180975"/>
                <a:gd name="connsiteX10" fmla="*/ 257175 w 2057400"/>
                <a:gd name="connsiteY10" fmla="*/ 66675 h 180975"/>
                <a:gd name="connsiteX11" fmla="*/ 295275 w 2057400"/>
                <a:gd name="connsiteY11" fmla="*/ 61913 h 180975"/>
                <a:gd name="connsiteX12" fmla="*/ 390525 w 2057400"/>
                <a:gd name="connsiteY12" fmla="*/ 76200 h 180975"/>
                <a:gd name="connsiteX13" fmla="*/ 395287 w 2057400"/>
                <a:gd name="connsiteY13" fmla="*/ 90488 h 180975"/>
                <a:gd name="connsiteX14" fmla="*/ 409575 w 2057400"/>
                <a:gd name="connsiteY14" fmla="*/ 104775 h 180975"/>
                <a:gd name="connsiteX15" fmla="*/ 438150 w 2057400"/>
                <a:gd name="connsiteY15" fmla="*/ 114300 h 180975"/>
                <a:gd name="connsiteX16" fmla="*/ 481012 w 2057400"/>
                <a:gd name="connsiteY16" fmla="*/ 85725 h 180975"/>
                <a:gd name="connsiteX17" fmla="*/ 495300 w 2057400"/>
                <a:gd name="connsiteY17" fmla="*/ 80963 h 180975"/>
                <a:gd name="connsiteX18" fmla="*/ 514350 w 2057400"/>
                <a:gd name="connsiteY18" fmla="*/ 71438 h 180975"/>
                <a:gd name="connsiteX19" fmla="*/ 557212 w 2057400"/>
                <a:gd name="connsiteY19" fmla="*/ 47625 h 180975"/>
                <a:gd name="connsiteX20" fmla="*/ 604837 w 2057400"/>
                <a:gd name="connsiteY20" fmla="*/ 23813 h 180975"/>
                <a:gd name="connsiteX21" fmla="*/ 652462 w 2057400"/>
                <a:gd name="connsiteY21" fmla="*/ 9525 h 180975"/>
                <a:gd name="connsiteX22" fmla="*/ 695325 w 2057400"/>
                <a:gd name="connsiteY22" fmla="*/ 0 h 180975"/>
                <a:gd name="connsiteX23" fmla="*/ 776287 w 2057400"/>
                <a:gd name="connsiteY23" fmla="*/ 4763 h 180975"/>
                <a:gd name="connsiteX24" fmla="*/ 819150 w 2057400"/>
                <a:gd name="connsiteY24" fmla="*/ 28575 h 180975"/>
                <a:gd name="connsiteX25" fmla="*/ 857250 w 2057400"/>
                <a:gd name="connsiteY25" fmla="*/ 42863 h 180975"/>
                <a:gd name="connsiteX26" fmla="*/ 871537 w 2057400"/>
                <a:gd name="connsiteY26" fmla="*/ 47625 h 180975"/>
                <a:gd name="connsiteX27" fmla="*/ 1009650 w 2057400"/>
                <a:gd name="connsiteY27" fmla="*/ 61913 h 180975"/>
                <a:gd name="connsiteX28" fmla="*/ 1114425 w 2057400"/>
                <a:gd name="connsiteY28" fmla="*/ 57150 h 180975"/>
                <a:gd name="connsiteX29" fmla="*/ 1128712 w 2057400"/>
                <a:gd name="connsiteY29" fmla="*/ 52388 h 180975"/>
                <a:gd name="connsiteX30" fmla="*/ 1152525 w 2057400"/>
                <a:gd name="connsiteY30" fmla="*/ 47625 h 180975"/>
                <a:gd name="connsiteX31" fmla="*/ 1190625 w 2057400"/>
                <a:gd name="connsiteY31" fmla="*/ 38100 h 180975"/>
                <a:gd name="connsiteX32" fmla="*/ 1204912 w 2057400"/>
                <a:gd name="connsiteY32" fmla="*/ 28575 h 180975"/>
                <a:gd name="connsiteX33" fmla="*/ 1285875 w 2057400"/>
                <a:gd name="connsiteY33" fmla="*/ 42863 h 180975"/>
                <a:gd name="connsiteX34" fmla="*/ 1314450 w 2057400"/>
                <a:gd name="connsiteY34" fmla="*/ 47625 h 180975"/>
                <a:gd name="connsiteX35" fmla="*/ 1366837 w 2057400"/>
                <a:gd name="connsiteY35" fmla="*/ 61913 h 180975"/>
                <a:gd name="connsiteX36" fmla="*/ 1471612 w 2057400"/>
                <a:gd name="connsiteY36" fmla="*/ 71438 h 180975"/>
                <a:gd name="connsiteX37" fmla="*/ 1495425 w 2057400"/>
                <a:gd name="connsiteY37" fmla="*/ 76200 h 180975"/>
                <a:gd name="connsiteX38" fmla="*/ 1876425 w 2057400"/>
                <a:gd name="connsiteY38" fmla="*/ 85725 h 180975"/>
                <a:gd name="connsiteX39" fmla="*/ 1909762 w 2057400"/>
                <a:gd name="connsiteY39" fmla="*/ 100013 h 180975"/>
                <a:gd name="connsiteX40" fmla="*/ 1933575 w 2057400"/>
                <a:gd name="connsiteY40" fmla="*/ 114300 h 180975"/>
                <a:gd name="connsiteX41" fmla="*/ 1947862 w 2057400"/>
                <a:gd name="connsiteY41" fmla="*/ 119063 h 180975"/>
                <a:gd name="connsiteX42" fmla="*/ 1976437 w 2057400"/>
                <a:gd name="connsiteY42" fmla="*/ 138113 h 180975"/>
                <a:gd name="connsiteX43" fmla="*/ 1990725 w 2057400"/>
                <a:gd name="connsiteY43" fmla="*/ 147638 h 180975"/>
                <a:gd name="connsiteX44" fmla="*/ 2009775 w 2057400"/>
                <a:gd name="connsiteY44" fmla="*/ 152400 h 180975"/>
                <a:gd name="connsiteX45" fmla="*/ 2024062 w 2057400"/>
                <a:gd name="connsiteY45" fmla="*/ 157163 h 180975"/>
                <a:gd name="connsiteX46" fmla="*/ 2057400 w 2057400"/>
                <a:gd name="connsiteY46" fmla="*/ 157163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057400" h="180975">
                  <a:moveTo>
                    <a:pt x="0" y="180975"/>
                  </a:moveTo>
                  <a:cubicBezTo>
                    <a:pt x="32457" y="156633"/>
                    <a:pt x="6066" y="171504"/>
                    <a:pt x="57150" y="161925"/>
                  </a:cubicBezTo>
                  <a:cubicBezTo>
                    <a:pt x="70017" y="159512"/>
                    <a:pt x="95250" y="152400"/>
                    <a:pt x="95250" y="152400"/>
                  </a:cubicBezTo>
                  <a:cubicBezTo>
                    <a:pt x="131116" y="128488"/>
                    <a:pt x="85535" y="156563"/>
                    <a:pt x="128587" y="138113"/>
                  </a:cubicBezTo>
                  <a:cubicBezTo>
                    <a:pt x="133848" y="135858"/>
                    <a:pt x="137755" y="131148"/>
                    <a:pt x="142875" y="128588"/>
                  </a:cubicBezTo>
                  <a:cubicBezTo>
                    <a:pt x="196309" y="101870"/>
                    <a:pt x="106834" y="153944"/>
                    <a:pt x="176212" y="114300"/>
                  </a:cubicBezTo>
                  <a:cubicBezTo>
                    <a:pt x="181182" y="111460"/>
                    <a:pt x="186103" y="108439"/>
                    <a:pt x="190500" y="104775"/>
                  </a:cubicBezTo>
                  <a:cubicBezTo>
                    <a:pt x="195674" y="100463"/>
                    <a:pt x="198939" y="93830"/>
                    <a:pt x="204787" y="90488"/>
                  </a:cubicBezTo>
                  <a:cubicBezTo>
                    <a:pt x="210470" y="87241"/>
                    <a:pt x="217708" y="88023"/>
                    <a:pt x="223837" y="85725"/>
                  </a:cubicBezTo>
                  <a:cubicBezTo>
                    <a:pt x="230484" y="83232"/>
                    <a:pt x="236723" y="79722"/>
                    <a:pt x="242887" y="76200"/>
                  </a:cubicBezTo>
                  <a:cubicBezTo>
                    <a:pt x="247857" y="73360"/>
                    <a:pt x="251653" y="68181"/>
                    <a:pt x="257175" y="66675"/>
                  </a:cubicBezTo>
                  <a:cubicBezTo>
                    <a:pt x="269523" y="63308"/>
                    <a:pt x="282575" y="63500"/>
                    <a:pt x="295275" y="61913"/>
                  </a:cubicBezTo>
                  <a:cubicBezTo>
                    <a:pt x="296874" y="62007"/>
                    <a:pt x="371757" y="52739"/>
                    <a:pt x="390525" y="76200"/>
                  </a:cubicBezTo>
                  <a:cubicBezTo>
                    <a:pt x="393661" y="80120"/>
                    <a:pt x="392502" y="86311"/>
                    <a:pt x="395287" y="90488"/>
                  </a:cubicBezTo>
                  <a:cubicBezTo>
                    <a:pt x="399023" y="96092"/>
                    <a:pt x="403687" y="101504"/>
                    <a:pt x="409575" y="104775"/>
                  </a:cubicBezTo>
                  <a:cubicBezTo>
                    <a:pt x="418352" y="109651"/>
                    <a:pt x="438150" y="114300"/>
                    <a:pt x="438150" y="114300"/>
                  </a:cubicBezTo>
                  <a:cubicBezTo>
                    <a:pt x="495004" y="85873"/>
                    <a:pt x="410547" y="129765"/>
                    <a:pt x="481012" y="85725"/>
                  </a:cubicBezTo>
                  <a:cubicBezTo>
                    <a:pt x="485269" y="83064"/>
                    <a:pt x="490686" y="82940"/>
                    <a:pt x="495300" y="80963"/>
                  </a:cubicBezTo>
                  <a:cubicBezTo>
                    <a:pt x="501826" y="78166"/>
                    <a:pt x="508000" y="74613"/>
                    <a:pt x="514350" y="71438"/>
                  </a:cubicBezTo>
                  <a:cubicBezTo>
                    <a:pt x="559186" y="26599"/>
                    <a:pt x="487290" y="94240"/>
                    <a:pt x="557212" y="47625"/>
                  </a:cubicBezTo>
                  <a:cubicBezTo>
                    <a:pt x="591233" y="24944"/>
                    <a:pt x="574681" y="31351"/>
                    <a:pt x="604837" y="23813"/>
                  </a:cubicBezTo>
                  <a:cubicBezTo>
                    <a:pt x="629411" y="7431"/>
                    <a:pt x="611603" y="16335"/>
                    <a:pt x="652462" y="9525"/>
                  </a:cubicBezTo>
                  <a:cubicBezTo>
                    <a:pt x="670614" y="6500"/>
                    <a:pt x="678189" y="4284"/>
                    <a:pt x="695325" y="0"/>
                  </a:cubicBezTo>
                  <a:cubicBezTo>
                    <a:pt x="722312" y="1588"/>
                    <a:pt x="749387" y="2073"/>
                    <a:pt x="776287" y="4763"/>
                  </a:cubicBezTo>
                  <a:cubicBezTo>
                    <a:pt x="792753" y="6410"/>
                    <a:pt x="806196" y="22098"/>
                    <a:pt x="819150" y="28575"/>
                  </a:cubicBezTo>
                  <a:cubicBezTo>
                    <a:pt x="848740" y="43370"/>
                    <a:pt x="826992" y="34218"/>
                    <a:pt x="857250" y="42863"/>
                  </a:cubicBezTo>
                  <a:cubicBezTo>
                    <a:pt x="862077" y="44242"/>
                    <a:pt x="866646" y="46496"/>
                    <a:pt x="871537" y="47625"/>
                  </a:cubicBezTo>
                  <a:cubicBezTo>
                    <a:pt x="935440" y="62371"/>
                    <a:pt x="927884" y="57609"/>
                    <a:pt x="1009650" y="61913"/>
                  </a:cubicBezTo>
                  <a:cubicBezTo>
                    <a:pt x="1044575" y="60325"/>
                    <a:pt x="1079575" y="59938"/>
                    <a:pt x="1114425" y="57150"/>
                  </a:cubicBezTo>
                  <a:cubicBezTo>
                    <a:pt x="1119429" y="56750"/>
                    <a:pt x="1123842" y="53606"/>
                    <a:pt x="1128712" y="52388"/>
                  </a:cubicBezTo>
                  <a:cubicBezTo>
                    <a:pt x="1136565" y="50425"/>
                    <a:pt x="1144637" y="49445"/>
                    <a:pt x="1152525" y="47625"/>
                  </a:cubicBezTo>
                  <a:cubicBezTo>
                    <a:pt x="1165281" y="44681"/>
                    <a:pt x="1190625" y="38100"/>
                    <a:pt x="1190625" y="38100"/>
                  </a:cubicBezTo>
                  <a:cubicBezTo>
                    <a:pt x="1195387" y="34925"/>
                    <a:pt x="1199188" y="28575"/>
                    <a:pt x="1204912" y="28575"/>
                  </a:cubicBezTo>
                  <a:cubicBezTo>
                    <a:pt x="1252057" y="28575"/>
                    <a:pt x="1253225" y="36333"/>
                    <a:pt x="1285875" y="42863"/>
                  </a:cubicBezTo>
                  <a:cubicBezTo>
                    <a:pt x="1295344" y="44757"/>
                    <a:pt x="1304925" y="46038"/>
                    <a:pt x="1314450" y="47625"/>
                  </a:cubicBezTo>
                  <a:cubicBezTo>
                    <a:pt x="1338227" y="63477"/>
                    <a:pt x="1325651" y="58169"/>
                    <a:pt x="1366837" y="61913"/>
                  </a:cubicBezTo>
                  <a:cubicBezTo>
                    <a:pt x="1422858" y="67006"/>
                    <a:pt x="1424855" y="64245"/>
                    <a:pt x="1471612" y="71438"/>
                  </a:cubicBezTo>
                  <a:cubicBezTo>
                    <a:pt x="1479613" y="72669"/>
                    <a:pt x="1487335" y="75914"/>
                    <a:pt x="1495425" y="76200"/>
                  </a:cubicBezTo>
                  <a:cubicBezTo>
                    <a:pt x="1622386" y="80681"/>
                    <a:pt x="1749425" y="82550"/>
                    <a:pt x="1876425" y="85725"/>
                  </a:cubicBezTo>
                  <a:cubicBezTo>
                    <a:pt x="1893286" y="91346"/>
                    <a:pt x="1892107" y="90205"/>
                    <a:pt x="1909762" y="100013"/>
                  </a:cubicBezTo>
                  <a:cubicBezTo>
                    <a:pt x="1917854" y="104508"/>
                    <a:pt x="1925296" y="110160"/>
                    <a:pt x="1933575" y="114300"/>
                  </a:cubicBezTo>
                  <a:cubicBezTo>
                    <a:pt x="1938065" y="116545"/>
                    <a:pt x="1943474" y="116625"/>
                    <a:pt x="1947862" y="119063"/>
                  </a:cubicBezTo>
                  <a:cubicBezTo>
                    <a:pt x="1957869" y="124623"/>
                    <a:pt x="1966912" y="131763"/>
                    <a:pt x="1976437" y="138113"/>
                  </a:cubicBezTo>
                  <a:cubicBezTo>
                    <a:pt x="1981200" y="141288"/>
                    <a:pt x="1985172" y="146250"/>
                    <a:pt x="1990725" y="147638"/>
                  </a:cubicBezTo>
                  <a:cubicBezTo>
                    <a:pt x="1997075" y="149225"/>
                    <a:pt x="2003481" y="150602"/>
                    <a:pt x="2009775" y="152400"/>
                  </a:cubicBezTo>
                  <a:cubicBezTo>
                    <a:pt x="2014602" y="153779"/>
                    <a:pt x="2019067" y="156663"/>
                    <a:pt x="2024062" y="157163"/>
                  </a:cubicBezTo>
                  <a:cubicBezTo>
                    <a:pt x="2035120" y="158269"/>
                    <a:pt x="2046287" y="157163"/>
                    <a:pt x="2057400" y="157163"/>
                  </a:cubicBezTo>
                </a:path>
              </a:pathLst>
            </a:cu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Forma livre 50"/>
            <p:cNvSpPr/>
            <p:nvPr/>
          </p:nvSpPr>
          <p:spPr>
            <a:xfrm>
              <a:off x="3800475" y="3933056"/>
              <a:ext cx="2109788" cy="138112"/>
            </a:xfrm>
            <a:custGeom>
              <a:avLst/>
              <a:gdLst>
                <a:gd name="connsiteX0" fmla="*/ 0 w 2109788"/>
                <a:gd name="connsiteY0" fmla="*/ 123825 h 138112"/>
                <a:gd name="connsiteX1" fmla="*/ 114300 w 2109788"/>
                <a:gd name="connsiteY1" fmla="*/ 119062 h 138112"/>
                <a:gd name="connsiteX2" fmla="*/ 138113 w 2109788"/>
                <a:gd name="connsiteY2" fmla="*/ 109537 h 138112"/>
                <a:gd name="connsiteX3" fmla="*/ 166688 w 2109788"/>
                <a:gd name="connsiteY3" fmla="*/ 104775 h 138112"/>
                <a:gd name="connsiteX4" fmla="*/ 185738 w 2109788"/>
                <a:gd name="connsiteY4" fmla="*/ 100012 h 138112"/>
                <a:gd name="connsiteX5" fmla="*/ 219075 w 2109788"/>
                <a:gd name="connsiteY5" fmla="*/ 90487 h 138112"/>
                <a:gd name="connsiteX6" fmla="*/ 266700 w 2109788"/>
                <a:gd name="connsiteY6" fmla="*/ 85725 h 138112"/>
                <a:gd name="connsiteX7" fmla="*/ 319088 w 2109788"/>
                <a:gd name="connsiteY7" fmla="*/ 71437 h 138112"/>
                <a:gd name="connsiteX8" fmla="*/ 404813 w 2109788"/>
                <a:gd name="connsiteY8" fmla="*/ 61912 h 138112"/>
                <a:gd name="connsiteX9" fmla="*/ 519113 w 2109788"/>
                <a:gd name="connsiteY9" fmla="*/ 52387 h 138112"/>
                <a:gd name="connsiteX10" fmla="*/ 576263 w 2109788"/>
                <a:gd name="connsiteY10" fmla="*/ 38100 h 138112"/>
                <a:gd name="connsiteX11" fmla="*/ 647700 w 2109788"/>
                <a:gd name="connsiteY11" fmla="*/ 23812 h 138112"/>
                <a:gd name="connsiteX12" fmla="*/ 704850 w 2109788"/>
                <a:gd name="connsiteY12" fmla="*/ 9525 h 138112"/>
                <a:gd name="connsiteX13" fmla="*/ 738188 w 2109788"/>
                <a:gd name="connsiteY13" fmla="*/ 0 h 138112"/>
                <a:gd name="connsiteX14" fmla="*/ 1038225 w 2109788"/>
                <a:gd name="connsiteY14" fmla="*/ 9525 h 138112"/>
                <a:gd name="connsiteX15" fmla="*/ 1085850 w 2109788"/>
                <a:gd name="connsiteY15" fmla="*/ 19050 h 138112"/>
                <a:gd name="connsiteX16" fmla="*/ 1104900 w 2109788"/>
                <a:gd name="connsiteY16" fmla="*/ 28575 h 138112"/>
                <a:gd name="connsiteX17" fmla="*/ 1119188 w 2109788"/>
                <a:gd name="connsiteY17" fmla="*/ 33337 h 138112"/>
                <a:gd name="connsiteX18" fmla="*/ 1162050 w 2109788"/>
                <a:gd name="connsiteY18" fmla="*/ 42862 h 138112"/>
                <a:gd name="connsiteX19" fmla="*/ 1195388 w 2109788"/>
                <a:gd name="connsiteY19" fmla="*/ 57150 h 138112"/>
                <a:gd name="connsiteX20" fmla="*/ 1219200 w 2109788"/>
                <a:gd name="connsiteY20" fmla="*/ 66675 h 138112"/>
                <a:gd name="connsiteX21" fmla="*/ 1338263 w 2109788"/>
                <a:gd name="connsiteY21" fmla="*/ 71437 h 138112"/>
                <a:gd name="connsiteX22" fmla="*/ 1671638 w 2109788"/>
                <a:gd name="connsiteY22" fmla="*/ 80962 h 138112"/>
                <a:gd name="connsiteX23" fmla="*/ 1733550 w 2109788"/>
                <a:gd name="connsiteY23" fmla="*/ 95250 h 138112"/>
                <a:gd name="connsiteX24" fmla="*/ 1771650 w 2109788"/>
                <a:gd name="connsiteY24" fmla="*/ 100012 h 138112"/>
                <a:gd name="connsiteX25" fmla="*/ 1800225 w 2109788"/>
                <a:gd name="connsiteY25" fmla="*/ 104775 h 138112"/>
                <a:gd name="connsiteX26" fmla="*/ 1962150 w 2109788"/>
                <a:gd name="connsiteY26" fmla="*/ 109537 h 138112"/>
                <a:gd name="connsiteX27" fmla="*/ 2052638 w 2109788"/>
                <a:gd name="connsiteY27" fmla="*/ 123825 h 138112"/>
                <a:gd name="connsiteX28" fmla="*/ 2100263 w 2109788"/>
                <a:gd name="connsiteY28" fmla="*/ 133350 h 138112"/>
                <a:gd name="connsiteX29" fmla="*/ 2109788 w 2109788"/>
                <a:gd name="connsiteY29" fmla="*/ 138112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09788" h="138112">
                  <a:moveTo>
                    <a:pt x="0" y="123825"/>
                  </a:moveTo>
                  <a:cubicBezTo>
                    <a:pt x="38100" y="122237"/>
                    <a:pt x="76369" y="122986"/>
                    <a:pt x="114300" y="119062"/>
                  </a:cubicBezTo>
                  <a:cubicBezTo>
                    <a:pt x="122804" y="118182"/>
                    <a:pt x="129865" y="111786"/>
                    <a:pt x="138113" y="109537"/>
                  </a:cubicBezTo>
                  <a:cubicBezTo>
                    <a:pt x="147429" y="106996"/>
                    <a:pt x="157219" y="106669"/>
                    <a:pt x="166688" y="104775"/>
                  </a:cubicBezTo>
                  <a:cubicBezTo>
                    <a:pt x="173106" y="103491"/>
                    <a:pt x="179423" y="101734"/>
                    <a:pt x="185738" y="100012"/>
                  </a:cubicBezTo>
                  <a:cubicBezTo>
                    <a:pt x="196888" y="96971"/>
                    <a:pt x="207694" y="92495"/>
                    <a:pt x="219075" y="90487"/>
                  </a:cubicBezTo>
                  <a:cubicBezTo>
                    <a:pt x="234786" y="87714"/>
                    <a:pt x="250825" y="87312"/>
                    <a:pt x="266700" y="85725"/>
                  </a:cubicBezTo>
                  <a:cubicBezTo>
                    <a:pt x="284163" y="80962"/>
                    <a:pt x="301376" y="75166"/>
                    <a:pt x="319088" y="71437"/>
                  </a:cubicBezTo>
                  <a:cubicBezTo>
                    <a:pt x="332545" y="68604"/>
                    <a:pt x="394905" y="63078"/>
                    <a:pt x="404813" y="61912"/>
                  </a:cubicBezTo>
                  <a:cubicBezTo>
                    <a:pt x="490658" y="51813"/>
                    <a:pt x="364940" y="61457"/>
                    <a:pt x="519113" y="52387"/>
                  </a:cubicBezTo>
                  <a:cubicBezTo>
                    <a:pt x="559034" y="36418"/>
                    <a:pt x="526995" y="47058"/>
                    <a:pt x="576263" y="38100"/>
                  </a:cubicBezTo>
                  <a:cubicBezTo>
                    <a:pt x="600155" y="33756"/>
                    <a:pt x="647700" y="23812"/>
                    <a:pt x="647700" y="23812"/>
                  </a:cubicBezTo>
                  <a:cubicBezTo>
                    <a:pt x="684458" y="5433"/>
                    <a:pt x="648419" y="20811"/>
                    <a:pt x="704850" y="9525"/>
                  </a:cubicBezTo>
                  <a:cubicBezTo>
                    <a:pt x="716183" y="7259"/>
                    <a:pt x="727075" y="3175"/>
                    <a:pt x="738188" y="0"/>
                  </a:cubicBezTo>
                  <a:lnTo>
                    <a:pt x="1038225" y="9525"/>
                  </a:lnTo>
                  <a:cubicBezTo>
                    <a:pt x="1052839" y="10151"/>
                    <a:pt x="1071509" y="12904"/>
                    <a:pt x="1085850" y="19050"/>
                  </a:cubicBezTo>
                  <a:cubicBezTo>
                    <a:pt x="1092375" y="21847"/>
                    <a:pt x="1098374" y="25778"/>
                    <a:pt x="1104900" y="28575"/>
                  </a:cubicBezTo>
                  <a:cubicBezTo>
                    <a:pt x="1109514" y="30552"/>
                    <a:pt x="1114361" y="31958"/>
                    <a:pt x="1119188" y="33337"/>
                  </a:cubicBezTo>
                  <a:cubicBezTo>
                    <a:pt x="1134892" y="37824"/>
                    <a:pt x="1145668" y="39586"/>
                    <a:pt x="1162050" y="42862"/>
                  </a:cubicBezTo>
                  <a:cubicBezTo>
                    <a:pt x="1195499" y="59586"/>
                    <a:pt x="1167358" y="46638"/>
                    <a:pt x="1195388" y="57150"/>
                  </a:cubicBezTo>
                  <a:cubicBezTo>
                    <a:pt x="1203392" y="60152"/>
                    <a:pt x="1210694" y="65824"/>
                    <a:pt x="1219200" y="66675"/>
                  </a:cubicBezTo>
                  <a:cubicBezTo>
                    <a:pt x="1258722" y="70627"/>
                    <a:pt x="1298575" y="69850"/>
                    <a:pt x="1338263" y="71437"/>
                  </a:cubicBezTo>
                  <a:cubicBezTo>
                    <a:pt x="1485172" y="87762"/>
                    <a:pt x="1314273" y="70133"/>
                    <a:pt x="1671638" y="80962"/>
                  </a:cubicBezTo>
                  <a:cubicBezTo>
                    <a:pt x="1680015" y="81216"/>
                    <a:pt x="1733319" y="95207"/>
                    <a:pt x="1733550" y="95250"/>
                  </a:cubicBezTo>
                  <a:cubicBezTo>
                    <a:pt x="1746130" y="97609"/>
                    <a:pt x="1758980" y="98202"/>
                    <a:pt x="1771650" y="100012"/>
                  </a:cubicBezTo>
                  <a:cubicBezTo>
                    <a:pt x="1781209" y="101378"/>
                    <a:pt x="1790581" y="104293"/>
                    <a:pt x="1800225" y="104775"/>
                  </a:cubicBezTo>
                  <a:cubicBezTo>
                    <a:pt x="1854156" y="107472"/>
                    <a:pt x="1908175" y="107950"/>
                    <a:pt x="1962150" y="109537"/>
                  </a:cubicBezTo>
                  <a:cubicBezTo>
                    <a:pt x="2081938" y="118752"/>
                    <a:pt x="1981209" y="105968"/>
                    <a:pt x="2052638" y="123825"/>
                  </a:cubicBezTo>
                  <a:cubicBezTo>
                    <a:pt x="2080794" y="130864"/>
                    <a:pt x="2076505" y="125431"/>
                    <a:pt x="2100263" y="133350"/>
                  </a:cubicBezTo>
                  <a:cubicBezTo>
                    <a:pt x="2103631" y="134473"/>
                    <a:pt x="2106613" y="136525"/>
                    <a:pt x="2109788" y="138112"/>
                  </a:cubicBezTo>
                </a:path>
              </a:pathLst>
            </a:cu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orma livre 51"/>
            <p:cNvSpPr/>
            <p:nvPr/>
          </p:nvSpPr>
          <p:spPr>
            <a:xfrm>
              <a:off x="3762375" y="3709988"/>
              <a:ext cx="2176463" cy="109537"/>
            </a:xfrm>
            <a:custGeom>
              <a:avLst/>
              <a:gdLst>
                <a:gd name="connsiteX0" fmla="*/ 0 w 2176463"/>
                <a:gd name="connsiteY0" fmla="*/ 90487 h 109537"/>
                <a:gd name="connsiteX1" fmla="*/ 371475 w 2176463"/>
                <a:gd name="connsiteY1" fmla="*/ 85725 h 109537"/>
                <a:gd name="connsiteX2" fmla="*/ 604838 w 2176463"/>
                <a:gd name="connsiteY2" fmla="*/ 76200 h 109537"/>
                <a:gd name="connsiteX3" fmla="*/ 657225 w 2176463"/>
                <a:gd name="connsiteY3" fmla="*/ 61912 h 109537"/>
                <a:gd name="connsiteX4" fmla="*/ 709613 w 2176463"/>
                <a:gd name="connsiteY4" fmla="*/ 47625 h 109537"/>
                <a:gd name="connsiteX5" fmla="*/ 752475 w 2176463"/>
                <a:gd name="connsiteY5" fmla="*/ 28575 h 109537"/>
                <a:gd name="connsiteX6" fmla="*/ 766763 w 2176463"/>
                <a:gd name="connsiteY6" fmla="*/ 23812 h 109537"/>
                <a:gd name="connsiteX7" fmla="*/ 781050 w 2176463"/>
                <a:gd name="connsiteY7" fmla="*/ 14287 h 109537"/>
                <a:gd name="connsiteX8" fmla="*/ 876300 w 2176463"/>
                <a:gd name="connsiteY8" fmla="*/ 9525 h 109537"/>
                <a:gd name="connsiteX9" fmla="*/ 1014413 w 2176463"/>
                <a:gd name="connsiteY9" fmla="*/ 0 h 109537"/>
                <a:gd name="connsiteX10" fmla="*/ 1157288 w 2176463"/>
                <a:gd name="connsiteY10" fmla="*/ 4762 h 109537"/>
                <a:gd name="connsiteX11" fmla="*/ 1395413 w 2176463"/>
                <a:gd name="connsiteY11" fmla="*/ 19050 h 109537"/>
                <a:gd name="connsiteX12" fmla="*/ 1423988 w 2176463"/>
                <a:gd name="connsiteY12" fmla="*/ 23812 h 109537"/>
                <a:gd name="connsiteX13" fmla="*/ 1490663 w 2176463"/>
                <a:gd name="connsiteY13" fmla="*/ 28575 h 109537"/>
                <a:gd name="connsiteX14" fmla="*/ 1504950 w 2176463"/>
                <a:gd name="connsiteY14" fmla="*/ 33337 h 109537"/>
                <a:gd name="connsiteX15" fmla="*/ 1528763 w 2176463"/>
                <a:gd name="connsiteY15" fmla="*/ 42862 h 109537"/>
                <a:gd name="connsiteX16" fmla="*/ 1562100 w 2176463"/>
                <a:gd name="connsiteY16" fmla="*/ 47625 h 109537"/>
                <a:gd name="connsiteX17" fmla="*/ 1581150 w 2176463"/>
                <a:gd name="connsiteY17" fmla="*/ 52387 h 109537"/>
                <a:gd name="connsiteX18" fmla="*/ 1614488 w 2176463"/>
                <a:gd name="connsiteY18" fmla="*/ 57150 h 109537"/>
                <a:gd name="connsiteX19" fmla="*/ 1643063 w 2176463"/>
                <a:gd name="connsiteY19" fmla="*/ 66675 h 109537"/>
                <a:gd name="connsiteX20" fmla="*/ 1666875 w 2176463"/>
                <a:gd name="connsiteY20" fmla="*/ 76200 h 109537"/>
                <a:gd name="connsiteX21" fmla="*/ 1743075 w 2176463"/>
                <a:gd name="connsiteY21" fmla="*/ 80962 h 109537"/>
                <a:gd name="connsiteX22" fmla="*/ 1762125 w 2176463"/>
                <a:gd name="connsiteY22" fmla="*/ 85725 h 109537"/>
                <a:gd name="connsiteX23" fmla="*/ 1843088 w 2176463"/>
                <a:gd name="connsiteY23" fmla="*/ 95250 h 109537"/>
                <a:gd name="connsiteX24" fmla="*/ 1857375 w 2176463"/>
                <a:gd name="connsiteY24" fmla="*/ 100012 h 109537"/>
                <a:gd name="connsiteX25" fmla="*/ 1905000 w 2176463"/>
                <a:gd name="connsiteY25" fmla="*/ 109537 h 109537"/>
                <a:gd name="connsiteX26" fmla="*/ 2176463 w 2176463"/>
                <a:gd name="connsiteY26" fmla="*/ 104775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76463" h="109537">
                  <a:moveTo>
                    <a:pt x="0" y="90487"/>
                  </a:moveTo>
                  <a:lnTo>
                    <a:pt x="371475" y="85725"/>
                  </a:lnTo>
                  <a:cubicBezTo>
                    <a:pt x="449306" y="83887"/>
                    <a:pt x="527105" y="80519"/>
                    <a:pt x="604838" y="76200"/>
                  </a:cubicBezTo>
                  <a:cubicBezTo>
                    <a:pt x="626015" y="75023"/>
                    <a:pt x="636451" y="67106"/>
                    <a:pt x="657225" y="61912"/>
                  </a:cubicBezTo>
                  <a:cubicBezTo>
                    <a:pt x="700195" y="51169"/>
                    <a:pt x="682906" y="56526"/>
                    <a:pt x="709613" y="47625"/>
                  </a:cubicBezTo>
                  <a:cubicBezTo>
                    <a:pt x="732254" y="32530"/>
                    <a:pt x="718469" y="39911"/>
                    <a:pt x="752475" y="28575"/>
                  </a:cubicBezTo>
                  <a:cubicBezTo>
                    <a:pt x="757238" y="26987"/>
                    <a:pt x="762586" y="26597"/>
                    <a:pt x="766763" y="23812"/>
                  </a:cubicBezTo>
                  <a:cubicBezTo>
                    <a:pt x="771525" y="20637"/>
                    <a:pt x="775374" y="15027"/>
                    <a:pt x="781050" y="14287"/>
                  </a:cubicBezTo>
                  <a:cubicBezTo>
                    <a:pt x="812573" y="10175"/>
                    <a:pt x="844550" y="11112"/>
                    <a:pt x="876300" y="9525"/>
                  </a:cubicBezTo>
                  <a:cubicBezTo>
                    <a:pt x="931043" y="2681"/>
                    <a:pt x="944577" y="0"/>
                    <a:pt x="1014413" y="0"/>
                  </a:cubicBezTo>
                  <a:cubicBezTo>
                    <a:pt x="1062064" y="0"/>
                    <a:pt x="1109663" y="3175"/>
                    <a:pt x="1157288" y="4762"/>
                  </a:cubicBezTo>
                  <a:cubicBezTo>
                    <a:pt x="1311467" y="24034"/>
                    <a:pt x="1156435" y="7101"/>
                    <a:pt x="1395413" y="19050"/>
                  </a:cubicBezTo>
                  <a:cubicBezTo>
                    <a:pt x="1405057" y="19532"/>
                    <a:pt x="1414380" y="22851"/>
                    <a:pt x="1423988" y="23812"/>
                  </a:cubicBezTo>
                  <a:cubicBezTo>
                    <a:pt x="1446159" y="26029"/>
                    <a:pt x="1468438" y="26987"/>
                    <a:pt x="1490663" y="28575"/>
                  </a:cubicBezTo>
                  <a:cubicBezTo>
                    <a:pt x="1495425" y="30162"/>
                    <a:pt x="1500250" y="31574"/>
                    <a:pt x="1504950" y="33337"/>
                  </a:cubicBezTo>
                  <a:cubicBezTo>
                    <a:pt x="1512955" y="36339"/>
                    <a:pt x="1520469" y="40788"/>
                    <a:pt x="1528763" y="42862"/>
                  </a:cubicBezTo>
                  <a:cubicBezTo>
                    <a:pt x="1539653" y="45585"/>
                    <a:pt x="1551056" y="45617"/>
                    <a:pt x="1562100" y="47625"/>
                  </a:cubicBezTo>
                  <a:cubicBezTo>
                    <a:pt x="1568540" y="48796"/>
                    <a:pt x="1574710" y="51216"/>
                    <a:pt x="1581150" y="52387"/>
                  </a:cubicBezTo>
                  <a:cubicBezTo>
                    <a:pt x="1592194" y="54395"/>
                    <a:pt x="1603375" y="55562"/>
                    <a:pt x="1614488" y="57150"/>
                  </a:cubicBezTo>
                  <a:cubicBezTo>
                    <a:pt x="1624013" y="60325"/>
                    <a:pt x="1633627" y="63244"/>
                    <a:pt x="1643063" y="66675"/>
                  </a:cubicBezTo>
                  <a:cubicBezTo>
                    <a:pt x="1651097" y="69597"/>
                    <a:pt x="1658412" y="74991"/>
                    <a:pt x="1666875" y="76200"/>
                  </a:cubicBezTo>
                  <a:cubicBezTo>
                    <a:pt x="1692069" y="79799"/>
                    <a:pt x="1717675" y="79375"/>
                    <a:pt x="1743075" y="80962"/>
                  </a:cubicBezTo>
                  <a:cubicBezTo>
                    <a:pt x="1749425" y="82550"/>
                    <a:pt x="1755624" y="84960"/>
                    <a:pt x="1762125" y="85725"/>
                  </a:cubicBezTo>
                  <a:cubicBezTo>
                    <a:pt x="1820872" y="92636"/>
                    <a:pt x="1807022" y="84945"/>
                    <a:pt x="1843088" y="95250"/>
                  </a:cubicBezTo>
                  <a:cubicBezTo>
                    <a:pt x="1847915" y="96629"/>
                    <a:pt x="1852484" y="98883"/>
                    <a:pt x="1857375" y="100012"/>
                  </a:cubicBezTo>
                  <a:cubicBezTo>
                    <a:pt x="1873150" y="103652"/>
                    <a:pt x="1905000" y="109537"/>
                    <a:pt x="1905000" y="109537"/>
                  </a:cubicBezTo>
                  <a:cubicBezTo>
                    <a:pt x="2141534" y="104396"/>
                    <a:pt x="2051033" y="104775"/>
                    <a:pt x="2176463" y="104775"/>
                  </a:cubicBezTo>
                </a:path>
              </a:pathLst>
            </a:cu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/>
          <p:cNvSpPr/>
          <p:nvPr/>
        </p:nvSpPr>
        <p:spPr>
          <a:xfrm>
            <a:off x="683568" y="5301208"/>
            <a:ext cx="8208912" cy="72008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653088" y="1628800"/>
            <a:ext cx="8167384" cy="1584176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371600" y="512763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19872" y="6093296"/>
            <a:ext cx="445763" cy="523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pt-BR" sz="2800" b="1" dirty="0"/>
              <a:t>F’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051720" y="980728"/>
            <a:ext cx="35986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pt-BR" sz="2800" b="1" dirty="0"/>
              <a:t>F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8486775" y="966242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pt-BR" sz="3200" b="1" i="1" dirty="0">
                <a:solidFill>
                  <a:srgbClr val="FF6D6D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93688" y="5689055"/>
            <a:ext cx="342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pt-BR" sz="3200" b="1" i="1" dirty="0">
                <a:solidFill>
                  <a:srgbClr val="FF6D6D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30" name="Freeform 39" descr="Tijolo na horizontal"/>
          <p:cNvSpPr>
            <a:spLocks/>
          </p:cNvSpPr>
          <p:nvPr/>
        </p:nvSpPr>
        <p:spPr bwMode="auto">
          <a:xfrm>
            <a:off x="683568" y="2852936"/>
            <a:ext cx="8136904" cy="1371600"/>
          </a:xfrm>
          <a:custGeom>
            <a:avLst/>
            <a:gdLst>
              <a:gd name="T0" fmla="*/ 2147483647 w 4932"/>
              <a:gd name="T1" fmla="*/ 2147483647 h 864"/>
              <a:gd name="T2" fmla="*/ 2147483647 w 4932"/>
              <a:gd name="T3" fmla="*/ 2147483647 h 864"/>
              <a:gd name="T4" fmla="*/ 2147483647 w 4932"/>
              <a:gd name="T5" fmla="*/ 2147483647 h 864"/>
              <a:gd name="T6" fmla="*/ 2147483647 w 4932"/>
              <a:gd name="T7" fmla="*/ 2147483647 h 864"/>
              <a:gd name="T8" fmla="*/ 2147483647 w 4932"/>
              <a:gd name="T9" fmla="*/ 2147483647 h 864"/>
              <a:gd name="T10" fmla="*/ 2147483647 w 4932"/>
              <a:gd name="T11" fmla="*/ 2147483647 h 864"/>
              <a:gd name="T12" fmla="*/ 2147483647 w 4932"/>
              <a:gd name="T13" fmla="*/ 2147483647 h 864"/>
              <a:gd name="T14" fmla="*/ 2147483647 w 4932"/>
              <a:gd name="T15" fmla="*/ 2147483647 h 864"/>
              <a:gd name="T16" fmla="*/ 2147483647 w 4932"/>
              <a:gd name="T17" fmla="*/ 2147483647 h 864"/>
              <a:gd name="T18" fmla="*/ 2147483647 w 4932"/>
              <a:gd name="T19" fmla="*/ 2147483647 h 864"/>
              <a:gd name="T20" fmla="*/ 2147483647 w 4932"/>
              <a:gd name="T21" fmla="*/ 0 h 864"/>
              <a:gd name="T22" fmla="*/ 2147483647 w 4932"/>
              <a:gd name="T23" fmla="*/ 2147483647 h 864"/>
              <a:gd name="T24" fmla="*/ 2147483647 w 4932"/>
              <a:gd name="T25" fmla="*/ 2147483647 h 864"/>
              <a:gd name="T26" fmla="*/ 2147483647 w 4932"/>
              <a:gd name="T27" fmla="*/ 2147483647 h 864"/>
              <a:gd name="T28" fmla="*/ 2147483647 w 4932"/>
              <a:gd name="T29" fmla="*/ 2147483647 h 864"/>
              <a:gd name="T30" fmla="*/ 2147483647 w 4932"/>
              <a:gd name="T31" fmla="*/ 2147483647 h 864"/>
              <a:gd name="T32" fmla="*/ 2147483647 w 4932"/>
              <a:gd name="T33" fmla="*/ 2147483647 h 864"/>
              <a:gd name="T34" fmla="*/ 2147483647 w 4932"/>
              <a:gd name="T35" fmla="*/ 2147483647 h 864"/>
              <a:gd name="T36" fmla="*/ 2147483647 w 4932"/>
              <a:gd name="T37" fmla="*/ 2147483647 h 864"/>
              <a:gd name="T38" fmla="*/ 2147483647 w 4932"/>
              <a:gd name="T39" fmla="*/ 2147483647 h 864"/>
              <a:gd name="T40" fmla="*/ 2147483647 w 4932"/>
              <a:gd name="T41" fmla="*/ 2147483647 h 864"/>
              <a:gd name="T42" fmla="*/ 0 w 4932"/>
              <a:gd name="T43" fmla="*/ 2147483647 h 864"/>
              <a:gd name="T44" fmla="*/ 0 w 4932"/>
              <a:gd name="T45" fmla="*/ 2147483647 h 864"/>
              <a:gd name="T46" fmla="*/ 2147483647 w 4932"/>
              <a:gd name="T47" fmla="*/ 2147483647 h 8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932"/>
              <a:gd name="T73" fmla="*/ 0 h 864"/>
              <a:gd name="T74" fmla="*/ 4932 w 4932"/>
              <a:gd name="T75" fmla="*/ 864 h 86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932" h="864">
                <a:moveTo>
                  <a:pt x="36" y="66"/>
                </a:moveTo>
                <a:cubicBezTo>
                  <a:pt x="103" y="44"/>
                  <a:pt x="170" y="37"/>
                  <a:pt x="240" y="30"/>
                </a:cubicBezTo>
                <a:cubicBezTo>
                  <a:pt x="378" y="35"/>
                  <a:pt x="516" y="35"/>
                  <a:pt x="654" y="42"/>
                </a:cubicBezTo>
                <a:cubicBezTo>
                  <a:pt x="715" y="45"/>
                  <a:pt x="779" y="61"/>
                  <a:pt x="840" y="66"/>
                </a:cubicBezTo>
                <a:cubicBezTo>
                  <a:pt x="960" y="63"/>
                  <a:pt x="1147" y="74"/>
                  <a:pt x="1278" y="48"/>
                </a:cubicBezTo>
                <a:cubicBezTo>
                  <a:pt x="1397" y="52"/>
                  <a:pt x="1514" y="60"/>
                  <a:pt x="1632" y="66"/>
                </a:cubicBezTo>
                <a:cubicBezTo>
                  <a:pt x="1659" y="84"/>
                  <a:pt x="1766" y="104"/>
                  <a:pt x="1806" y="114"/>
                </a:cubicBezTo>
                <a:cubicBezTo>
                  <a:pt x="1945" y="108"/>
                  <a:pt x="2081" y="86"/>
                  <a:pt x="2220" y="78"/>
                </a:cubicBezTo>
                <a:cubicBezTo>
                  <a:pt x="2532" y="85"/>
                  <a:pt x="2833" y="64"/>
                  <a:pt x="3144" y="54"/>
                </a:cubicBezTo>
                <a:cubicBezTo>
                  <a:pt x="3170" y="50"/>
                  <a:pt x="3196" y="39"/>
                  <a:pt x="3222" y="36"/>
                </a:cubicBezTo>
                <a:cubicBezTo>
                  <a:pt x="3312" y="25"/>
                  <a:pt x="3403" y="18"/>
                  <a:pt x="3492" y="0"/>
                </a:cubicBezTo>
                <a:cubicBezTo>
                  <a:pt x="3691" y="13"/>
                  <a:pt x="3892" y="22"/>
                  <a:pt x="4092" y="30"/>
                </a:cubicBezTo>
                <a:cubicBezTo>
                  <a:pt x="4301" y="18"/>
                  <a:pt x="4506" y="25"/>
                  <a:pt x="4716" y="30"/>
                </a:cubicBezTo>
                <a:cubicBezTo>
                  <a:pt x="4740" y="38"/>
                  <a:pt x="4763" y="43"/>
                  <a:pt x="4788" y="48"/>
                </a:cubicBezTo>
                <a:cubicBezTo>
                  <a:pt x="4822" y="65"/>
                  <a:pt x="4838" y="67"/>
                  <a:pt x="4878" y="72"/>
                </a:cubicBezTo>
                <a:cubicBezTo>
                  <a:pt x="4892" y="77"/>
                  <a:pt x="4910" y="74"/>
                  <a:pt x="4920" y="84"/>
                </a:cubicBezTo>
                <a:cubicBezTo>
                  <a:pt x="4926" y="90"/>
                  <a:pt x="4924" y="100"/>
                  <a:pt x="4926" y="108"/>
                </a:cubicBezTo>
                <a:cubicBezTo>
                  <a:pt x="4928" y="114"/>
                  <a:pt x="4932" y="126"/>
                  <a:pt x="4932" y="126"/>
                </a:cubicBezTo>
                <a:lnTo>
                  <a:pt x="4926" y="864"/>
                </a:lnTo>
                <a:lnTo>
                  <a:pt x="2262" y="828"/>
                </a:lnTo>
                <a:lnTo>
                  <a:pt x="180" y="792"/>
                </a:lnTo>
                <a:lnTo>
                  <a:pt x="0" y="768"/>
                </a:lnTo>
                <a:lnTo>
                  <a:pt x="0" y="72"/>
                </a:lnTo>
                <a:lnTo>
                  <a:pt x="36" y="66"/>
                </a:lnTo>
                <a:close/>
              </a:path>
            </a:pathLst>
          </a:custGeom>
          <a:pattFill prst="horzBrick">
            <a:fgClr>
              <a:srgbClr val="000099"/>
            </a:fgClr>
            <a:bgClr>
              <a:srgbClr val="C0C0C0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" name="Forma livre 31"/>
          <p:cNvSpPr/>
          <p:nvPr/>
        </p:nvSpPr>
        <p:spPr>
          <a:xfrm>
            <a:off x="683568" y="3429000"/>
            <a:ext cx="8208912" cy="1565884"/>
          </a:xfrm>
          <a:custGeom>
            <a:avLst/>
            <a:gdLst>
              <a:gd name="connsiteX0" fmla="*/ 0 w 8208912"/>
              <a:gd name="connsiteY0" fmla="*/ 0 h 1152128"/>
              <a:gd name="connsiteX1" fmla="*/ 8208912 w 8208912"/>
              <a:gd name="connsiteY1" fmla="*/ 0 h 1152128"/>
              <a:gd name="connsiteX2" fmla="*/ 8208912 w 8208912"/>
              <a:gd name="connsiteY2" fmla="*/ 1152128 h 1152128"/>
              <a:gd name="connsiteX3" fmla="*/ 0 w 8208912"/>
              <a:gd name="connsiteY3" fmla="*/ 1152128 h 1152128"/>
              <a:gd name="connsiteX4" fmla="*/ 0 w 8208912"/>
              <a:gd name="connsiteY4" fmla="*/ 0 h 1152128"/>
              <a:gd name="connsiteX0" fmla="*/ 0 w 8208912"/>
              <a:gd name="connsiteY0" fmla="*/ 0 h 1152128"/>
              <a:gd name="connsiteX1" fmla="*/ 720080 w 8208912"/>
              <a:gd name="connsiteY1" fmla="*/ 144016 h 1152128"/>
              <a:gd name="connsiteX2" fmla="*/ 8208912 w 8208912"/>
              <a:gd name="connsiteY2" fmla="*/ 0 h 1152128"/>
              <a:gd name="connsiteX3" fmla="*/ 8208912 w 8208912"/>
              <a:gd name="connsiteY3" fmla="*/ 1152128 h 1152128"/>
              <a:gd name="connsiteX4" fmla="*/ 0 w 8208912"/>
              <a:gd name="connsiteY4" fmla="*/ 1152128 h 1152128"/>
              <a:gd name="connsiteX5" fmla="*/ 0 w 8208912"/>
              <a:gd name="connsiteY5" fmla="*/ 0 h 1152128"/>
              <a:gd name="connsiteX0" fmla="*/ 0 w 8208912"/>
              <a:gd name="connsiteY0" fmla="*/ 0 h 1152128"/>
              <a:gd name="connsiteX1" fmla="*/ 720080 w 8208912"/>
              <a:gd name="connsiteY1" fmla="*/ 144016 h 1152128"/>
              <a:gd name="connsiteX2" fmla="*/ 1152128 w 8208912"/>
              <a:gd name="connsiteY2" fmla="*/ 288032 h 1152128"/>
              <a:gd name="connsiteX3" fmla="*/ 8208912 w 8208912"/>
              <a:gd name="connsiteY3" fmla="*/ 0 h 1152128"/>
              <a:gd name="connsiteX4" fmla="*/ 8208912 w 8208912"/>
              <a:gd name="connsiteY4" fmla="*/ 1152128 h 1152128"/>
              <a:gd name="connsiteX5" fmla="*/ 0 w 8208912"/>
              <a:gd name="connsiteY5" fmla="*/ 1152128 h 1152128"/>
              <a:gd name="connsiteX6" fmla="*/ 0 w 8208912"/>
              <a:gd name="connsiteY6" fmla="*/ 0 h 1152128"/>
              <a:gd name="connsiteX0" fmla="*/ 0 w 8208912"/>
              <a:gd name="connsiteY0" fmla="*/ 0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8208912 w 8208912"/>
              <a:gd name="connsiteY4" fmla="*/ 0 h 1152128"/>
              <a:gd name="connsiteX5" fmla="*/ 8208912 w 8208912"/>
              <a:gd name="connsiteY5" fmla="*/ 1152128 h 1152128"/>
              <a:gd name="connsiteX6" fmla="*/ 0 w 8208912"/>
              <a:gd name="connsiteY6" fmla="*/ 1152128 h 1152128"/>
              <a:gd name="connsiteX7" fmla="*/ 0 w 8208912"/>
              <a:gd name="connsiteY7" fmla="*/ 0 h 1152128"/>
              <a:gd name="connsiteX0" fmla="*/ 72008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8208912 w 8208912"/>
              <a:gd name="connsiteY4" fmla="*/ 0 h 1152128"/>
              <a:gd name="connsiteX5" fmla="*/ 8208912 w 8208912"/>
              <a:gd name="connsiteY5" fmla="*/ 1152128 h 1152128"/>
              <a:gd name="connsiteX6" fmla="*/ 0 w 8208912"/>
              <a:gd name="connsiteY6" fmla="*/ 1152128 h 1152128"/>
              <a:gd name="connsiteX7" fmla="*/ 72008 w 8208912"/>
              <a:gd name="connsiteY7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8208912 w 8208912"/>
              <a:gd name="connsiteY4" fmla="*/ 0 h 1152128"/>
              <a:gd name="connsiteX5" fmla="*/ 8208912 w 8208912"/>
              <a:gd name="connsiteY5" fmla="*/ 1152128 h 1152128"/>
              <a:gd name="connsiteX6" fmla="*/ 0 w 8208912"/>
              <a:gd name="connsiteY6" fmla="*/ 1152128 h 1152128"/>
              <a:gd name="connsiteX7" fmla="*/ 0 w 8208912"/>
              <a:gd name="connsiteY7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8208912 w 8208912"/>
              <a:gd name="connsiteY5" fmla="*/ 0 h 1152128"/>
              <a:gd name="connsiteX6" fmla="*/ 8208912 w 8208912"/>
              <a:gd name="connsiteY6" fmla="*/ 1152128 h 1152128"/>
              <a:gd name="connsiteX7" fmla="*/ 0 w 8208912"/>
              <a:gd name="connsiteY7" fmla="*/ 1152128 h 1152128"/>
              <a:gd name="connsiteX8" fmla="*/ 0 w 8208912"/>
              <a:gd name="connsiteY8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8208912 w 8208912"/>
              <a:gd name="connsiteY6" fmla="*/ 0 h 1152128"/>
              <a:gd name="connsiteX7" fmla="*/ 8208912 w 8208912"/>
              <a:gd name="connsiteY7" fmla="*/ 1152128 h 1152128"/>
              <a:gd name="connsiteX8" fmla="*/ 0 w 8208912"/>
              <a:gd name="connsiteY8" fmla="*/ 1152128 h 1152128"/>
              <a:gd name="connsiteX9" fmla="*/ 0 w 8208912"/>
              <a:gd name="connsiteY9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2952328 w 8208912"/>
              <a:gd name="connsiteY6" fmla="*/ 360040 h 1152128"/>
              <a:gd name="connsiteX7" fmla="*/ 8208912 w 8208912"/>
              <a:gd name="connsiteY7" fmla="*/ 0 h 1152128"/>
              <a:gd name="connsiteX8" fmla="*/ 8208912 w 8208912"/>
              <a:gd name="connsiteY8" fmla="*/ 1152128 h 1152128"/>
              <a:gd name="connsiteX9" fmla="*/ 0 w 8208912"/>
              <a:gd name="connsiteY9" fmla="*/ 1152128 h 1152128"/>
              <a:gd name="connsiteX10" fmla="*/ 0 w 8208912"/>
              <a:gd name="connsiteY10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2952328 w 8208912"/>
              <a:gd name="connsiteY6" fmla="*/ 360040 h 1152128"/>
              <a:gd name="connsiteX7" fmla="*/ 4248472 w 8208912"/>
              <a:gd name="connsiteY7" fmla="*/ 288032 h 1152128"/>
              <a:gd name="connsiteX8" fmla="*/ 8208912 w 8208912"/>
              <a:gd name="connsiteY8" fmla="*/ 0 h 1152128"/>
              <a:gd name="connsiteX9" fmla="*/ 8208912 w 8208912"/>
              <a:gd name="connsiteY9" fmla="*/ 1152128 h 1152128"/>
              <a:gd name="connsiteX10" fmla="*/ 0 w 8208912"/>
              <a:gd name="connsiteY10" fmla="*/ 1152128 h 1152128"/>
              <a:gd name="connsiteX11" fmla="*/ 0 w 8208912"/>
              <a:gd name="connsiteY11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2952328 w 8208912"/>
              <a:gd name="connsiteY6" fmla="*/ 360040 h 1152128"/>
              <a:gd name="connsiteX7" fmla="*/ 4248472 w 8208912"/>
              <a:gd name="connsiteY7" fmla="*/ 288032 h 1152128"/>
              <a:gd name="connsiteX8" fmla="*/ 8208912 w 8208912"/>
              <a:gd name="connsiteY8" fmla="*/ 0 h 1152128"/>
              <a:gd name="connsiteX9" fmla="*/ 8208912 w 8208912"/>
              <a:gd name="connsiteY9" fmla="*/ 1152128 h 1152128"/>
              <a:gd name="connsiteX10" fmla="*/ 0 w 8208912"/>
              <a:gd name="connsiteY10" fmla="*/ 1152128 h 1152128"/>
              <a:gd name="connsiteX11" fmla="*/ 0 w 8208912"/>
              <a:gd name="connsiteY11" fmla="*/ 144016 h 1152128"/>
              <a:gd name="connsiteX0" fmla="*/ 0 w 8208912"/>
              <a:gd name="connsiteY0" fmla="*/ 310495 h 1318607"/>
              <a:gd name="connsiteX1" fmla="*/ 360040 w 8208912"/>
              <a:gd name="connsiteY1" fmla="*/ 310495 h 1318607"/>
              <a:gd name="connsiteX2" fmla="*/ 720080 w 8208912"/>
              <a:gd name="connsiteY2" fmla="*/ 310495 h 1318607"/>
              <a:gd name="connsiteX3" fmla="*/ 1152128 w 8208912"/>
              <a:gd name="connsiteY3" fmla="*/ 454511 h 1318607"/>
              <a:gd name="connsiteX4" fmla="*/ 1872208 w 8208912"/>
              <a:gd name="connsiteY4" fmla="*/ 598527 h 1318607"/>
              <a:gd name="connsiteX5" fmla="*/ 2376264 w 8208912"/>
              <a:gd name="connsiteY5" fmla="*/ 670535 h 1318607"/>
              <a:gd name="connsiteX6" fmla="*/ 2952328 w 8208912"/>
              <a:gd name="connsiteY6" fmla="*/ 526519 h 1318607"/>
              <a:gd name="connsiteX7" fmla="*/ 4248472 w 8208912"/>
              <a:gd name="connsiteY7" fmla="*/ 454511 h 1318607"/>
              <a:gd name="connsiteX8" fmla="*/ 6408712 w 8208912"/>
              <a:gd name="connsiteY8" fmla="*/ 454511 h 1318607"/>
              <a:gd name="connsiteX9" fmla="*/ 8208912 w 8208912"/>
              <a:gd name="connsiteY9" fmla="*/ 166479 h 1318607"/>
              <a:gd name="connsiteX10" fmla="*/ 8208912 w 8208912"/>
              <a:gd name="connsiteY10" fmla="*/ 1318607 h 1318607"/>
              <a:gd name="connsiteX11" fmla="*/ 0 w 8208912"/>
              <a:gd name="connsiteY11" fmla="*/ 1318607 h 1318607"/>
              <a:gd name="connsiteX12" fmla="*/ 0 w 8208912"/>
              <a:gd name="connsiteY12" fmla="*/ 310495 h 1318607"/>
              <a:gd name="connsiteX0" fmla="*/ 0 w 8208912"/>
              <a:gd name="connsiteY0" fmla="*/ 319874 h 1327986"/>
              <a:gd name="connsiteX1" fmla="*/ 360040 w 8208912"/>
              <a:gd name="connsiteY1" fmla="*/ 319874 h 1327986"/>
              <a:gd name="connsiteX2" fmla="*/ 720080 w 8208912"/>
              <a:gd name="connsiteY2" fmla="*/ 319874 h 1327986"/>
              <a:gd name="connsiteX3" fmla="*/ 1152128 w 8208912"/>
              <a:gd name="connsiteY3" fmla="*/ 463890 h 1327986"/>
              <a:gd name="connsiteX4" fmla="*/ 1872208 w 8208912"/>
              <a:gd name="connsiteY4" fmla="*/ 607906 h 1327986"/>
              <a:gd name="connsiteX5" fmla="*/ 2376264 w 8208912"/>
              <a:gd name="connsiteY5" fmla="*/ 679914 h 1327986"/>
              <a:gd name="connsiteX6" fmla="*/ 2952328 w 8208912"/>
              <a:gd name="connsiteY6" fmla="*/ 535898 h 1327986"/>
              <a:gd name="connsiteX7" fmla="*/ 4248472 w 8208912"/>
              <a:gd name="connsiteY7" fmla="*/ 463890 h 1327986"/>
              <a:gd name="connsiteX8" fmla="*/ 6408712 w 8208912"/>
              <a:gd name="connsiteY8" fmla="*/ 463890 h 1327986"/>
              <a:gd name="connsiteX9" fmla="*/ 7416824 w 8208912"/>
              <a:gd name="connsiteY9" fmla="*/ 463891 h 1327986"/>
              <a:gd name="connsiteX10" fmla="*/ 8208912 w 8208912"/>
              <a:gd name="connsiteY10" fmla="*/ 175858 h 1327986"/>
              <a:gd name="connsiteX11" fmla="*/ 8208912 w 8208912"/>
              <a:gd name="connsiteY11" fmla="*/ 1327986 h 1327986"/>
              <a:gd name="connsiteX12" fmla="*/ 0 w 8208912"/>
              <a:gd name="connsiteY12" fmla="*/ 1327986 h 1327986"/>
              <a:gd name="connsiteX13" fmla="*/ 0 w 8208912"/>
              <a:gd name="connsiteY13" fmla="*/ 319874 h 1327986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2952328 w 8208912"/>
              <a:gd name="connsiteY6" fmla="*/ 552310 h 1344398"/>
              <a:gd name="connsiteX7" fmla="*/ 4248472 w 8208912"/>
              <a:gd name="connsiteY7" fmla="*/ 480302 h 1344398"/>
              <a:gd name="connsiteX8" fmla="*/ 6408712 w 8208912"/>
              <a:gd name="connsiteY8" fmla="*/ 480302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248472 w 8208912"/>
              <a:gd name="connsiteY7" fmla="*/ 480302 h 1344398"/>
              <a:gd name="connsiteX8" fmla="*/ 6408712 w 8208912"/>
              <a:gd name="connsiteY8" fmla="*/ 480302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104456 w 8208912"/>
              <a:gd name="connsiteY7" fmla="*/ 741737 h 1344398"/>
              <a:gd name="connsiteX8" fmla="*/ 6408712 w 8208912"/>
              <a:gd name="connsiteY8" fmla="*/ 480302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104456 w 8208912"/>
              <a:gd name="connsiteY7" fmla="*/ 741737 h 1344398"/>
              <a:gd name="connsiteX8" fmla="*/ 5832648 w 8208912"/>
              <a:gd name="connsiteY8" fmla="*/ 741737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104456 w 8208912"/>
              <a:gd name="connsiteY7" fmla="*/ 741737 h 1344398"/>
              <a:gd name="connsiteX8" fmla="*/ 5832648 w 8208912"/>
              <a:gd name="connsiteY8" fmla="*/ 741737 h 1344398"/>
              <a:gd name="connsiteX9" fmla="*/ 7344816 w 8208912"/>
              <a:gd name="connsiteY9" fmla="*/ 695378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79733 h 1087845"/>
              <a:gd name="connsiteX1" fmla="*/ 360040 w 8208912"/>
              <a:gd name="connsiteY1" fmla="*/ 79733 h 1087845"/>
              <a:gd name="connsiteX2" fmla="*/ 720080 w 8208912"/>
              <a:gd name="connsiteY2" fmla="*/ 79733 h 1087845"/>
              <a:gd name="connsiteX3" fmla="*/ 1152128 w 8208912"/>
              <a:gd name="connsiteY3" fmla="*/ 223749 h 1087845"/>
              <a:gd name="connsiteX4" fmla="*/ 1872208 w 8208912"/>
              <a:gd name="connsiteY4" fmla="*/ 367765 h 1087845"/>
              <a:gd name="connsiteX5" fmla="*/ 2376264 w 8208912"/>
              <a:gd name="connsiteY5" fmla="*/ 439773 h 1087845"/>
              <a:gd name="connsiteX6" fmla="*/ 3312368 w 8208912"/>
              <a:gd name="connsiteY6" fmla="*/ 438825 h 1087845"/>
              <a:gd name="connsiteX7" fmla="*/ 4104456 w 8208912"/>
              <a:gd name="connsiteY7" fmla="*/ 485184 h 1087845"/>
              <a:gd name="connsiteX8" fmla="*/ 5832648 w 8208912"/>
              <a:gd name="connsiteY8" fmla="*/ 485184 h 1087845"/>
              <a:gd name="connsiteX9" fmla="*/ 7344816 w 8208912"/>
              <a:gd name="connsiteY9" fmla="*/ 438825 h 1087845"/>
              <a:gd name="connsiteX10" fmla="*/ 8064896 w 8208912"/>
              <a:gd name="connsiteY10" fmla="*/ 7726 h 1087845"/>
              <a:gd name="connsiteX11" fmla="*/ 8208912 w 8208912"/>
              <a:gd name="connsiteY11" fmla="*/ 392467 h 1087845"/>
              <a:gd name="connsiteX12" fmla="*/ 8208912 w 8208912"/>
              <a:gd name="connsiteY12" fmla="*/ 1087845 h 1087845"/>
              <a:gd name="connsiteX13" fmla="*/ 0 w 8208912"/>
              <a:gd name="connsiteY13" fmla="*/ 1087845 h 1087845"/>
              <a:gd name="connsiteX14" fmla="*/ 0 w 8208912"/>
              <a:gd name="connsiteY14" fmla="*/ 79733 h 1087845"/>
              <a:gd name="connsiteX0" fmla="*/ 0 w 8208912"/>
              <a:gd name="connsiteY0" fmla="*/ 0 h 1008112"/>
              <a:gd name="connsiteX1" fmla="*/ 360040 w 8208912"/>
              <a:gd name="connsiteY1" fmla="*/ 0 h 1008112"/>
              <a:gd name="connsiteX2" fmla="*/ 720080 w 8208912"/>
              <a:gd name="connsiteY2" fmla="*/ 0 h 1008112"/>
              <a:gd name="connsiteX3" fmla="*/ 1152128 w 8208912"/>
              <a:gd name="connsiteY3" fmla="*/ 144016 h 1008112"/>
              <a:gd name="connsiteX4" fmla="*/ 1872208 w 8208912"/>
              <a:gd name="connsiteY4" fmla="*/ 288032 h 1008112"/>
              <a:gd name="connsiteX5" fmla="*/ 2376264 w 8208912"/>
              <a:gd name="connsiteY5" fmla="*/ 360040 h 1008112"/>
              <a:gd name="connsiteX6" fmla="*/ 3312368 w 8208912"/>
              <a:gd name="connsiteY6" fmla="*/ 359092 h 1008112"/>
              <a:gd name="connsiteX7" fmla="*/ 4104456 w 8208912"/>
              <a:gd name="connsiteY7" fmla="*/ 405451 h 1008112"/>
              <a:gd name="connsiteX8" fmla="*/ 5832648 w 8208912"/>
              <a:gd name="connsiteY8" fmla="*/ 405451 h 1008112"/>
              <a:gd name="connsiteX9" fmla="*/ 7344816 w 8208912"/>
              <a:gd name="connsiteY9" fmla="*/ 359092 h 1008112"/>
              <a:gd name="connsiteX10" fmla="*/ 7920880 w 8208912"/>
              <a:gd name="connsiteY10" fmla="*/ 312734 h 1008112"/>
              <a:gd name="connsiteX11" fmla="*/ 8208912 w 8208912"/>
              <a:gd name="connsiteY11" fmla="*/ 312734 h 1008112"/>
              <a:gd name="connsiteX12" fmla="*/ 8208912 w 8208912"/>
              <a:gd name="connsiteY12" fmla="*/ 1008112 h 1008112"/>
              <a:gd name="connsiteX13" fmla="*/ 0 w 8208912"/>
              <a:gd name="connsiteY13" fmla="*/ 1008112 h 1008112"/>
              <a:gd name="connsiteX14" fmla="*/ 0 w 8208912"/>
              <a:gd name="connsiteY14" fmla="*/ 0 h 1008112"/>
              <a:gd name="connsiteX0" fmla="*/ 0 w 8208912"/>
              <a:gd name="connsiteY0" fmla="*/ 0 h 1008112"/>
              <a:gd name="connsiteX1" fmla="*/ 360040 w 8208912"/>
              <a:gd name="connsiteY1" fmla="*/ 0 h 1008112"/>
              <a:gd name="connsiteX2" fmla="*/ 720080 w 8208912"/>
              <a:gd name="connsiteY2" fmla="*/ 0 h 1008112"/>
              <a:gd name="connsiteX3" fmla="*/ 1152128 w 8208912"/>
              <a:gd name="connsiteY3" fmla="*/ 144016 h 1008112"/>
              <a:gd name="connsiteX4" fmla="*/ 1872208 w 8208912"/>
              <a:gd name="connsiteY4" fmla="*/ 288032 h 1008112"/>
              <a:gd name="connsiteX5" fmla="*/ 2376264 w 8208912"/>
              <a:gd name="connsiteY5" fmla="*/ 360040 h 1008112"/>
              <a:gd name="connsiteX6" fmla="*/ 3312368 w 8208912"/>
              <a:gd name="connsiteY6" fmla="*/ 359092 h 1008112"/>
              <a:gd name="connsiteX7" fmla="*/ 4104456 w 8208912"/>
              <a:gd name="connsiteY7" fmla="*/ 405451 h 1008112"/>
              <a:gd name="connsiteX8" fmla="*/ 5832648 w 8208912"/>
              <a:gd name="connsiteY8" fmla="*/ 405451 h 1008112"/>
              <a:gd name="connsiteX9" fmla="*/ 7344816 w 8208912"/>
              <a:gd name="connsiteY9" fmla="*/ 359092 h 1008112"/>
              <a:gd name="connsiteX10" fmla="*/ 7920880 w 8208912"/>
              <a:gd name="connsiteY10" fmla="*/ 312734 h 1008112"/>
              <a:gd name="connsiteX11" fmla="*/ 8064896 w 8208912"/>
              <a:gd name="connsiteY11" fmla="*/ 312734 h 1008112"/>
              <a:gd name="connsiteX12" fmla="*/ 8208912 w 8208912"/>
              <a:gd name="connsiteY12" fmla="*/ 312734 h 1008112"/>
              <a:gd name="connsiteX13" fmla="*/ 8208912 w 8208912"/>
              <a:gd name="connsiteY13" fmla="*/ 1008112 h 1008112"/>
              <a:gd name="connsiteX14" fmla="*/ 0 w 8208912"/>
              <a:gd name="connsiteY14" fmla="*/ 1008112 h 1008112"/>
              <a:gd name="connsiteX15" fmla="*/ 0 w 8208912"/>
              <a:gd name="connsiteY15" fmla="*/ 0 h 1008112"/>
              <a:gd name="connsiteX0" fmla="*/ 0 w 8208912"/>
              <a:gd name="connsiteY0" fmla="*/ 21217 h 1029329"/>
              <a:gd name="connsiteX1" fmla="*/ 360040 w 8208912"/>
              <a:gd name="connsiteY1" fmla="*/ 21217 h 1029329"/>
              <a:gd name="connsiteX2" fmla="*/ 648072 w 8208912"/>
              <a:gd name="connsiteY2" fmla="*/ 148516 h 1029329"/>
              <a:gd name="connsiteX3" fmla="*/ 1152128 w 8208912"/>
              <a:gd name="connsiteY3" fmla="*/ 165233 h 1029329"/>
              <a:gd name="connsiteX4" fmla="*/ 1872208 w 8208912"/>
              <a:gd name="connsiteY4" fmla="*/ 309249 h 1029329"/>
              <a:gd name="connsiteX5" fmla="*/ 2376264 w 8208912"/>
              <a:gd name="connsiteY5" fmla="*/ 381257 h 1029329"/>
              <a:gd name="connsiteX6" fmla="*/ 3312368 w 8208912"/>
              <a:gd name="connsiteY6" fmla="*/ 380309 h 1029329"/>
              <a:gd name="connsiteX7" fmla="*/ 4104456 w 8208912"/>
              <a:gd name="connsiteY7" fmla="*/ 426668 h 1029329"/>
              <a:gd name="connsiteX8" fmla="*/ 5832648 w 8208912"/>
              <a:gd name="connsiteY8" fmla="*/ 426668 h 1029329"/>
              <a:gd name="connsiteX9" fmla="*/ 7344816 w 8208912"/>
              <a:gd name="connsiteY9" fmla="*/ 380309 h 1029329"/>
              <a:gd name="connsiteX10" fmla="*/ 7920880 w 8208912"/>
              <a:gd name="connsiteY10" fmla="*/ 333951 h 1029329"/>
              <a:gd name="connsiteX11" fmla="*/ 8064896 w 8208912"/>
              <a:gd name="connsiteY11" fmla="*/ 333951 h 1029329"/>
              <a:gd name="connsiteX12" fmla="*/ 8208912 w 8208912"/>
              <a:gd name="connsiteY12" fmla="*/ 333951 h 1029329"/>
              <a:gd name="connsiteX13" fmla="*/ 8208912 w 8208912"/>
              <a:gd name="connsiteY13" fmla="*/ 1029329 h 1029329"/>
              <a:gd name="connsiteX14" fmla="*/ 0 w 8208912"/>
              <a:gd name="connsiteY14" fmla="*/ 1029329 h 1029329"/>
              <a:gd name="connsiteX15" fmla="*/ 0 w 8208912"/>
              <a:gd name="connsiteY15" fmla="*/ 21217 h 1029329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872208 w 8208912"/>
              <a:gd name="connsiteY4" fmla="*/ 288032 h 1008112"/>
              <a:gd name="connsiteX5" fmla="*/ 2376264 w 8208912"/>
              <a:gd name="connsiteY5" fmla="*/ 360040 h 1008112"/>
              <a:gd name="connsiteX6" fmla="*/ 3312368 w 8208912"/>
              <a:gd name="connsiteY6" fmla="*/ 359092 h 1008112"/>
              <a:gd name="connsiteX7" fmla="*/ 4104456 w 8208912"/>
              <a:gd name="connsiteY7" fmla="*/ 405451 h 1008112"/>
              <a:gd name="connsiteX8" fmla="*/ 5832648 w 8208912"/>
              <a:gd name="connsiteY8" fmla="*/ 405451 h 1008112"/>
              <a:gd name="connsiteX9" fmla="*/ 7344816 w 8208912"/>
              <a:gd name="connsiteY9" fmla="*/ 359092 h 1008112"/>
              <a:gd name="connsiteX10" fmla="*/ 7920880 w 8208912"/>
              <a:gd name="connsiteY10" fmla="*/ 312734 h 1008112"/>
              <a:gd name="connsiteX11" fmla="*/ 8064896 w 8208912"/>
              <a:gd name="connsiteY11" fmla="*/ 312734 h 1008112"/>
              <a:gd name="connsiteX12" fmla="*/ 8208912 w 8208912"/>
              <a:gd name="connsiteY12" fmla="*/ 312734 h 1008112"/>
              <a:gd name="connsiteX13" fmla="*/ 8208912 w 8208912"/>
              <a:gd name="connsiteY13" fmla="*/ 1008112 h 1008112"/>
              <a:gd name="connsiteX14" fmla="*/ 0 w 8208912"/>
              <a:gd name="connsiteY14" fmla="*/ 1008112 h 1008112"/>
              <a:gd name="connsiteX15" fmla="*/ 0 w 8208912"/>
              <a:gd name="connsiteY15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3312368 w 8208912"/>
              <a:gd name="connsiteY7" fmla="*/ 359092 h 1008112"/>
              <a:gd name="connsiteX8" fmla="*/ 4104456 w 8208912"/>
              <a:gd name="connsiteY8" fmla="*/ 405451 h 1008112"/>
              <a:gd name="connsiteX9" fmla="*/ 5832648 w 8208912"/>
              <a:gd name="connsiteY9" fmla="*/ 405451 h 1008112"/>
              <a:gd name="connsiteX10" fmla="*/ 7344816 w 8208912"/>
              <a:gd name="connsiteY10" fmla="*/ 359092 h 1008112"/>
              <a:gd name="connsiteX11" fmla="*/ 7920880 w 8208912"/>
              <a:gd name="connsiteY11" fmla="*/ 312734 h 1008112"/>
              <a:gd name="connsiteX12" fmla="*/ 8064896 w 8208912"/>
              <a:gd name="connsiteY12" fmla="*/ 312734 h 1008112"/>
              <a:gd name="connsiteX13" fmla="*/ 8208912 w 8208912"/>
              <a:gd name="connsiteY13" fmla="*/ 312734 h 1008112"/>
              <a:gd name="connsiteX14" fmla="*/ 8208912 w 8208912"/>
              <a:gd name="connsiteY14" fmla="*/ 1008112 h 1008112"/>
              <a:gd name="connsiteX15" fmla="*/ 0 w 8208912"/>
              <a:gd name="connsiteY15" fmla="*/ 1008112 h 1008112"/>
              <a:gd name="connsiteX16" fmla="*/ 0 w 8208912"/>
              <a:gd name="connsiteY16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4104456 w 8208912"/>
              <a:gd name="connsiteY9" fmla="*/ 405451 h 1008112"/>
              <a:gd name="connsiteX10" fmla="*/ 5832648 w 8208912"/>
              <a:gd name="connsiteY10" fmla="*/ 405451 h 1008112"/>
              <a:gd name="connsiteX11" fmla="*/ 7344816 w 8208912"/>
              <a:gd name="connsiteY11" fmla="*/ 359092 h 1008112"/>
              <a:gd name="connsiteX12" fmla="*/ 7920880 w 8208912"/>
              <a:gd name="connsiteY12" fmla="*/ 312734 h 1008112"/>
              <a:gd name="connsiteX13" fmla="*/ 8064896 w 8208912"/>
              <a:gd name="connsiteY13" fmla="*/ 312734 h 1008112"/>
              <a:gd name="connsiteX14" fmla="*/ 8208912 w 8208912"/>
              <a:gd name="connsiteY14" fmla="*/ 312734 h 1008112"/>
              <a:gd name="connsiteX15" fmla="*/ 8208912 w 8208912"/>
              <a:gd name="connsiteY15" fmla="*/ 1008112 h 1008112"/>
              <a:gd name="connsiteX16" fmla="*/ 0 w 8208912"/>
              <a:gd name="connsiteY16" fmla="*/ 1008112 h 1008112"/>
              <a:gd name="connsiteX17" fmla="*/ 0 w 8208912"/>
              <a:gd name="connsiteY17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3744416 w 8208912"/>
              <a:gd name="connsiteY9" fmla="*/ 405451 h 1008112"/>
              <a:gd name="connsiteX10" fmla="*/ 4104456 w 8208912"/>
              <a:gd name="connsiteY10" fmla="*/ 405451 h 1008112"/>
              <a:gd name="connsiteX11" fmla="*/ 5832648 w 8208912"/>
              <a:gd name="connsiteY11" fmla="*/ 405451 h 1008112"/>
              <a:gd name="connsiteX12" fmla="*/ 7344816 w 8208912"/>
              <a:gd name="connsiteY12" fmla="*/ 359092 h 1008112"/>
              <a:gd name="connsiteX13" fmla="*/ 7920880 w 8208912"/>
              <a:gd name="connsiteY13" fmla="*/ 312734 h 1008112"/>
              <a:gd name="connsiteX14" fmla="*/ 8064896 w 8208912"/>
              <a:gd name="connsiteY14" fmla="*/ 312734 h 1008112"/>
              <a:gd name="connsiteX15" fmla="*/ 8208912 w 8208912"/>
              <a:gd name="connsiteY15" fmla="*/ 312734 h 1008112"/>
              <a:gd name="connsiteX16" fmla="*/ 8208912 w 8208912"/>
              <a:gd name="connsiteY16" fmla="*/ 1008112 h 1008112"/>
              <a:gd name="connsiteX17" fmla="*/ 0 w 8208912"/>
              <a:gd name="connsiteY17" fmla="*/ 1008112 h 1008112"/>
              <a:gd name="connsiteX18" fmla="*/ 0 w 8208912"/>
              <a:gd name="connsiteY18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3744416 w 8208912"/>
              <a:gd name="connsiteY9" fmla="*/ 405451 h 1008112"/>
              <a:gd name="connsiteX10" fmla="*/ 4104456 w 8208912"/>
              <a:gd name="connsiteY10" fmla="*/ 405451 h 1008112"/>
              <a:gd name="connsiteX11" fmla="*/ 5040560 w 8208912"/>
              <a:gd name="connsiteY11" fmla="*/ 359092 h 1008112"/>
              <a:gd name="connsiteX12" fmla="*/ 5832648 w 8208912"/>
              <a:gd name="connsiteY12" fmla="*/ 405451 h 1008112"/>
              <a:gd name="connsiteX13" fmla="*/ 7344816 w 8208912"/>
              <a:gd name="connsiteY13" fmla="*/ 359092 h 1008112"/>
              <a:gd name="connsiteX14" fmla="*/ 7920880 w 8208912"/>
              <a:gd name="connsiteY14" fmla="*/ 312734 h 1008112"/>
              <a:gd name="connsiteX15" fmla="*/ 8064896 w 8208912"/>
              <a:gd name="connsiteY15" fmla="*/ 312734 h 1008112"/>
              <a:gd name="connsiteX16" fmla="*/ 8208912 w 8208912"/>
              <a:gd name="connsiteY16" fmla="*/ 312734 h 1008112"/>
              <a:gd name="connsiteX17" fmla="*/ 8208912 w 8208912"/>
              <a:gd name="connsiteY17" fmla="*/ 1008112 h 1008112"/>
              <a:gd name="connsiteX18" fmla="*/ 0 w 8208912"/>
              <a:gd name="connsiteY18" fmla="*/ 1008112 h 1008112"/>
              <a:gd name="connsiteX19" fmla="*/ 0 w 8208912"/>
              <a:gd name="connsiteY19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3744416 w 8208912"/>
              <a:gd name="connsiteY9" fmla="*/ 405451 h 1008112"/>
              <a:gd name="connsiteX10" fmla="*/ 4104456 w 8208912"/>
              <a:gd name="connsiteY10" fmla="*/ 405451 h 1008112"/>
              <a:gd name="connsiteX11" fmla="*/ 5040560 w 8208912"/>
              <a:gd name="connsiteY11" fmla="*/ 359092 h 1008112"/>
              <a:gd name="connsiteX12" fmla="*/ 5832648 w 8208912"/>
              <a:gd name="connsiteY12" fmla="*/ 405451 h 1008112"/>
              <a:gd name="connsiteX13" fmla="*/ 6408712 w 8208912"/>
              <a:gd name="connsiteY13" fmla="*/ 359092 h 1008112"/>
              <a:gd name="connsiteX14" fmla="*/ 7344816 w 8208912"/>
              <a:gd name="connsiteY14" fmla="*/ 359092 h 1008112"/>
              <a:gd name="connsiteX15" fmla="*/ 7920880 w 8208912"/>
              <a:gd name="connsiteY15" fmla="*/ 312734 h 1008112"/>
              <a:gd name="connsiteX16" fmla="*/ 8064896 w 8208912"/>
              <a:gd name="connsiteY16" fmla="*/ 312734 h 1008112"/>
              <a:gd name="connsiteX17" fmla="*/ 8208912 w 8208912"/>
              <a:gd name="connsiteY17" fmla="*/ 312734 h 1008112"/>
              <a:gd name="connsiteX18" fmla="*/ 8208912 w 8208912"/>
              <a:gd name="connsiteY18" fmla="*/ 1008112 h 1008112"/>
              <a:gd name="connsiteX19" fmla="*/ 0 w 8208912"/>
              <a:gd name="connsiteY19" fmla="*/ 1008112 h 1008112"/>
              <a:gd name="connsiteX20" fmla="*/ 0 w 8208912"/>
              <a:gd name="connsiteY20" fmla="*/ 0 h 10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208912" h="1008112">
                <a:moveTo>
                  <a:pt x="0" y="0"/>
                </a:moveTo>
                <a:cubicBezTo>
                  <a:pt x="120013" y="0"/>
                  <a:pt x="180020" y="59724"/>
                  <a:pt x="288032" y="80941"/>
                </a:cubicBezTo>
                <a:cubicBezTo>
                  <a:pt x="396044" y="102158"/>
                  <a:pt x="552061" y="84866"/>
                  <a:pt x="648072" y="127299"/>
                </a:cubicBezTo>
                <a:lnTo>
                  <a:pt x="1152128" y="144016"/>
                </a:lnTo>
                <a:lnTo>
                  <a:pt x="1584176" y="173658"/>
                </a:lnTo>
                <a:lnTo>
                  <a:pt x="1872208" y="288032"/>
                </a:lnTo>
                <a:lnTo>
                  <a:pt x="2376264" y="360040"/>
                </a:lnTo>
                <a:lnTo>
                  <a:pt x="2808312" y="312734"/>
                </a:lnTo>
                <a:lnTo>
                  <a:pt x="3312368" y="359092"/>
                </a:lnTo>
                <a:lnTo>
                  <a:pt x="3744416" y="405451"/>
                </a:lnTo>
                <a:lnTo>
                  <a:pt x="4104456" y="405451"/>
                </a:lnTo>
                <a:lnTo>
                  <a:pt x="5040560" y="359092"/>
                </a:lnTo>
                <a:lnTo>
                  <a:pt x="5832648" y="405451"/>
                </a:lnTo>
                <a:lnTo>
                  <a:pt x="6408712" y="359092"/>
                </a:lnTo>
                <a:lnTo>
                  <a:pt x="7344816" y="359092"/>
                </a:lnTo>
                <a:cubicBezTo>
                  <a:pt x="7611742" y="310838"/>
                  <a:pt x="7776864" y="320460"/>
                  <a:pt x="7920880" y="312734"/>
                </a:cubicBezTo>
                <a:cubicBezTo>
                  <a:pt x="8057579" y="291007"/>
                  <a:pt x="8016891" y="312734"/>
                  <a:pt x="8064896" y="312734"/>
                </a:cubicBezTo>
                <a:cubicBezTo>
                  <a:pt x="8112901" y="312734"/>
                  <a:pt x="8201595" y="182837"/>
                  <a:pt x="8208912" y="312734"/>
                </a:cubicBezTo>
                <a:lnTo>
                  <a:pt x="8208912" y="1008112"/>
                </a:lnTo>
                <a:lnTo>
                  <a:pt x="0" y="1008112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orma livre 32"/>
          <p:cNvSpPr/>
          <p:nvPr/>
        </p:nvSpPr>
        <p:spPr>
          <a:xfrm>
            <a:off x="683568" y="4653136"/>
            <a:ext cx="8208912" cy="864096"/>
          </a:xfrm>
          <a:custGeom>
            <a:avLst/>
            <a:gdLst>
              <a:gd name="connsiteX0" fmla="*/ 0 w 8208912"/>
              <a:gd name="connsiteY0" fmla="*/ 0 h 1512168"/>
              <a:gd name="connsiteX1" fmla="*/ 8208912 w 8208912"/>
              <a:gd name="connsiteY1" fmla="*/ 0 h 1512168"/>
              <a:gd name="connsiteX2" fmla="*/ 8208912 w 8208912"/>
              <a:gd name="connsiteY2" fmla="*/ 1512168 h 1512168"/>
              <a:gd name="connsiteX3" fmla="*/ 0 w 8208912"/>
              <a:gd name="connsiteY3" fmla="*/ 1512168 h 1512168"/>
              <a:gd name="connsiteX4" fmla="*/ 0 w 8208912"/>
              <a:gd name="connsiteY4" fmla="*/ 0 h 1512168"/>
              <a:gd name="connsiteX0" fmla="*/ 0 w 8208912"/>
              <a:gd name="connsiteY0" fmla="*/ 216024 h 1728192"/>
              <a:gd name="connsiteX1" fmla="*/ 4032448 w 8208912"/>
              <a:gd name="connsiteY1" fmla="*/ 0 h 1728192"/>
              <a:gd name="connsiteX2" fmla="*/ 8208912 w 8208912"/>
              <a:gd name="connsiteY2" fmla="*/ 216024 h 1728192"/>
              <a:gd name="connsiteX3" fmla="*/ 8208912 w 8208912"/>
              <a:gd name="connsiteY3" fmla="*/ 1728192 h 1728192"/>
              <a:gd name="connsiteX4" fmla="*/ 0 w 8208912"/>
              <a:gd name="connsiteY4" fmla="*/ 1728192 h 1728192"/>
              <a:gd name="connsiteX5" fmla="*/ 0 w 8208912"/>
              <a:gd name="connsiteY5" fmla="*/ 216024 h 1728192"/>
              <a:gd name="connsiteX0" fmla="*/ 0 w 8208912"/>
              <a:gd name="connsiteY0" fmla="*/ 216024 h 1728192"/>
              <a:gd name="connsiteX1" fmla="*/ 2376264 w 8208912"/>
              <a:gd name="connsiteY1" fmla="*/ 288032 h 1728192"/>
              <a:gd name="connsiteX2" fmla="*/ 4032448 w 8208912"/>
              <a:gd name="connsiteY2" fmla="*/ 0 h 1728192"/>
              <a:gd name="connsiteX3" fmla="*/ 8208912 w 8208912"/>
              <a:gd name="connsiteY3" fmla="*/ 216024 h 1728192"/>
              <a:gd name="connsiteX4" fmla="*/ 8208912 w 8208912"/>
              <a:gd name="connsiteY4" fmla="*/ 1728192 h 1728192"/>
              <a:gd name="connsiteX5" fmla="*/ 0 w 8208912"/>
              <a:gd name="connsiteY5" fmla="*/ 1728192 h 1728192"/>
              <a:gd name="connsiteX6" fmla="*/ 0 w 8208912"/>
              <a:gd name="connsiteY6" fmla="*/ 216024 h 1728192"/>
              <a:gd name="connsiteX0" fmla="*/ 0 w 8208912"/>
              <a:gd name="connsiteY0" fmla="*/ 216024 h 1728192"/>
              <a:gd name="connsiteX1" fmla="*/ 1296144 w 8208912"/>
              <a:gd name="connsiteY1" fmla="*/ 360040 h 1728192"/>
              <a:gd name="connsiteX2" fmla="*/ 2376264 w 8208912"/>
              <a:gd name="connsiteY2" fmla="*/ 288032 h 1728192"/>
              <a:gd name="connsiteX3" fmla="*/ 4032448 w 8208912"/>
              <a:gd name="connsiteY3" fmla="*/ 0 h 1728192"/>
              <a:gd name="connsiteX4" fmla="*/ 8208912 w 8208912"/>
              <a:gd name="connsiteY4" fmla="*/ 216024 h 1728192"/>
              <a:gd name="connsiteX5" fmla="*/ 8208912 w 8208912"/>
              <a:gd name="connsiteY5" fmla="*/ 1728192 h 1728192"/>
              <a:gd name="connsiteX6" fmla="*/ 0 w 8208912"/>
              <a:gd name="connsiteY6" fmla="*/ 1728192 h 1728192"/>
              <a:gd name="connsiteX7" fmla="*/ 0 w 8208912"/>
              <a:gd name="connsiteY7" fmla="*/ 216024 h 1728192"/>
              <a:gd name="connsiteX0" fmla="*/ 0 w 8208912"/>
              <a:gd name="connsiteY0" fmla="*/ 21602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8208912 w 8208912"/>
              <a:gd name="connsiteY5" fmla="*/ 216024 h 1728192"/>
              <a:gd name="connsiteX6" fmla="*/ 8208912 w 8208912"/>
              <a:gd name="connsiteY6" fmla="*/ 1728192 h 1728192"/>
              <a:gd name="connsiteX7" fmla="*/ 0 w 8208912"/>
              <a:gd name="connsiteY7" fmla="*/ 1728192 h 1728192"/>
              <a:gd name="connsiteX8" fmla="*/ 0 w 8208912"/>
              <a:gd name="connsiteY8" fmla="*/ 216024 h 1728192"/>
              <a:gd name="connsiteX0" fmla="*/ 0 w 8208912"/>
              <a:gd name="connsiteY0" fmla="*/ 216024 h 1728192"/>
              <a:gd name="connsiteX1" fmla="*/ 144016 w 8208912"/>
              <a:gd name="connsiteY1" fmla="*/ 576064 h 1728192"/>
              <a:gd name="connsiteX2" fmla="*/ 576064 w 8208912"/>
              <a:gd name="connsiteY2" fmla="*/ 360040 h 1728192"/>
              <a:gd name="connsiteX3" fmla="*/ 1296144 w 8208912"/>
              <a:gd name="connsiteY3" fmla="*/ 360040 h 1728192"/>
              <a:gd name="connsiteX4" fmla="*/ 2376264 w 8208912"/>
              <a:gd name="connsiteY4" fmla="*/ 288032 h 1728192"/>
              <a:gd name="connsiteX5" fmla="*/ 4032448 w 8208912"/>
              <a:gd name="connsiteY5" fmla="*/ 0 h 1728192"/>
              <a:gd name="connsiteX6" fmla="*/ 8208912 w 8208912"/>
              <a:gd name="connsiteY6" fmla="*/ 216024 h 1728192"/>
              <a:gd name="connsiteX7" fmla="*/ 8208912 w 8208912"/>
              <a:gd name="connsiteY7" fmla="*/ 1728192 h 1728192"/>
              <a:gd name="connsiteX8" fmla="*/ 0 w 8208912"/>
              <a:gd name="connsiteY8" fmla="*/ 1728192 h 1728192"/>
              <a:gd name="connsiteX9" fmla="*/ 0 w 8208912"/>
              <a:gd name="connsiteY9" fmla="*/ 216024 h 1728192"/>
              <a:gd name="connsiteX0" fmla="*/ 0 w 8208912"/>
              <a:gd name="connsiteY0" fmla="*/ 576064 h 1728192"/>
              <a:gd name="connsiteX1" fmla="*/ 144016 w 8208912"/>
              <a:gd name="connsiteY1" fmla="*/ 576064 h 1728192"/>
              <a:gd name="connsiteX2" fmla="*/ 576064 w 8208912"/>
              <a:gd name="connsiteY2" fmla="*/ 360040 h 1728192"/>
              <a:gd name="connsiteX3" fmla="*/ 1296144 w 8208912"/>
              <a:gd name="connsiteY3" fmla="*/ 360040 h 1728192"/>
              <a:gd name="connsiteX4" fmla="*/ 2376264 w 8208912"/>
              <a:gd name="connsiteY4" fmla="*/ 288032 h 1728192"/>
              <a:gd name="connsiteX5" fmla="*/ 4032448 w 8208912"/>
              <a:gd name="connsiteY5" fmla="*/ 0 h 1728192"/>
              <a:gd name="connsiteX6" fmla="*/ 8208912 w 8208912"/>
              <a:gd name="connsiteY6" fmla="*/ 216024 h 1728192"/>
              <a:gd name="connsiteX7" fmla="*/ 8208912 w 8208912"/>
              <a:gd name="connsiteY7" fmla="*/ 1728192 h 1728192"/>
              <a:gd name="connsiteX8" fmla="*/ 0 w 8208912"/>
              <a:gd name="connsiteY8" fmla="*/ 1728192 h 1728192"/>
              <a:gd name="connsiteX9" fmla="*/ 0 w 8208912"/>
              <a:gd name="connsiteY9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8208912 w 8208912"/>
              <a:gd name="connsiteY5" fmla="*/ 216024 h 1728192"/>
              <a:gd name="connsiteX6" fmla="*/ 8208912 w 8208912"/>
              <a:gd name="connsiteY6" fmla="*/ 1728192 h 1728192"/>
              <a:gd name="connsiteX7" fmla="*/ 0 w 8208912"/>
              <a:gd name="connsiteY7" fmla="*/ 1728192 h 1728192"/>
              <a:gd name="connsiteX8" fmla="*/ 0 w 8208912"/>
              <a:gd name="connsiteY8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5688632 w 8208912"/>
              <a:gd name="connsiteY5" fmla="*/ 288032 h 1728192"/>
              <a:gd name="connsiteX6" fmla="*/ 8208912 w 8208912"/>
              <a:gd name="connsiteY6" fmla="*/ 216024 h 1728192"/>
              <a:gd name="connsiteX7" fmla="*/ 8208912 w 8208912"/>
              <a:gd name="connsiteY7" fmla="*/ 1728192 h 1728192"/>
              <a:gd name="connsiteX8" fmla="*/ 0 w 8208912"/>
              <a:gd name="connsiteY8" fmla="*/ 1728192 h 1728192"/>
              <a:gd name="connsiteX9" fmla="*/ 0 w 8208912"/>
              <a:gd name="connsiteY9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5688632 w 8208912"/>
              <a:gd name="connsiteY5" fmla="*/ 288032 h 1728192"/>
              <a:gd name="connsiteX6" fmla="*/ 8208912 w 8208912"/>
              <a:gd name="connsiteY6" fmla="*/ 216024 h 1728192"/>
              <a:gd name="connsiteX7" fmla="*/ 8208912 w 8208912"/>
              <a:gd name="connsiteY7" fmla="*/ 1728192 h 1728192"/>
              <a:gd name="connsiteX8" fmla="*/ 0 w 8208912"/>
              <a:gd name="connsiteY8" fmla="*/ 1728192 h 1728192"/>
              <a:gd name="connsiteX9" fmla="*/ 0 w 8208912"/>
              <a:gd name="connsiteY9" fmla="*/ 576064 h 1728192"/>
              <a:gd name="connsiteX0" fmla="*/ 0 w 8208912"/>
              <a:gd name="connsiteY0" fmla="*/ 600197 h 1752325"/>
              <a:gd name="connsiteX1" fmla="*/ 576064 w 8208912"/>
              <a:gd name="connsiteY1" fmla="*/ 384173 h 1752325"/>
              <a:gd name="connsiteX2" fmla="*/ 1296144 w 8208912"/>
              <a:gd name="connsiteY2" fmla="*/ 384173 h 1752325"/>
              <a:gd name="connsiteX3" fmla="*/ 2376264 w 8208912"/>
              <a:gd name="connsiteY3" fmla="*/ 312165 h 1752325"/>
              <a:gd name="connsiteX4" fmla="*/ 4032448 w 8208912"/>
              <a:gd name="connsiteY4" fmla="*/ 24133 h 1752325"/>
              <a:gd name="connsiteX5" fmla="*/ 5688632 w 8208912"/>
              <a:gd name="connsiteY5" fmla="*/ 312165 h 1752325"/>
              <a:gd name="connsiteX6" fmla="*/ 7056784 w 8208912"/>
              <a:gd name="connsiteY6" fmla="*/ 456181 h 1752325"/>
              <a:gd name="connsiteX7" fmla="*/ 8208912 w 8208912"/>
              <a:gd name="connsiteY7" fmla="*/ 240157 h 1752325"/>
              <a:gd name="connsiteX8" fmla="*/ 8208912 w 8208912"/>
              <a:gd name="connsiteY8" fmla="*/ 1752325 h 1752325"/>
              <a:gd name="connsiteX9" fmla="*/ 0 w 8208912"/>
              <a:gd name="connsiteY9" fmla="*/ 1752325 h 1752325"/>
              <a:gd name="connsiteX10" fmla="*/ 0 w 8208912"/>
              <a:gd name="connsiteY10" fmla="*/ 600197 h 1752325"/>
              <a:gd name="connsiteX0" fmla="*/ 0 w 8208912"/>
              <a:gd name="connsiteY0" fmla="*/ 618953 h 1771081"/>
              <a:gd name="connsiteX1" fmla="*/ 576064 w 8208912"/>
              <a:gd name="connsiteY1" fmla="*/ 402929 h 1771081"/>
              <a:gd name="connsiteX2" fmla="*/ 1296144 w 8208912"/>
              <a:gd name="connsiteY2" fmla="*/ 402929 h 1771081"/>
              <a:gd name="connsiteX3" fmla="*/ 2376264 w 8208912"/>
              <a:gd name="connsiteY3" fmla="*/ 330921 h 1771081"/>
              <a:gd name="connsiteX4" fmla="*/ 4032448 w 8208912"/>
              <a:gd name="connsiteY4" fmla="*/ 42889 h 1771081"/>
              <a:gd name="connsiteX5" fmla="*/ 5688632 w 8208912"/>
              <a:gd name="connsiteY5" fmla="*/ 330921 h 1771081"/>
              <a:gd name="connsiteX6" fmla="*/ 7056784 w 8208912"/>
              <a:gd name="connsiteY6" fmla="*/ 474937 h 1771081"/>
              <a:gd name="connsiteX7" fmla="*/ 7920880 w 8208912"/>
              <a:gd name="connsiteY7" fmla="*/ 402930 h 1771081"/>
              <a:gd name="connsiteX8" fmla="*/ 8208912 w 8208912"/>
              <a:gd name="connsiteY8" fmla="*/ 258913 h 1771081"/>
              <a:gd name="connsiteX9" fmla="*/ 8208912 w 8208912"/>
              <a:gd name="connsiteY9" fmla="*/ 1771081 h 1771081"/>
              <a:gd name="connsiteX10" fmla="*/ 0 w 8208912"/>
              <a:gd name="connsiteY10" fmla="*/ 1771081 h 1771081"/>
              <a:gd name="connsiteX11" fmla="*/ 0 w 8208912"/>
              <a:gd name="connsiteY11" fmla="*/ 618953 h 1771081"/>
              <a:gd name="connsiteX0" fmla="*/ 0 w 8421960"/>
              <a:gd name="connsiteY0" fmla="*/ 627123 h 1779251"/>
              <a:gd name="connsiteX1" fmla="*/ 576064 w 8421960"/>
              <a:gd name="connsiteY1" fmla="*/ 411099 h 1779251"/>
              <a:gd name="connsiteX2" fmla="*/ 1296144 w 8421960"/>
              <a:gd name="connsiteY2" fmla="*/ 411099 h 1779251"/>
              <a:gd name="connsiteX3" fmla="*/ 2376264 w 8421960"/>
              <a:gd name="connsiteY3" fmla="*/ 339091 h 1779251"/>
              <a:gd name="connsiteX4" fmla="*/ 4032448 w 8421960"/>
              <a:gd name="connsiteY4" fmla="*/ 51059 h 1779251"/>
              <a:gd name="connsiteX5" fmla="*/ 5688632 w 8421960"/>
              <a:gd name="connsiteY5" fmla="*/ 339091 h 1779251"/>
              <a:gd name="connsiteX6" fmla="*/ 7056784 w 8421960"/>
              <a:gd name="connsiteY6" fmla="*/ 483107 h 1779251"/>
              <a:gd name="connsiteX7" fmla="*/ 7920880 w 8421960"/>
              <a:gd name="connsiteY7" fmla="*/ 411100 h 1779251"/>
              <a:gd name="connsiteX8" fmla="*/ 8208912 w 8421960"/>
              <a:gd name="connsiteY8" fmla="*/ 267083 h 1779251"/>
              <a:gd name="connsiteX9" fmla="*/ 8208912 w 8421960"/>
              <a:gd name="connsiteY9" fmla="*/ 1779251 h 1779251"/>
              <a:gd name="connsiteX10" fmla="*/ 0 w 8421960"/>
              <a:gd name="connsiteY10" fmla="*/ 1779251 h 1779251"/>
              <a:gd name="connsiteX11" fmla="*/ 0 w 8421960"/>
              <a:gd name="connsiteY11" fmla="*/ 627123 h 1779251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5688632 w 8208912"/>
              <a:gd name="connsiteY5" fmla="*/ 288032 h 1728192"/>
              <a:gd name="connsiteX6" fmla="*/ 7056784 w 8208912"/>
              <a:gd name="connsiteY6" fmla="*/ 432048 h 1728192"/>
              <a:gd name="connsiteX7" fmla="*/ 7920880 w 8208912"/>
              <a:gd name="connsiteY7" fmla="*/ 360041 h 1728192"/>
              <a:gd name="connsiteX8" fmla="*/ 8208912 w 8208912"/>
              <a:gd name="connsiteY8" fmla="*/ 216024 h 1728192"/>
              <a:gd name="connsiteX9" fmla="*/ 8208912 w 8208912"/>
              <a:gd name="connsiteY9" fmla="*/ 1728192 h 1728192"/>
              <a:gd name="connsiteX10" fmla="*/ 0 w 8208912"/>
              <a:gd name="connsiteY10" fmla="*/ 1728192 h 1728192"/>
              <a:gd name="connsiteX11" fmla="*/ 0 w 8208912"/>
              <a:gd name="connsiteY11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5184576 w 8208912"/>
              <a:gd name="connsiteY5" fmla="*/ 288032 h 1728192"/>
              <a:gd name="connsiteX6" fmla="*/ 5688632 w 8208912"/>
              <a:gd name="connsiteY6" fmla="*/ 288032 h 1728192"/>
              <a:gd name="connsiteX7" fmla="*/ 7056784 w 8208912"/>
              <a:gd name="connsiteY7" fmla="*/ 432048 h 1728192"/>
              <a:gd name="connsiteX8" fmla="*/ 7920880 w 8208912"/>
              <a:gd name="connsiteY8" fmla="*/ 360041 h 1728192"/>
              <a:gd name="connsiteX9" fmla="*/ 8208912 w 8208912"/>
              <a:gd name="connsiteY9" fmla="*/ 216024 h 1728192"/>
              <a:gd name="connsiteX10" fmla="*/ 8208912 w 8208912"/>
              <a:gd name="connsiteY10" fmla="*/ 1728192 h 1728192"/>
              <a:gd name="connsiteX11" fmla="*/ 0 w 8208912"/>
              <a:gd name="connsiteY11" fmla="*/ 1728192 h 1728192"/>
              <a:gd name="connsiteX12" fmla="*/ 0 w 8208912"/>
              <a:gd name="connsiteY12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4680520 w 8208912"/>
              <a:gd name="connsiteY5" fmla="*/ 72008 h 1728192"/>
              <a:gd name="connsiteX6" fmla="*/ 5184576 w 8208912"/>
              <a:gd name="connsiteY6" fmla="*/ 288032 h 1728192"/>
              <a:gd name="connsiteX7" fmla="*/ 5688632 w 8208912"/>
              <a:gd name="connsiteY7" fmla="*/ 288032 h 1728192"/>
              <a:gd name="connsiteX8" fmla="*/ 7056784 w 8208912"/>
              <a:gd name="connsiteY8" fmla="*/ 432048 h 1728192"/>
              <a:gd name="connsiteX9" fmla="*/ 7920880 w 8208912"/>
              <a:gd name="connsiteY9" fmla="*/ 360041 h 1728192"/>
              <a:gd name="connsiteX10" fmla="*/ 8208912 w 8208912"/>
              <a:gd name="connsiteY10" fmla="*/ 216024 h 1728192"/>
              <a:gd name="connsiteX11" fmla="*/ 8208912 w 8208912"/>
              <a:gd name="connsiteY11" fmla="*/ 1728192 h 1728192"/>
              <a:gd name="connsiteX12" fmla="*/ 0 w 8208912"/>
              <a:gd name="connsiteY12" fmla="*/ 1728192 h 1728192"/>
              <a:gd name="connsiteX13" fmla="*/ 0 w 8208912"/>
              <a:gd name="connsiteY13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3528392 w 8208912"/>
              <a:gd name="connsiteY4" fmla="*/ 216024 h 1728192"/>
              <a:gd name="connsiteX5" fmla="*/ 4032448 w 8208912"/>
              <a:gd name="connsiteY5" fmla="*/ 0 h 1728192"/>
              <a:gd name="connsiteX6" fmla="*/ 4680520 w 8208912"/>
              <a:gd name="connsiteY6" fmla="*/ 72008 h 1728192"/>
              <a:gd name="connsiteX7" fmla="*/ 5184576 w 8208912"/>
              <a:gd name="connsiteY7" fmla="*/ 288032 h 1728192"/>
              <a:gd name="connsiteX8" fmla="*/ 5688632 w 8208912"/>
              <a:gd name="connsiteY8" fmla="*/ 288032 h 1728192"/>
              <a:gd name="connsiteX9" fmla="*/ 7056784 w 8208912"/>
              <a:gd name="connsiteY9" fmla="*/ 432048 h 1728192"/>
              <a:gd name="connsiteX10" fmla="*/ 7920880 w 8208912"/>
              <a:gd name="connsiteY10" fmla="*/ 360041 h 1728192"/>
              <a:gd name="connsiteX11" fmla="*/ 8208912 w 8208912"/>
              <a:gd name="connsiteY11" fmla="*/ 216024 h 1728192"/>
              <a:gd name="connsiteX12" fmla="*/ 8208912 w 8208912"/>
              <a:gd name="connsiteY12" fmla="*/ 1728192 h 1728192"/>
              <a:gd name="connsiteX13" fmla="*/ 0 w 8208912"/>
              <a:gd name="connsiteY13" fmla="*/ 1728192 h 1728192"/>
              <a:gd name="connsiteX14" fmla="*/ 0 w 8208912"/>
              <a:gd name="connsiteY14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2952328 w 8208912"/>
              <a:gd name="connsiteY4" fmla="*/ 648072 h 1728192"/>
              <a:gd name="connsiteX5" fmla="*/ 3528392 w 8208912"/>
              <a:gd name="connsiteY5" fmla="*/ 216024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04256 w 8208912"/>
              <a:gd name="connsiteY3" fmla="*/ 720080 h 1728192"/>
              <a:gd name="connsiteX4" fmla="*/ 2952328 w 8208912"/>
              <a:gd name="connsiteY4" fmla="*/ 648072 h 1728192"/>
              <a:gd name="connsiteX5" fmla="*/ 3528392 w 8208912"/>
              <a:gd name="connsiteY5" fmla="*/ 216024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24136 w 8208912"/>
              <a:gd name="connsiteY2" fmla="*/ 792088 h 1728192"/>
              <a:gd name="connsiteX3" fmla="*/ 2304256 w 8208912"/>
              <a:gd name="connsiteY3" fmla="*/ 720080 h 1728192"/>
              <a:gd name="connsiteX4" fmla="*/ 2952328 w 8208912"/>
              <a:gd name="connsiteY4" fmla="*/ 648072 h 1728192"/>
              <a:gd name="connsiteX5" fmla="*/ 3528392 w 8208912"/>
              <a:gd name="connsiteY5" fmla="*/ 216024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76064 h 1728192"/>
              <a:gd name="connsiteX1" fmla="*/ 576064 w 8208912"/>
              <a:gd name="connsiteY1" fmla="*/ 792088 h 1728192"/>
              <a:gd name="connsiteX2" fmla="*/ 1224136 w 8208912"/>
              <a:gd name="connsiteY2" fmla="*/ 792088 h 1728192"/>
              <a:gd name="connsiteX3" fmla="*/ 2304256 w 8208912"/>
              <a:gd name="connsiteY3" fmla="*/ 720080 h 1728192"/>
              <a:gd name="connsiteX4" fmla="*/ 2952328 w 8208912"/>
              <a:gd name="connsiteY4" fmla="*/ 648072 h 1728192"/>
              <a:gd name="connsiteX5" fmla="*/ 3528392 w 8208912"/>
              <a:gd name="connsiteY5" fmla="*/ 216024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76064 h 1728192"/>
              <a:gd name="connsiteX1" fmla="*/ 576064 w 8208912"/>
              <a:gd name="connsiteY1" fmla="*/ 792088 h 1728192"/>
              <a:gd name="connsiteX2" fmla="*/ 1224136 w 8208912"/>
              <a:gd name="connsiteY2" fmla="*/ 792088 h 1728192"/>
              <a:gd name="connsiteX3" fmla="*/ 2304256 w 8208912"/>
              <a:gd name="connsiteY3" fmla="*/ 720080 h 1728192"/>
              <a:gd name="connsiteX4" fmla="*/ 2952328 w 8208912"/>
              <a:gd name="connsiteY4" fmla="*/ 648072 h 1728192"/>
              <a:gd name="connsiteX5" fmla="*/ 3600400 w 8208912"/>
              <a:gd name="connsiteY5" fmla="*/ 504056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04056 h 1656184"/>
              <a:gd name="connsiteX1" fmla="*/ 576064 w 8208912"/>
              <a:gd name="connsiteY1" fmla="*/ 720080 h 1656184"/>
              <a:gd name="connsiteX2" fmla="*/ 1224136 w 8208912"/>
              <a:gd name="connsiteY2" fmla="*/ 720080 h 1656184"/>
              <a:gd name="connsiteX3" fmla="*/ 2304256 w 8208912"/>
              <a:gd name="connsiteY3" fmla="*/ 648072 h 1656184"/>
              <a:gd name="connsiteX4" fmla="*/ 2952328 w 8208912"/>
              <a:gd name="connsiteY4" fmla="*/ 576064 h 1656184"/>
              <a:gd name="connsiteX5" fmla="*/ 3600400 w 8208912"/>
              <a:gd name="connsiteY5" fmla="*/ 432048 h 1656184"/>
              <a:gd name="connsiteX6" fmla="*/ 4032448 w 8208912"/>
              <a:gd name="connsiteY6" fmla="*/ 432048 h 1656184"/>
              <a:gd name="connsiteX7" fmla="*/ 4680520 w 8208912"/>
              <a:gd name="connsiteY7" fmla="*/ 0 h 1656184"/>
              <a:gd name="connsiteX8" fmla="*/ 5184576 w 8208912"/>
              <a:gd name="connsiteY8" fmla="*/ 216024 h 1656184"/>
              <a:gd name="connsiteX9" fmla="*/ 5688632 w 8208912"/>
              <a:gd name="connsiteY9" fmla="*/ 216024 h 1656184"/>
              <a:gd name="connsiteX10" fmla="*/ 7056784 w 8208912"/>
              <a:gd name="connsiteY10" fmla="*/ 360040 h 1656184"/>
              <a:gd name="connsiteX11" fmla="*/ 7920880 w 8208912"/>
              <a:gd name="connsiteY11" fmla="*/ 288033 h 1656184"/>
              <a:gd name="connsiteX12" fmla="*/ 8208912 w 8208912"/>
              <a:gd name="connsiteY12" fmla="*/ 144016 h 1656184"/>
              <a:gd name="connsiteX13" fmla="*/ 8208912 w 8208912"/>
              <a:gd name="connsiteY13" fmla="*/ 1656184 h 1656184"/>
              <a:gd name="connsiteX14" fmla="*/ 0 w 8208912"/>
              <a:gd name="connsiteY14" fmla="*/ 1656184 h 1656184"/>
              <a:gd name="connsiteX15" fmla="*/ 0 w 8208912"/>
              <a:gd name="connsiteY15" fmla="*/ 504056 h 1656184"/>
              <a:gd name="connsiteX0" fmla="*/ 0 w 8208912"/>
              <a:gd name="connsiteY0" fmla="*/ 360040 h 1512168"/>
              <a:gd name="connsiteX1" fmla="*/ 576064 w 8208912"/>
              <a:gd name="connsiteY1" fmla="*/ 576064 h 1512168"/>
              <a:gd name="connsiteX2" fmla="*/ 1224136 w 8208912"/>
              <a:gd name="connsiteY2" fmla="*/ 576064 h 1512168"/>
              <a:gd name="connsiteX3" fmla="*/ 2304256 w 8208912"/>
              <a:gd name="connsiteY3" fmla="*/ 504056 h 1512168"/>
              <a:gd name="connsiteX4" fmla="*/ 2952328 w 8208912"/>
              <a:gd name="connsiteY4" fmla="*/ 432048 h 1512168"/>
              <a:gd name="connsiteX5" fmla="*/ 3600400 w 8208912"/>
              <a:gd name="connsiteY5" fmla="*/ 288032 h 1512168"/>
              <a:gd name="connsiteX6" fmla="*/ 4032448 w 8208912"/>
              <a:gd name="connsiteY6" fmla="*/ 288032 h 1512168"/>
              <a:gd name="connsiteX7" fmla="*/ 4680520 w 8208912"/>
              <a:gd name="connsiteY7" fmla="*/ 216024 h 1512168"/>
              <a:gd name="connsiteX8" fmla="*/ 5184576 w 8208912"/>
              <a:gd name="connsiteY8" fmla="*/ 72008 h 1512168"/>
              <a:gd name="connsiteX9" fmla="*/ 5688632 w 8208912"/>
              <a:gd name="connsiteY9" fmla="*/ 72008 h 1512168"/>
              <a:gd name="connsiteX10" fmla="*/ 7056784 w 8208912"/>
              <a:gd name="connsiteY10" fmla="*/ 216024 h 1512168"/>
              <a:gd name="connsiteX11" fmla="*/ 7920880 w 8208912"/>
              <a:gd name="connsiteY11" fmla="*/ 144017 h 1512168"/>
              <a:gd name="connsiteX12" fmla="*/ 8208912 w 8208912"/>
              <a:gd name="connsiteY12" fmla="*/ 0 h 1512168"/>
              <a:gd name="connsiteX13" fmla="*/ 8208912 w 8208912"/>
              <a:gd name="connsiteY13" fmla="*/ 1512168 h 1512168"/>
              <a:gd name="connsiteX14" fmla="*/ 0 w 8208912"/>
              <a:gd name="connsiteY14" fmla="*/ 1512168 h 1512168"/>
              <a:gd name="connsiteX15" fmla="*/ 0 w 8208912"/>
              <a:gd name="connsiteY15" fmla="*/ 360040 h 1512168"/>
              <a:gd name="connsiteX0" fmla="*/ 0 w 8208912"/>
              <a:gd name="connsiteY0" fmla="*/ 360040 h 1512168"/>
              <a:gd name="connsiteX1" fmla="*/ 576064 w 8208912"/>
              <a:gd name="connsiteY1" fmla="*/ 576064 h 1512168"/>
              <a:gd name="connsiteX2" fmla="*/ 1224136 w 8208912"/>
              <a:gd name="connsiteY2" fmla="*/ 576064 h 1512168"/>
              <a:gd name="connsiteX3" fmla="*/ 2304256 w 8208912"/>
              <a:gd name="connsiteY3" fmla="*/ 504056 h 1512168"/>
              <a:gd name="connsiteX4" fmla="*/ 2952328 w 8208912"/>
              <a:gd name="connsiteY4" fmla="*/ 432048 h 1512168"/>
              <a:gd name="connsiteX5" fmla="*/ 3600400 w 8208912"/>
              <a:gd name="connsiteY5" fmla="*/ 288032 h 1512168"/>
              <a:gd name="connsiteX6" fmla="*/ 4032448 w 8208912"/>
              <a:gd name="connsiteY6" fmla="*/ 288032 h 1512168"/>
              <a:gd name="connsiteX7" fmla="*/ 4680520 w 8208912"/>
              <a:gd name="connsiteY7" fmla="*/ 216024 h 1512168"/>
              <a:gd name="connsiteX8" fmla="*/ 5184576 w 8208912"/>
              <a:gd name="connsiteY8" fmla="*/ 360040 h 1512168"/>
              <a:gd name="connsiteX9" fmla="*/ 5688632 w 8208912"/>
              <a:gd name="connsiteY9" fmla="*/ 72008 h 1512168"/>
              <a:gd name="connsiteX10" fmla="*/ 7056784 w 8208912"/>
              <a:gd name="connsiteY10" fmla="*/ 216024 h 1512168"/>
              <a:gd name="connsiteX11" fmla="*/ 7920880 w 8208912"/>
              <a:gd name="connsiteY11" fmla="*/ 144017 h 1512168"/>
              <a:gd name="connsiteX12" fmla="*/ 8208912 w 8208912"/>
              <a:gd name="connsiteY12" fmla="*/ 0 h 1512168"/>
              <a:gd name="connsiteX13" fmla="*/ 8208912 w 8208912"/>
              <a:gd name="connsiteY13" fmla="*/ 1512168 h 1512168"/>
              <a:gd name="connsiteX14" fmla="*/ 0 w 8208912"/>
              <a:gd name="connsiteY14" fmla="*/ 1512168 h 1512168"/>
              <a:gd name="connsiteX15" fmla="*/ 0 w 8208912"/>
              <a:gd name="connsiteY15" fmla="*/ 360040 h 1512168"/>
              <a:gd name="connsiteX0" fmla="*/ 0 w 8208912"/>
              <a:gd name="connsiteY0" fmla="*/ 360040 h 1512168"/>
              <a:gd name="connsiteX1" fmla="*/ 576064 w 8208912"/>
              <a:gd name="connsiteY1" fmla="*/ 576064 h 1512168"/>
              <a:gd name="connsiteX2" fmla="*/ 1224136 w 8208912"/>
              <a:gd name="connsiteY2" fmla="*/ 576064 h 1512168"/>
              <a:gd name="connsiteX3" fmla="*/ 2304256 w 8208912"/>
              <a:gd name="connsiteY3" fmla="*/ 504056 h 1512168"/>
              <a:gd name="connsiteX4" fmla="*/ 2952328 w 8208912"/>
              <a:gd name="connsiteY4" fmla="*/ 432048 h 1512168"/>
              <a:gd name="connsiteX5" fmla="*/ 3600400 w 8208912"/>
              <a:gd name="connsiteY5" fmla="*/ 288032 h 1512168"/>
              <a:gd name="connsiteX6" fmla="*/ 4032448 w 8208912"/>
              <a:gd name="connsiteY6" fmla="*/ 288032 h 1512168"/>
              <a:gd name="connsiteX7" fmla="*/ 4680520 w 8208912"/>
              <a:gd name="connsiteY7" fmla="*/ 216024 h 1512168"/>
              <a:gd name="connsiteX8" fmla="*/ 5184576 w 8208912"/>
              <a:gd name="connsiteY8" fmla="*/ 360040 h 1512168"/>
              <a:gd name="connsiteX9" fmla="*/ 5904656 w 8208912"/>
              <a:gd name="connsiteY9" fmla="*/ 432048 h 1512168"/>
              <a:gd name="connsiteX10" fmla="*/ 7056784 w 8208912"/>
              <a:gd name="connsiteY10" fmla="*/ 216024 h 1512168"/>
              <a:gd name="connsiteX11" fmla="*/ 7920880 w 8208912"/>
              <a:gd name="connsiteY11" fmla="*/ 144017 h 1512168"/>
              <a:gd name="connsiteX12" fmla="*/ 8208912 w 8208912"/>
              <a:gd name="connsiteY12" fmla="*/ 0 h 1512168"/>
              <a:gd name="connsiteX13" fmla="*/ 8208912 w 8208912"/>
              <a:gd name="connsiteY13" fmla="*/ 1512168 h 1512168"/>
              <a:gd name="connsiteX14" fmla="*/ 0 w 8208912"/>
              <a:gd name="connsiteY14" fmla="*/ 1512168 h 1512168"/>
              <a:gd name="connsiteX15" fmla="*/ 0 w 8208912"/>
              <a:gd name="connsiteY15" fmla="*/ 360040 h 1512168"/>
              <a:gd name="connsiteX0" fmla="*/ 0 w 8208912"/>
              <a:gd name="connsiteY0" fmla="*/ 360040 h 1512168"/>
              <a:gd name="connsiteX1" fmla="*/ 576064 w 8208912"/>
              <a:gd name="connsiteY1" fmla="*/ 576064 h 1512168"/>
              <a:gd name="connsiteX2" fmla="*/ 1224136 w 8208912"/>
              <a:gd name="connsiteY2" fmla="*/ 576064 h 1512168"/>
              <a:gd name="connsiteX3" fmla="*/ 2304256 w 8208912"/>
              <a:gd name="connsiteY3" fmla="*/ 504056 h 1512168"/>
              <a:gd name="connsiteX4" fmla="*/ 2952328 w 8208912"/>
              <a:gd name="connsiteY4" fmla="*/ 432048 h 1512168"/>
              <a:gd name="connsiteX5" fmla="*/ 3600400 w 8208912"/>
              <a:gd name="connsiteY5" fmla="*/ 288032 h 1512168"/>
              <a:gd name="connsiteX6" fmla="*/ 4032448 w 8208912"/>
              <a:gd name="connsiteY6" fmla="*/ 288032 h 1512168"/>
              <a:gd name="connsiteX7" fmla="*/ 4680520 w 8208912"/>
              <a:gd name="connsiteY7" fmla="*/ 216024 h 1512168"/>
              <a:gd name="connsiteX8" fmla="*/ 5184576 w 8208912"/>
              <a:gd name="connsiteY8" fmla="*/ 360040 h 1512168"/>
              <a:gd name="connsiteX9" fmla="*/ 5904656 w 8208912"/>
              <a:gd name="connsiteY9" fmla="*/ 432048 h 1512168"/>
              <a:gd name="connsiteX10" fmla="*/ 7056784 w 8208912"/>
              <a:gd name="connsiteY10" fmla="*/ 576064 h 1512168"/>
              <a:gd name="connsiteX11" fmla="*/ 7920880 w 8208912"/>
              <a:gd name="connsiteY11" fmla="*/ 144017 h 1512168"/>
              <a:gd name="connsiteX12" fmla="*/ 8208912 w 8208912"/>
              <a:gd name="connsiteY12" fmla="*/ 0 h 1512168"/>
              <a:gd name="connsiteX13" fmla="*/ 8208912 w 8208912"/>
              <a:gd name="connsiteY13" fmla="*/ 1512168 h 1512168"/>
              <a:gd name="connsiteX14" fmla="*/ 0 w 8208912"/>
              <a:gd name="connsiteY14" fmla="*/ 1512168 h 1512168"/>
              <a:gd name="connsiteX15" fmla="*/ 0 w 8208912"/>
              <a:gd name="connsiteY15" fmla="*/ 360040 h 1512168"/>
              <a:gd name="connsiteX0" fmla="*/ 0 w 8208912"/>
              <a:gd name="connsiteY0" fmla="*/ 228024 h 1380152"/>
              <a:gd name="connsiteX1" fmla="*/ 576064 w 8208912"/>
              <a:gd name="connsiteY1" fmla="*/ 444048 h 1380152"/>
              <a:gd name="connsiteX2" fmla="*/ 1224136 w 8208912"/>
              <a:gd name="connsiteY2" fmla="*/ 444048 h 1380152"/>
              <a:gd name="connsiteX3" fmla="*/ 2304256 w 8208912"/>
              <a:gd name="connsiteY3" fmla="*/ 372040 h 1380152"/>
              <a:gd name="connsiteX4" fmla="*/ 2952328 w 8208912"/>
              <a:gd name="connsiteY4" fmla="*/ 300032 h 1380152"/>
              <a:gd name="connsiteX5" fmla="*/ 3600400 w 8208912"/>
              <a:gd name="connsiteY5" fmla="*/ 156016 h 1380152"/>
              <a:gd name="connsiteX6" fmla="*/ 4032448 w 8208912"/>
              <a:gd name="connsiteY6" fmla="*/ 156016 h 1380152"/>
              <a:gd name="connsiteX7" fmla="*/ 4680520 w 8208912"/>
              <a:gd name="connsiteY7" fmla="*/ 84008 h 1380152"/>
              <a:gd name="connsiteX8" fmla="*/ 5184576 w 8208912"/>
              <a:gd name="connsiteY8" fmla="*/ 228024 h 1380152"/>
              <a:gd name="connsiteX9" fmla="*/ 5904656 w 8208912"/>
              <a:gd name="connsiteY9" fmla="*/ 300032 h 1380152"/>
              <a:gd name="connsiteX10" fmla="*/ 7056784 w 8208912"/>
              <a:gd name="connsiteY10" fmla="*/ 444048 h 1380152"/>
              <a:gd name="connsiteX11" fmla="*/ 7920880 w 8208912"/>
              <a:gd name="connsiteY11" fmla="*/ 12001 h 1380152"/>
              <a:gd name="connsiteX12" fmla="*/ 8208912 w 8208912"/>
              <a:gd name="connsiteY12" fmla="*/ 516056 h 1380152"/>
              <a:gd name="connsiteX13" fmla="*/ 8208912 w 8208912"/>
              <a:gd name="connsiteY13" fmla="*/ 1380152 h 1380152"/>
              <a:gd name="connsiteX14" fmla="*/ 0 w 8208912"/>
              <a:gd name="connsiteY14" fmla="*/ 1380152 h 1380152"/>
              <a:gd name="connsiteX15" fmla="*/ 0 w 8208912"/>
              <a:gd name="connsiteY15" fmla="*/ 228024 h 1380152"/>
              <a:gd name="connsiteX0" fmla="*/ 0 w 8208912"/>
              <a:gd name="connsiteY0" fmla="*/ 144016 h 1296144"/>
              <a:gd name="connsiteX1" fmla="*/ 576064 w 8208912"/>
              <a:gd name="connsiteY1" fmla="*/ 360040 h 1296144"/>
              <a:gd name="connsiteX2" fmla="*/ 1224136 w 8208912"/>
              <a:gd name="connsiteY2" fmla="*/ 360040 h 1296144"/>
              <a:gd name="connsiteX3" fmla="*/ 2304256 w 8208912"/>
              <a:gd name="connsiteY3" fmla="*/ 288032 h 1296144"/>
              <a:gd name="connsiteX4" fmla="*/ 2952328 w 8208912"/>
              <a:gd name="connsiteY4" fmla="*/ 216024 h 1296144"/>
              <a:gd name="connsiteX5" fmla="*/ 3600400 w 8208912"/>
              <a:gd name="connsiteY5" fmla="*/ 72008 h 1296144"/>
              <a:gd name="connsiteX6" fmla="*/ 4032448 w 8208912"/>
              <a:gd name="connsiteY6" fmla="*/ 72008 h 1296144"/>
              <a:gd name="connsiteX7" fmla="*/ 4680520 w 8208912"/>
              <a:gd name="connsiteY7" fmla="*/ 0 h 1296144"/>
              <a:gd name="connsiteX8" fmla="*/ 5184576 w 8208912"/>
              <a:gd name="connsiteY8" fmla="*/ 144016 h 1296144"/>
              <a:gd name="connsiteX9" fmla="*/ 5904656 w 8208912"/>
              <a:gd name="connsiteY9" fmla="*/ 216024 h 1296144"/>
              <a:gd name="connsiteX10" fmla="*/ 7056784 w 8208912"/>
              <a:gd name="connsiteY10" fmla="*/ 360040 h 1296144"/>
              <a:gd name="connsiteX11" fmla="*/ 7776864 w 8208912"/>
              <a:gd name="connsiteY11" fmla="*/ 504056 h 1296144"/>
              <a:gd name="connsiteX12" fmla="*/ 8208912 w 8208912"/>
              <a:gd name="connsiteY12" fmla="*/ 432048 h 1296144"/>
              <a:gd name="connsiteX13" fmla="*/ 8208912 w 8208912"/>
              <a:gd name="connsiteY13" fmla="*/ 1296144 h 1296144"/>
              <a:gd name="connsiteX14" fmla="*/ 0 w 8208912"/>
              <a:gd name="connsiteY14" fmla="*/ 1296144 h 1296144"/>
              <a:gd name="connsiteX15" fmla="*/ 0 w 8208912"/>
              <a:gd name="connsiteY15" fmla="*/ 144016 h 1296144"/>
              <a:gd name="connsiteX0" fmla="*/ 0 w 8208912"/>
              <a:gd name="connsiteY0" fmla="*/ 72008 h 1224136"/>
              <a:gd name="connsiteX1" fmla="*/ 576064 w 8208912"/>
              <a:gd name="connsiteY1" fmla="*/ 288032 h 1224136"/>
              <a:gd name="connsiteX2" fmla="*/ 1224136 w 8208912"/>
              <a:gd name="connsiteY2" fmla="*/ 288032 h 1224136"/>
              <a:gd name="connsiteX3" fmla="*/ 2304256 w 8208912"/>
              <a:gd name="connsiteY3" fmla="*/ 216024 h 1224136"/>
              <a:gd name="connsiteX4" fmla="*/ 2952328 w 8208912"/>
              <a:gd name="connsiteY4" fmla="*/ 144016 h 1224136"/>
              <a:gd name="connsiteX5" fmla="*/ 3600400 w 8208912"/>
              <a:gd name="connsiteY5" fmla="*/ 0 h 1224136"/>
              <a:gd name="connsiteX6" fmla="*/ 4032448 w 8208912"/>
              <a:gd name="connsiteY6" fmla="*/ 0 h 1224136"/>
              <a:gd name="connsiteX7" fmla="*/ 4680520 w 8208912"/>
              <a:gd name="connsiteY7" fmla="*/ 72008 h 1224136"/>
              <a:gd name="connsiteX8" fmla="*/ 5184576 w 8208912"/>
              <a:gd name="connsiteY8" fmla="*/ 72008 h 1224136"/>
              <a:gd name="connsiteX9" fmla="*/ 5904656 w 8208912"/>
              <a:gd name="connsiteY9" fmla="*/ 144016 h 1224136"/>
              <a:gd name="connsiteX10" fmla="*/ 7056784 w 8208912"/>
              <a:gd name="connsiteY10" fmla="*/ 288032 h 1224136"/>
              <a:gd name="connsiteX11" fmla="*/ 7776864 w 8208912"/>
              <a:gd name="connsiteY11" fmla="*/ 432048 h 1224136"/>
              <a:gd name="connsiteX12" fmla="*/ 8208912 w 8208912"/>
              <a:gd name="connsiteY12" fmla="*/ 360040 h 1224136"/>
              <a:gd name="connsiteX13" fmla="*/ 8208912 w 8208912"/>
              <a:gd name="connsiteY13" fmla="*/ 1224136 h 1224136"/>
              <a:gd name="connsiteX14" fmla="*/ 0 w 8208912"/>
              <a:gd name="connsiteY14" fmla="*/ 1224136 h 1224136"/>
              <a:gd name="connsiteX15" fmla="*/ 0 w 8208912"/>
              <a:gd name="connsiteY15" fmla="*/ 72008 h 1224136"/>
              <a:gd name="connsiteX0" fmla="*/ 0 w 8208912"/>
              <a:gd name="connsiteY0" fmla="*/ 72008 h 1224136"/>
              <a:gd name="connsiteX1" fmla="*/ 576064 w 8208912"/>
              <a:gd name="connsiteY1" fmla="*/ 288032 h 1224136"/>
              <a:gd name="connsiteX2" fmla="*/ 1224136 w 8208912"/>
              <a:gd name="connsiteY2" fmla="*/ 288032 h 1224136"/>
              <a:gd name="connsiteX3" fmla="*/ 2304256 w 8208912"/>
              <a:gd name="connsiteY3" fmla="*/ 216024 h 1224136"/>
              <a:gd name="connsiteX4" fmla="*/ 2952328 w 8208912"/>
              <a:gd name="connsiteY4" fmla="*/ 144016 h 1224136"/>
              <a:gd name="connsiteX5" fmla="*/ 3600400 w 8208912"/>
              <a:gd name="connsiteY5" fmla="*/ 72008 h 1224136"/>
              <a:gd name="connsiteX6" fmla="*/ 4032448 w 8208912"/>
              <a:gd name="connsiteY6" fmla="*/ 0 h 1224136"/>
              <a:gd name="connsiteX7" fmla="*/ 4680520 w 8208912"/>
              <a:gd name="connsiteY7" fmla="*/ 72008 h 1224136"/>
              <a:gd name="connsiteX8" fmla="*/ 5184576 w 8208912"/>
              <a:gd name="connsiteY8" fmla="*/ 72008 h 1224136"/>
              <a:gd name="connsiteX9" fmla="*/ 5904656 w 8208912"/>
              <a:gd name="connsiteY9" fmla="*/ 144016 h 1224136"/>
              <a:gd name="connsiteX10" fmla="*/ 7056784 w 8208912"/>
              <a:gd name="connsiteY10" fmla="*/ 288032 h 1224136"/>
              <a:gd name="connsiteX11" fmla="*/ 7776864 w 8208912"/>
              <a:gd name="connsiteY11" fmla="*/ 432048 h 1224136"/>
              <a:gd name="connsiteX12" fmla="*/ 8208912 w 8208912"/>
              <a:gd name="connsiteY12" fmla="*/ 360040 h 1224136"/>
              <a:gd name="connsiteX13" fmla="*/ 8208912 w 8208912"/>
              <a:gd name="connsiteY13" fmla="*/ 1224136 h 1224136"/>
              <a:gd name="connsiteX14" fmla="*/ 0 w 8208912"/>
              <a:gd name="connsiteY14" fmla="*/ 1224136 h 1224136"/>
              <a:gd name="connsiteX15" fmla="*/ 0 w 8208912"/>
              <a:gd name="connsiteY15" fmla="*/ 72008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208912" h="1224136">
                <a:moveTo>
                  <a:pt x="0" y="72008"/>
                </a:moveTo>
                <a:lnTo>
                  <a:pt x="576064" y="288032"/>
                </a:lnTo>
                <a:lnTo>
                  <a:pt x="1224136" y="288032"/>
                </a:lnTo>
                <a:lnTo>
                  <a:pt x="2304256" y="216024"/>
                </a:lnTo>
                <a:lnTo>
                  <a:pt x="2952328" y="144016"/>
                </a:lnTo>
                <a:lnTo>
                  <a:pt x="3600400" y="72008"/>
                </a:lnTo>
                <a:lnTo>
                  <a:pt x="4032448" y="0"/>
                </a:lnTo>
                <a:lnTo>
                  <a:pt x="4680520" y="72008"/>
                </a:lnTo>
                <a:lnTo>
                  <a:pt x="5184576" y="72008"/>
                </a:lnTo>
                <a:lnTo>
                  <a:pt x="5904656" y="144016"/>
                </a:lnTo>
                <a:cubicBezTo>
                  <a:pt x="6408192" y="191891"/>
                  <a:pt x="6636737" y="300033"/>
                  <a:pt x="7056784" y="288032"/>
                </a:cubicBezTo>
                <a:cubicBezTo>
                  <a:pt x="7422621" y="269145"/>
                  <a:pt x="7584843" y="420047"/>
                  <a:pt x="7776864" y="432048"/>
                </a:cubicBezTo>
                <a:cubicBezTo>
                  <a:pt x="7968885" y="444049"/>
                  <a:pt x="8126538" y="424081"/>
                  <a:pt x="8208912" y="360040"/>
                </a:cubicBezTo>
                <a:lnTo>
                  <a:pt x="8208912" y="1224136"/>
                </a:lnTo>
                <a:lnTo>
                  <a:pt x="0" y="1224136"/>
                </a:lnTo>
                <a:lnTo>
                  <a:pt x="0" y="72008"/>
                </a:lnTo>
                <a:close/>
              </a:path>
            </a:pathLst>
          </a:custGeom>
          <a:blipFill>
            <a:blip r:embed="rId7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V="1">
            <a:off x="654943" y="1634815"/>
            <a:ext cx="8237537" cy="11112"/>
          </a:xfrm>
          <a:prstGeom prst="line">
            <a:avLst/>
          </a:prstGeom>
          <a:noFill/>
          <a:ln w="50800">
            <a:solidFill>
              <a:srgbClr val="FF6D6D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656530" y="1628800"/>
            <a:ext cx="0" cy="4598987"/>
          </a:xfrm>
          <a:prstGeom prst="line">
            <a:avLst/>
          </a:prstGeom>
          <a:noFill/>
          <a:ln w="50800">
            <a:solidFill>
              <a:srgbClr val="FF6D6D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cxnSp>
        <p:nvCxnSpPr>
          <p:cNvPr id="43" name="Conector reto 42"/>
          <p:cNvCxnSpPr/>
          <p:nvPr/>
        </p:nvCxnSpPr>
        <p:spPr>
          <a:xfrm>
            <a:off x="2411760" y="1628800"/>
            <a:ext cx="1008112" cy="4392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1" grpId="0" animBg="1"/>
      <p:bldP spid="4" grpId="0"/>
      <p:bldP spid="15" grpId="0"/>
      <p:bldP spid="30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/>
          <p:cNvSpPr/>
          <p:nvPr/>
        </p:nvSpPr>
        <p:spPr>
          <a:xfrm>
            <a:off x="653088" y="1628800"/>
            <a:ext cx="8167384" cy="1584176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371600" y="512763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19872" y="6093296"/>
            <a:ext cx="445763" cy="523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pt-BR" sz="2800" b="1" dirty="0"/>
              <a:t>F’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051720" y="980728"/>
            <a:ext cx="35986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pt-BR" sz="2800" b="1" dirty="0"/>
              <a:t>F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8486775" y="966242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pt-BR" sz="3200" b="1" i="1" dirty="0">
                <a:solidFill>
                  <a:srgbClr val="FF6D6D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93688" y="5689055"/>
            <a:ext cx="342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pt-BR" sz="3200" b="1" i="1" dirty="0">
                <a:solidFill>
                  <a:srgbClr val="FF6D6D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30" name="Freeform 39" descr="Tijolo na horizontal"/>
          <p:cNvSpPr>
            <a:spLocks/>
          </p:cNvSpPr>
          <p:nvPr/>
        </p:nvSpPr>
        <p:spPr bwMode="auto">
          <a:xfrm>
            <a:off x="2699706" y="2852936"/>
            <a:ext cx="6120766" cy="1371600"/>
          </a:xfrm>
          <a:custGeom>
            <a:avLst/>
            <a:gdLst>
              <a:gd name="T0" fmla="*/ 2147483647 w 4932"/>
              <a:gd name="T1" fmla="*/ 2147483647 h 864"/>
              <a:gd name="T2" fmla="*/ 2147483647 w 4932"/>
              <a:gd name="T3" fmla="*/ 2147483647 h 864"/>
              <a:gd name="T4" fmla="*/ 2147483647 w 4932"/>
              <a:gd name="T5" fmla="*/ 2147483647 h 864"/>
              <a:gd name="T6" fmla="*/ 2147483647 w 4932"/>
              <a:gd name="T7" fmla="*/ 2147483647 h 864"/>
              <a:gd name="T8" fmla="*/ 2147483647 w 4932"/>
              <a:gd name="T9" fmla="*/ 2147483647 h 864"/>
              <a:gd name="T10" fmla="*/ 2147483647 w 4932"/>
              <a:gd name="T11" fmla="*/ 2147483647 h 864"/>
              <a:gd name="T12" fmla="*/ 2147483647 w 4932"/>
              <a:gd name="T13" fmla="*/ 2147483647 h 864"/>
              <a:gd name="T14" fmla="*/ 2147483647 w 4932"/>
              <a:gd name="T15" fmla="*/ 2147483647 h 864"/>
              <a:gd name="T16" fmla="*/ 2147483647 w 4932"/>
              <a:gd name="T17" fmla="*/ 2147483647 h 864"/>
              <a:gd name="T18" fmla="*/ 2147483647 w 4932"/>
              <a:gd name="T19" fmla="*/ 2147483647 h 864"/>
              <a:gd name="T20" fmla="*/ 2147483647 w 4932"/>
              <a:gd name="T21" fmla="*/ 0 h 864"/>
              <a:gd name="T22" fmla="*/ 2147483647 w 4932"/>
              <a:gd name="T23" fmla="*/ 2147483647 h 864"/>
              <a:gd name="T24" fmla="*/ 2147483647 w 4932"/>
              <a:gd name="T25" fmla="*/ 2147483647 h 864"/>
              <a:gd name="T26" fmla="*/ 2147483647 w 4932"/>
              <a:gd name="T27" fmla="*/ 2147483647 h 864"/>
              <a:gd name="T28" fmla="*/ 2147483647 w 4932"/>
              <a:gd name="T29" fmla="*/ 2147483647 h 864"/>
              <a:gd name="T30" fmla="*/ 2147483647 w 4932"/>
              <a:gd name="T31" fmla="*/ 2147483647 h 864"/>
              <a:gd name="T32" fmla="*/ 2147483647 w 4932"/>
              <a:gd name="T33" fmla="*/ 2147483647 h 864"/>
              <a:gd name="T34" fmla="*/ 2147483647 w 4932"/>
              <a:gd name="T35" fmla="*/ 2147483647 h 864"/>
              <a:gd name="T36" fmla="*/ 2147483647 w 4932"/>
              <a:gd name="T37" fmla="*/ 2147483647 h 864"/>
              <a:gd name="T38" fmla="*/ 2147483647 w 4932"/>
              <a:gd name="T39" fmla="*/ 2147483647 h 864"/>
              <a:gd name="T40" fmla="*/ 2147483647 w 4932"/>
              <a:gd name="T41" fmla="*/ 2147483647 h 864"/>
              <a:gd name="T42" fmla="*/ 0 w 4932"/>
              <a:gd name="T43" fmla="*/ 2147483647 h 864"/>
              <a:gd name="T44" fmla="*/ 0 w 4932"/>
              <a:gd name="T45" fmla="*/ 2147483647 h 864"/>
              <a:gd name="T46" fmla="*/ 2147483647 w 4932"/>
              <a:gd name="T47" fmla="*/ 2147483647 h 8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932"/>
              <a:gd name="T73" fmla="*/ 0 h 864"/>
              <a:gd name="T74" fmla="*/ 4932 w 4932"/>
              <a:gd name="T75" fmla="*/ 864 h 864"/>
              <a:gd name="connsiteX0" fmla="*/ 439 w 10366"/>
              <a:gd name="connsiteY0" fmla="*/ 764 h 10000"/>
              <a:gd name="connsiteX1" fmla="*/ 853 w 10366"/>
              <a:gd name="connsiteY1" fmla="*/ 347 h 10000"/>
              <a:gd name="connsiteX2" fmla="*/ 1692 w 10366"/>
              <a:gd name="connsiteY2" fmla="*/ 486 h 10000"/>
              <a:gd name="connsiteX3" fmla="*/ 2069 w 10366"/>
              <a:gd name="connsiteY3" fmla="*/ 764 h 10000"/>
              <a:gd name="connsiteX4" fmla="*/ 2957 w 10366"/>
              <a:gd name="connsiteY4" fmla="*/ 556 h 10000"/>
              <a:gd name="connsiteX5" fmla="*/ 3675 w 10366"/>
              <a:gd name="connsiteY5" fmla="*/ 764 h 10000"/>
              <a:gd name="connsiteX6" fmla="*/ 4028 w 10366"/>
              <a:gd name="connsiteY6" fmla="*/ 1319 h 10000"/>
              <a:gd name="connsiteX7" fmla="*/ 4867 w 10366"/>
              <a:gd name="connsiteY7" fmla="*/ 903 h 10000"/>
              <a:gd name="connsiteX8" fmla="*/ 6741 w 10366"/>
              <a:gd name="connsiteY8" fmla="*/ 625 h 10000"/>
              <a:gd name="connsiteX9" fmla="*/ 6899 w 10366"/>
              <a:gd name="connsiteY9" fmla="*/ 417 h 10000"/>
              <a:gd name="connsiteX10" fmla="*/ 7446 w 10366"/>
              <a:gd name="connsiteY10" fmla="*/ 0 h 10000"/>
              <a:gd name="connsiteX11" fmla="*/ 8663 w 10366"/>
              <a:gd name="connsiteY11" fmla="*/ 347 h 10000"/>
              <a:gd name="connsiteX12" fmla="*/ 9928 w 10366"/>
              <a:gd name="connsiteY12" fmla="*/ 347 h 10000"/>
              <a:gd name="connsiteX13" fmla="*/ 10074 w 10366"/>
              <a:gd name="connsiteY13" fmla="*/ 556 h 10000"/>
              <a:gd name="connsiteX14" fmla="*/ 10257 w 10366"/>
              <a:gd name="connsiteY14" fmla="*/ 833 h 10000"/>
              <a:gd name="connsiteX15" fmla="*/ 10342 w 10366"/>
              <a:gd name="connsiteY15" fmla="*/ 972 h 10000"/>
              <a:gd name="connsiteX16" fmla="*/ 10354 w 10366"/>
              <a:gd name="connsiteY16" fmla="*/ 1250 h 10000"/>
              <a:gd name="connsiteX17" fmla="*/ 10366 w 10366"/>
              <a:gd name="connsiteY17" fmla="*/ 1458 h 10000"/>
              <a:gd name="connsiteX18" fmla="*/ 10354 w 10366"/>
              <a:gd name="connsiteY18" fmla="*/ 10000 h 10000"/>
              <a:gd name="connsiteX19" fmla="*/ 4952 w 10366"/>
              <a:gd name="connsiteY19" fmla="*/ 9583 h 10000"/>
              <a:gd name="connsiteX20" fmla="*/ 731 w 10366"/>
              <a:gd name="connsiteY20" fmla="*/ 9167 h 10000"/>
              <a:gd name="connsiteX21" fmla="*/ 366 w 10366"/>
              <a:gd name="connsiteY21" fmla="*/ 8889 h 10000"/>
              <a:gd name="connsiteX22" fmla="*/ 0 w 10366"/>
              <a:gd name="connsiteY22" fmla="*/ 1050 h 10000"/>
              <a:gd name="connsiteX23" fmla="*/ 439 w 10366"/>
              <a:gd name="connsiteY23" fmla="*/ 76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366" h="10000">
                <a:moveTo>
                  <a:pt x="439" y="764"/>
                </a:moveTo>
                <a:cubicBezTo>
                  <a:pt x="575" y="509"/>
                  <a:pt x="711" y="428"/>
                  <a:pt x="853" y="347"/>
                </a:cubicBezTo>
                <a:cubicBezTo>
                  <a:pt x="1132" y="405"/>
                  <a:pt x="1412" y="405"/>
                  <a:pt x="1692" y="486"/>
                </a:cubicBezTo>
                <a:cubicBezTo>
                  <a:pt x="1816" y="521"/>
                  <a:pt x="1945" y="706"/>
                  <a:pt x="2069" y="764"/>
                </a:cubicBezTo>
                <a:cubicBezTo>
                  <a:pt x="2312" y="729"/>
                  <a:pt x="2692" y="856"/>
                  <a:pt x="2957" y="556"/>
                </a:cubicBezTo>
                <a:cubicBezTo>
                  <a:pt x="3199" y="602"/>
                  <a:pt x="3436" y="694"/>
                  <a:pt x="3675" y="764"/>
                </a:cubicBezTo>
                <a:cubicBezTo>
                  <a:pt x="3730" y="972"/>
                  <a:pt x="3947" y="1204"/>
                  <a:pt x="4028" y="1319"/>
                </a:cubicBezTo>
                <a:cubicBezTo>
                  <a:pt x="4310" y="1250"/>
                  <a:pt x="4585" y="995"/>
                  <a:pt x="4867" y="903"/>
                </a:cubicBezTo>
                <a:cubicBezTo>
                  <a:pt x="5500" y="984"/>
                  <a:pt x="6110" y="741"/>
                  <a:pt x="6741" y="625"/>
                </a:cubicBezTo>
                <a:cubicBezTo>
                  <a:pt x="6793" y="579"/>
                  <a:pt x="6846" y="451"/>
                  <a:pt x="6899" y="417"/>
                </a:cubicBezTo>
                <a:cubicBezTo>
                  <a:pt x="7081" y="289"/>
                  <a:pt x="7266" y="208"/>
                  <a:pt x="7446" y="0"/>
                </a:cubicBezTo>
                <a:cubicBezTo>
                  <a:pt x="7850" y="150"/>
                  <a:pt x="8257" y="255"/>
                  <a:pt x="8663" y="347"/>
                </a:cubicBezTo>
                <a:cubicBezTo>
                  <a:pt x="9087" y="208"/>
                  <a:pt x="9502" y="289"/>
                  <a:pt x="9928" y="347"/>
                </a:cubicBezTo>
                <a:cubicBezTo>
                  <a:pt x="9977" y="440"/>
                  <a:pt x="10023" y="498"/>
                  <a:pt x="10074" y="556"/>
                </a:cubicBezTo>
                <a:cubicBezTo>
                  <a:pt x="10143" y="752"/>
                  <a:pt x="10175" y="775"/>
                  <a:pt x="10257" y="833"/>
                </a:cubicBezTo>
                <a:cubicBezTo>
                  <a:pt x="10285" y="891"/>
                  <a:pt x="10321" y="856"/>
                  <a:pt x="10342" y="972"/>
                </a:cubicBezTo>
                <a:cubicBezTo>
                  <a:pt x="10354" y="1042"/>
                  <a:pt x="10350" y="1157"/>
                  <a:pt x="10354" y="1250"/>
                </a:cubicBezTo>
                <a:cubicBezTo>
                  <a:pt x="10358" y="1319"/>
                  <a:pt x="10366" y="1458"/>
                  <a:pt x="10366" y="1458"/>
                </a:cubicBezTo>
                <a:cubicBezTo>
                  <a:pt x="10362" y="4305"/>
                  <a:pt x="10358" y="7153"/>
                  <a:pt x="10354" y="10000"/>
                </a:cubicBezTo>
                <a:lnTo>
                  <a:pt x="4952" y="9583"/>
                </a:lnTo>
                <a:lnTo>
                  <a:pt x="731" y="9167"/>
                </a:lnTo>
                <a:lnTo>
                  <a:pt x="366" y="8889"/>
                </a:lnTo>
                <a:lnTo>
                  <a:pt x="0" y="1050"/>
                </a:lnTo>
                <a:cubicBezTo>
                  <a:pt x="24" y="1027"/>
                  <a:pt x="415" y="787"/>
                  <a:pt x="439" y="764"/>
                </a:cubicBezTo>
                <a:close/>
              </a:path>
            </a:pathLst>
          </a:custGeom>
          <a:pattFill prst="horzBrick">
            <a:fgClr>
              <a:srgbClr val="000099"/>
            </a:fgClr>
            <a:bgClr>
              <a:srgbClr val="C0C0C0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" name="Forma livre 31"/>
          <p:cNvSpPr/>
          <p:nvPr/>
        </p:nvSpPr>
        <p:spPr>
          <a:xfrm>
            <a:off x="683568" y="3429000"/>
            <a:ext cx="8136904" cy="1565884"/>
          </a:xfrm>
          <a:custGeom>
            <a:avLst/>
            <a:gdLst>
              <a:gd name="connsiteX0" fmla="*/ 0 w 8208912"/>
              <a:gd name="connsiteY0" fmla="*/ 0 h 1152128"/>
              <a:gd name="connsiteX1" fmla="*/ 8208912 w 8208912"/>
              <a:gd name="connsiteY1" fmla="*/ 0 h 1152128"/>
              <a:gd name="connsiteX2" fmla="*/ 8208912 w 8208912"/>
              <a:gd name="connsiteY2" fmla="*/ 1152128 h 1152128"/>
              <a:gd name="connsiteX3" fmla="*/ 0 w 8208912"/>
              <a:gd name="connsiteY3" fmla="*/ 1152128 h 1152128"/>
              <a:gd name="connsiteX4" fmla="*/ 0 w 8208912"/>
              <a:gd name="connsiteY4" fmla="*/ 0 h 1152128"/>
              <a:gd name="connsiteX0" fmla="*/ 0 w 8208912"/>
              <a:gd name="connsiteY0" fmla="*/ 0 h 1152128"/>
              <a:gd name="connsiteX1" fmla="*/ 720080 w 8208912"/>
              <a:gd name="connsiteY1" fmla="*/ 144016 h 1152128"/>
              <a:gd name="connsiteX2" fmla="*/ 8208912 w 8208912"/>
              <a:gd name="connsiteY2" fmla="*/ 0 h 1152128"/>
              <a:gd name="connsiteX3" fmla="*/ 8208912 w 8208912"/>
              <a:gd name="connsiteY3" fmla="*/ 1152128 h 1152128"/>
              <a:gd name="connsiteX4" fmla="*/ 0 w 8208912"/>
              <a:gd name="connsiteY4" fmla="*/ 1152128 h 1152128"/>
              <a:gd name="connsiteX5" fmla="*/ 0 w 8208912"/>
              <a:gd name="connsiteY5" fmla="*/ 0 h 1152128"/>
              <a:gd name="connsiteX0" fmla="*/ 0 w 8208912"/>
              <a:gd name="connsiteY0" fmla="*/ 0 h 1152128"/>
              <a:gd name="connsiteX1" fmla="*/ 720080 w 8208912"/>
              <a:gd name="connsiteY1" fmla="*/ 144016 h 1152128"/>
              <a:gd name="connsiteX2" fmla="*/ 1152128 w 8208912"/>
              <a:gd name="connsiteY2" fmla="*/ 288032 h 1152128"/>
              <a:gd name="connsiteX3" fmla="*/ 8208912 w 8208912"/>
              <a:gd name="connsiteY3" fmla="*/ 0 h 1152128"/>
              <a:gd name="connsiteX4" fmla="*/ 8208912 w 8208912"/>
              <a:gd name="connsiteY4" fmla="*/ 1152128 h 1152128"/>
              <a:gd name="connsiteX5" fmla="*/ 0 w 8208912"/>
              <a:gd name="connsiteY5" fmla="*/ 1152128 h 1152128"/>
              <a:gd name="connsiteX6" fmla="*/ 0 w 8208912"/>
              <a:gd name="connsiteY6" fmla="*/ 0 h 1152128"/>
              <a:gd name="connsiteX0" fmla="*/ 0 w 8208912"/>
              <a:gd name="connsiteY0" fmla="*/ 0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8208912 w 8208912"/>
              <a:gd name="connsiteY4" fmla="*/ 0 h 1152128"/>
              <a:gd name="connsiteX5" fmla="*/ 8208912 w 8208912"/>
              <a:gd name="connsiteY5" fmla="*/ 1152128 h 1152128"/>
              <a:gd name="connsiteX6" fmla="*/ 0 w 8208912"/>
              <a:gd name="connsiteY6" fmla="*/ 1152128 h 1152128"/>
              <a:gd name="connsiteX7" fmla="*/ 0 w 8208912"/>
              <a:gd name="connsiteY7" fmla="*/ 0 h 1152128"/>
              <a:gd name="connsiteX0" fmla="*/ 72008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8208912 w 8208912"/>
              <a:gd name="connsiteY4" fmla="*/ 0 h 1152128"/>
              <a:gd name="connsiteX5" fmla="*/ 8208912 w 8208912"/>
              <a:gd name="connsiteY5" fmla="*/ 1152128 h 1152128"/>
              <a:gd name="connsiteX6" fmla="*/ 0 w 8208912"/>
              <a:gd name="connsiteY6" fmla="*/ 1152128 h 1152128"/>
              <a:gd name="connsiteX7" fmla="*/ 72008 w 8208912"/>
              <a:gd name="connsiteY7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8208912 w 8208912"/>
              <a:gd name="connsiteY4" fmla="*/ 0 h 1152128"/>
              <a:gd name="connsiteX5" fmla="*/ 8208912 w 8208912"/>
              <a:gd name="connsiteY5" fmla="*/ 1152128 h 1152128"/>
              <a:gd name="connsiteX6" fmla="*/ 0 w 8208912"/>
              <a:gd name="connsiteY6" fmla="*/ 1152128 h 1152128"/>
              <a:gd name="connsiteX7" fmla="*/ 0 w 8208912"/>
              <a:gd name="connsiteY7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8208912 w 8208912"/>
              <a:gd name="connsiteY5" fmla="*/ 0 h 1152128"/>
              <a:gd name="connsiteX6" fmla="*/ 8208912 w 8208912"/>
              <a:gd name="connsiteY6" fmla="*/ 1152128 h 1152128"/>
              <a:gd name="connsiteX7" fmla="*/ 0 w 8208912"/>
              <a:gd name="connsiteY7" fmla="*/ 1152128 h 1152128"/>
              <a:gd name="connsiteX8" fmla="*/ 0 w 8208912"/>
              <a:gd name="connsiteY8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8208912 w 8208912"/>
              <a:gd name="connsiteY6" fmla="*/ 0 h 1152128"/>
              <a:gd name="connsiteX7" fmla="*/ 8208912 w 8208912"/>
              <a:gd name="connsiteY7" fmla="*/ 1152128 h 1152128"/>
              <a:gd name="connsiteX8" fmla="*/ 0 w 8208912"/>
              <a:gd name="connsiteY8" fmla="*/ 1152128 h 1152128"/>
              <a:gd name="connsiteX9" fmla="*/ 0 w 8208912"/>
              <a:gd name="connsiteY9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2952328 w 8208912"/>
              <a:gd name="connsiteY6" fmla="*/ 360040 h 1152128"/>
              <a:gd name="connsiteX7" fmla="*/ 8208912 w 8208912"/>
              <a:gd name="connsiteY7" fmla="*/ 0 h 1152128"/>
              <a:gd name="connsiteX8" fmla="*/ 8208912 w 8208912"/>
              <a:gd name="connsiteY8" fmla="*/ 1152128 h 1152128"/>
              <a:gd name="connsiteX9" fmla="*/ 0 w 8208912"/>
              <a:gd name="connsiteY9" fmla="*/ 1152128 h 1152128"/>
              <a:gd name="connsiteX10" fmla="*/ 0 w 8208912"/>
              <a:gd name="connsiteY10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2952328 w 8208912"/>
              <a:gd name="connsiteY6" fmla="*/ 360040 h 1152128"/>
              <a:gd name="connsiteX7" fmla="*/ 4248472 w 8208912"/>
              <a:gd name="connsiteY7" fmla="*/ 288032 h 1152128"/>
              <a:gd name="connsiteX8" fmla="*/ 8208912 w 8208912"/>
              <a:gd name="connsiteY8" fmla="*/ 0 h 1152128"/>
              <a:gd name="connsiteX9" fmla="*/ 8208912 w 8208912"/>
              <a:gd name="connsiteY9" fmla="*/ 1152128 h 1152128"/>
              <a:gd name="connsiteX10" fmla="*/ 0 w 8208912"/>
              <a:gd name="connsiteY10" fmla="*/ 1152128 h 1152128"/>
              <a:gd name="connsiteX11" fmla="*/ 0 w 8208912"/>
              <a:gd name="connsiteY11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2952328 w 8208912"/>
              <a:gd name="connsiteY6" fmla="*/ 360040 h 1152128"/>
              <a:gd name="connsiteX7" fmla="*/ 4248472 w 8208912"/>
              <a:gd name="connsiteY7" fmla="*/ 288032 h 1152128"/>
              <a:gd name="connsiteX8" fmla="*/ 8208912 w 8208912"/>
              <a:gd name="connsiteY8" fmla="*/ 0 h 1152128"/>
              <a:gd name="connsiteX9" fmla="*/ 8208912 w 8208912"/>
              <a:gd name="connsiteY9" fmla="*/ 1152128 h 1152128"/>
              <a:gd name="connsiteX10" fmla="*/ 0 w 8208912"/>
              <a:gd name="connsiteY10" fmla="*/ 1152128 h 1152128"/>
              <a:gd name="connsiteX11" fmla="*/ 0 w 8208912"/>
              <a:gd name="connsiteY11" fmla="*/ 144016 h 1152128"/>
              <a:gd name="connsiteX0" fmla="*/ 0 w 8208912"/>
              <a:gd name="connsiteY0" fmla="*/ 310495 h 1318607"/>
              <a:gd name="connsiteX1" fmla="*/ 360040 w 8208912"/>
              <a:gd name="connsiteY1" fmla="*/ 310495 h 1318607"/>
              <a:gd name="connsiteX2" fmla="*/ 720080 w 8208912"/>
              <a:gd name="connsiteY2" fmla="*/ 310495 h 1318607"/>
              <a:gd name="connsiteX3" fmla="*/ 1152128 w 8208912"/>
              <a:gd name="connsiteY3" fmla="*/ 454511 h 1318607"/>
              <a:gd name="connsiteX4" fmla="*/ 1872208 w 8208912"/>
              <a:gd name="connsiteY4" fmla="*/ 598527 h 1318607"/>
              <a:gd name="connsiteX5" fmla="*/ 2376264 w 8208912"/>
              <a:gd name="connsiteY5" fmla="*/ 670535 h 1318607"/>
              <a:gd name="connsiteX6" fmla="*/ 2952328 w 8208912"/>
              <a:gd name="connsiteY6" fmla="*/ 526519 h 1318607"/>
              <a:gd name="connsiteX7" fmla="*/ 4248472 w 8208912"/>
              <a:gd name="connsiteY7" fmla="*/ 454511 h 1318607"/>
              <a:gd name="connsiteX8" fmla="*/ 6408712 w 8208912"/>
              <a:gd name="connsiteY8" fmla="*/ 454511 h 1318607"/>
              <a:gd name="connsiteX9" fmla="*/ 8208912 w 8208912"/>
              <a:gd name="connsiteY9" fmla="*/ 166479 h 1318607"/>
              <a:gd name="connsiteX10" fmla="*/ 8208912 w 8208912"/>
              <a:gd name="connsiteY10" fmla="*/ 1318607 h 1318607"/>
              <a:gd name="connsiteX11" fmla="*/ 0 w 8208912"/>
              <a:gd name="connsiteY11" fmla="*/ 1318607 h 1318607"/>
              <a:gd name="connsiteX12" fmla="*/ 0 w 8208912"/>
              <a:gd name="connsiteY12" fmla="*/ 310495 h 1318607"/>
              <a:gd name="connsiteX0" fmla="*/ 0 w 8208912"/>
              <a:gd name="connsiteY0" fmla="*/ 319874 h 1327986"/>
              <a:gd name="connsiteX1" fmla="*/ 360040 w 8208912"/>
              <a:gd name="connsiteY1" fmla="*/ 319874 h 1327986"/>
              <a:gd name="connsiteX2" fmla="*/ 720080 w 8208912"/>
              <a:gd name="connsiteY2" fmla="*/ 319874 h 1327986"/>
              <a:gd name="connsiteX3" fmla="*/ 1152128 w 8208912"/>
              <a:gd name="connsiteY3" fmla="*/ 463890 h 1327986"/>
              <a:gd name="connsiteX4" fmla="*/ 1872208 w 8208912"/>
              <a:gd name="connsiteY4" fmla="*/ 607906 h 1327986"/>
              <a:gd name="connsiteX5" fmla="*/ 2376264 w 8208912"/>
              <a:gd name="connsiteY5" fmla="*/ 679914 h 1327986"/>
              <a:gd name="connsiteX6" fmla="*/ 2952328 w 8208912"/>
              <a:gd name="connsiteY6" fmla="*/ 535898 h 1327986"/>
              <a:gd name="connsiteX7" fmla="*/ 4248472 w 8208912"/>
              <a:gd name="connsiteY7" fmla="*/ 463890 h 1327986"/>
              <a:gd name="connsiteX8" fmla="*/ 6408712 w 8208912"/>
              <a:gd name="connsiteY8" fmla="*/ 463890 h 1327986"/>
              <a:gd name="connsiteX9" fmla="*/ 7416824 w 8208912"/>
              <a:gd name="connsiteY9" fmla="*/ 463891 h 1327986"/>
              <a:gd name="connsiteX10" fmla="*/ 8208912 w 8208912"/>
              <a:gd name="connsiteY10" fmla="*/ 175858 h 1327986"/>
              <a:gd name="connsiteX11" fmla="*/ 8208912 w 8208912"/>
              <a:gd name="connsiteY11" fmla="*/ 1327986 h 1327986"/>
              <a:gd name="connsiteX12" fmla="*/ 0 w 8208912"/>
              <a:gd name="connsiteY12" fmla="*/ 1327986 h 1327986"/>
              <a:gd name="connsiteX13" fmla="*/ 0 w 8208912"/>
              <a:gd name="connsiteY13" fmla="*/ 319874 h 1327986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2952328 w 8208912"/>
              <a:gd name="connsiteY6" fmla="*/ 552310 h 1344398"/>
              <a:gd name="connsiteX7" fmla="*/ 4248472 w 8208912"/>
              <a:gd name="connsiteY7" fmla="*/ 480302 h 1344398"/>
              <a:gd name="connsiteX8" fmla="*/ 6408712 w 8208912"/>
              <a:gd name="connsiteY8" fmla="*/ 480302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248472 w 8208912"/>
              <a:gd name="connsiteY7" fmla="*/ 480302 h 1344398"/>
              <a:gd name="connsiteX8" fmla="*/ 6408712 w 8208912"/>
              <a:gd name="connsiteY8" fmla="*/ 480302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104456 w 8208912"/>
              <a:gd name="connsiteY7" fmla="*/ 741737 h 1344398"/>
              <a:gd name="connsiteX8" fmla="*/ 6408712 w 8208912"/>
              <a:gd name="connsiteY8" fmla="*/ 480302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104456 w 8208912"/>
              <a:gd name="connsiteY7" fmla="*/ 741737 h 1344398"/>
              <a:gd name="connsiteX8" fmla="*/ 5832648 w 8208912"/>
              <a:gd name="connsiteY8" fmla="*/ 741737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104456 w 8208912"/>
              <a:gd name="connsiteY7" fmla="*/ 741737 h 1344398"/>
              <a:gd name="connsiteX8" fmla="*/ 5832648 w 8208912"/>
              <a:gd name="connsiteY8" fmla="*/ 741737 h 1344398"/>
              <a:gd name="connsiteX9" fmla="*/ 7344816 w 8208912"/>
              <a:gd name="connsiteY9" fmla="*/ 695378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79733 h 1087845"/>
              <a:gd name="connsiteX1" fmla="*/ 360040 w 8208912"/>
              <a:gd name="connsiteY1" fmla="*/ 79733 h 1087845"/>
              <a:gd name="connsiteX2" fmla="*/ 720080 w 8208912"/>
              <a:gd name="connsiteY2" fmla="*/ 79733 h 1087845"/>
              <a:gd name="connsiteX3" fmla="*/ 1152128 w 8208912"/>
              <a:gd name="connsiteY3" fmla="*/ 223749 h 1087845"/>
              <a:gd name="connsiteX4" fmla="*/ 1872208 w 8208912"/>
              <a:gd name="connsiteY4" fmla="*/ 367765 h 1087845"/>
              <a:gd name="connsiteX5" fmla="*/ 2376264 w 8208912"/>
              <a:gd name="connsiteY5" fmla="*/ 439773 h 1087845"/>
              <a:gd name="connsiteX6" fmla="*/ 3312368 w 8208912"/>
              <a:gd name="connsiteY6" fmla="*/ 438825 h 1087845"/>
              <a:gd name="connsiteX7" fmla="*/ 4104456 w 8208912"/>
              <a:gd name="connsiteY7" fmla="*/ 485184 h 1087845"/>
              <a:gd name="connsiteX8" fmla="*/ 5832648 w 8208912"/>
              <a:gd name="connsiteY8" fmla="*/ 485184 h 1087845"/>
              <a:gd name="connsiteX9" fmla="*/ 7344816 w 8208912"/>
              <a:gd name="connsiteY9" fmla="*/ 438825 h 1087845"/>
              <a:gd name="connsiteX10" fmla="*/ 8064896 w 8208912"/>
              <a:gd name="connsiteY10" fmla="*/ 7726 h 1087845"/>
              <a:gd name="connsiteX11" fmla="*/ 8208912 w 8208912"/>
              <a:gd name="connsiteY11" fmla="*/ 392467 h 1087845"/>
              <a:gd name="connsiteX12" fmla="*/ 8208912 w 8208912"/>
              <a:gd name="connsiteY12" fmla="*/ 1087845 h 1087845"/>
              <a:gd name="connsiteX13" fmla="*/ 0 w 8208912"/>
              <a:gd name="connsiteY13" fmla="*/ 1087845 h 1087845"/>
              <a:gd name="connsiteX14" fmla="*/ 0 w 8208912"/>
              <a:gd name="connsiteY14" fmla="*/ 79733 h 1087845"/>
              <a:gd name="connsiteX0" fmla="*/ 0 w 8208912"/>
              <a:gd name="connsiteY0" fmla="*/ 0 h 1008112"/>
              <a:gd name="connsiteX1" fmla="*/ 360040 w 8208912"/>
              <a:gd name="connsiteY1" fmla="*/ 0 h 1008112"/>
              <a:gd name="connsiteX2" fmla="*/ 720080 w 8208912"/>
              <a:gd name="connsiteY2" fmla="*/ 0 h 1008112"/>
              <a:gd name="connsiteX3" fmla="*/ 1152128 w 8208912"/>
              <a:gd name="connsiteY3" fmla="*/ 144016 h 1008112"/>
              <a:gd name="connsiteX4" fmla="*/ 1872208 w 8208912"/>
              <a:gd name="connsiteY4" fmla="*/ 288032 h 1008112"/>
              <a:gd name="connsiteX5" fmla="*/ 2376264 w 8208912"/>
              <a:gd name="connsiteY5" fmla="*/ 360040 h 1008112"/>
              <a:gd name="connsiteX6" fmla="*/ 3312368 w 8208912"/>
              <a:gd name="connsiteY6" fmla="*/ 359092 h 1008112"/>
              <a:gd name="connsiteX7" fmla="*/ 4104456 w 8208912"/>
              <a:gd name="connsiteY7" fmla="*/ 405451 h 1008112"/>
              <a:gd name="connsiteX8" fmla="*/ 5832648 w 8208912"/>
              <a:gd name="connsiteY8" fmla="*/ 405451 h 1008112"/>
              <a:gd name="connsiteX9" fmla="*/ 7344816 w 8208912"/>
              <a:gd name="connsiteY9" fmla="*/ 359092 h 1008112"/>
              <a:gd name="connsiteX10" fmla="*/ 7920880 w 8208912"/>
              <a:gd name="connsiteY10" fmla="*/ 312734 h 1008112"/>
              <a:gd name="connsiteX11" fmla="*/ 8208912 w 8208912"/>
              <a:gd name="connsiteY11" fmla="*/ 312734 h 1008112"/>
              <a:gd name="connsiteX12" fmla="*/ 8208912 w 8208912"/>
              <a:gd name="connsiteY12" fmla="*/ 1008112 h 1008112"/>
              <a:gd name="connsiteX13" fmla="*/ 0 w 8208912"/>
              <a:gd name="connsiteY13" fmla="*/ 1008112 h 1008112"/>
              <a:gd name="connsiteX14" fmla="*/ 0 w 8208912"/>
              <a:gd name="connsiteY14" fmla="*/ 0 h 1008112"/>
              <a:gd name="connsiteX0" fmla="*/ 0 w 8208912"/>
              <a:gd name="connsiteY0" fmla="*/ 0 h 1008112"/>
              <a:gd name="connsiteX1" fmla="*/ 360040 w 8208912"/>
              <a:gd name="connsiteY1" fmla="*/ 0 h 1008112"/>
              <a:gd name="connsiteX2" fmla="*/ 720080 w 8208912"/>
              <a:gd name="connsiteY2" fmla="*/ 0 h 1008112"/>
              <a:gd name="connsiteX3" fmla="*/ 1152128 w 8208912"/>
              <a:gd name="connsiteY3" fmla="*/ 144016 h 1008112"/>
              <a:gd name="connsiteX4" fmla="*/ 1872208 w 8208912"/>
              <a:gd name="connsiteY4" fmla="*/ 288032 h 1008112"/>
              <a:gd name="connsiteX5" fmla="*/ 2376264 w 8208912"/>
              <a:gd name="connsiteY5" fmla="*/ 360040 h 1008112"/>
              <a:gd name="connsiteX6" fmla="*/ 3312368 w 8208912"/>
              <a:gd name="connsiteY6" fmla="*/ 359092 h 1008112"/>
              <a:gd name="connsiteX7" fmla="*/ 4104456 w 8208912"/>
              <a:gd name="connsiteY7" fmla="*/ 405451 h 1008112"/>
              <a:gd name="connsiteX8" fmla="*/ 5832648 w 8208912"/>
              <a:gd name="connsiteY8" fmla="*/ 405451 h 1008112"/>
              <a:gd name="connsiteX9" fmla="*/ 7344816 w 8208912"/>
              <a:gd name="connsiteY9" fmla="*/ 359092 h 1008112"/>
              <a:gd name="connsiteX10" fmla="*/ 7920880 w 8208912"/>
              <a:gd name="connsiteY10" fmla="*/ 312734 h 1008112"/>
              <a:gd name="connsiteX11" fmla="*/ 8064896 w 8208912"/>
              <a:gd name="connsiteY11" fmla="*/ 312734 h 1008112"/>
              <a:gd name="connsiteX12" fmla="*/ 8208912 w 8208912"/>
              <a:gd name="connsiteY12" fmla="*/ 312734 h 1008112"/>
              <a:gd name="connsiteX13" fmla="*/ 8208912 w 8208912"/>
              <a:gd name="connsiteY13" fmla="*/ 1008112 h 1008112"/>
              <a:gd name="connsiteX14" fmla="*/ 0 w 8208912"/>
              <a:gd name="connsiteY14" fmla="*/ 1008112 h 1008112"/>
              <a:gd name="connsiteX15" fmla="*/ 0 w 8208912"/>
              <a:gd name="connsiteY15" fmla="*/ 0 h 1008112"/>
              <a:gd name="connsiteX0" fmla="*/ 0 w 8208912"/>
              <a:gd name="connsiteY0" fmla="*/ 21217 h 1029329"/>
              <a:gd name="connsiteX1" fmla="*/ 360040 w 8208912"/>
              <a:gd name="connsiteY1" fmla="*/ 21217 h 1029329"/>
              <a:gd name="connsiteX2" fmla="*/ 648072 w 8208912"/>
              <a:gd name="connsiteY2" fmla="*/ 148516 h 1029329"/>
              <a:gd name="connsiteX3" fmla="*/ 1152128 w 8208912"/>
              <a:gd name="connsiteY3" fmla="*/ 165233 h 1029329"/>
              <a:gd name="connsiteX4" fmla="*/ 1872208 w 8208912"/>
              <a:gd name="connsiteY4" fmla="*/ 309249 h 1029329"/>
              <a:gd name="connsiteX5" fmla="*/ 2376264 w 8208912"/>
              <a:gd name="connsiteY5" fmla="*/ 381257 h 1029329"/>
              <a:gd name="connsiteX6" fmla="*/ 3312368 w 8208912"/>
              <a:gd name="connsiteY6" fmla="*/ 380309 h 1029329"/>
              <a:gd name="connsiteX7" fmla="*/ 4104456 w 8208912"/>
              <a:gd name="connsiteY7" fmla="*/ 426668 h 1029329"/>
              <a:gd name="connsiteX8" fmla="*/ 5832648 w 8208912"/>
              <a:gd name="connsiteY8" fmla="*/ 426668 h 1029329"/>
              <a:gd name="connsiteX9" fmla="*/ 7344816 w 8208912"/>
              <a:gd name="connsiteY9" fmla="*/ 380309 h 1029329"/>
              <a:gd name="connsiteX10" fmla="*/ 7920880 w 8208912"/>
              <a:gd name="connsiteY10" fmla="*/ 333951 h 1029329"/>
              <a:gd name="connsiteX11" fmla="*/ 8064896 w 8208912"/>
              <a:gd name="connsiteY11" fmla="*/ 333951 h 1029329"/>
              <a:gd name="connsiteX12" fmla="*/ 8208912 w 8208912"/>
              <a:gd name="connsiteY12" fmla="*/ 333951 h 1029329"/>
              <a:gd name="connsiteX13" fmla="*/ 8208912 w 8208912"/>
              <a:gd name="connsiteY13" fmla="*/ 1029329 h 1029329"/>
              <a:gd name="connsiteX14" fmla="*/ 0 w 8208912"/>
              <a:gd name="connsiteY14" fmla="*/ 1029329 h 1029329"/>
              <a:gd name="connsiteX15" fmla="*/ 0 w 8208912"/>
              <a:gd name="connsiteY15" fmla="*/ 21217 h 1029329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872208 w 8208912"/>
              <a:gd name="connsiteY4" fmla="*/ 288032 h 1008112"/>
              <a:gd name="connsiteX5" fmla="*/ 2376264 w 8208912"/>
              <a:gd name="connsiteY5" fmla="*/ 360040 h 1008112"/>
              <a:gd name="connsiteX6" fmla="*/ 3312368 w 8208912"/>
              <a:gd name="connsiteY6" fmla="*/ 359092 h 1008112"/>
              <a:gd name="connsiteX7" fmla="*/ 4104456 w 8208912"/>
              <a:gd name="connsiteY7" fmla="*/ 405451 h 1008112"/>
              <a:gd name="connsiteX8" fmla="*/ 5832648 w 8208912"/>
              <a:gd name="connsiteY8" fmla="*/ 405451 h 1008112"/>
              <a:gd name="connsiteX9" fmla="*/ 7344816 w 8208912"/>
              <a:gd name="connsiteY9" fmla="*/ 359092 h 1008112"/>
              <a:gd name="connsiteX10" fmla="*/ 7920880 w 8208912"/>
              <a:gd name="connsiteY10" fmla="*/ 312734 h 1008112"/>
              <a:gd name="connsiteX11" fmla="*/ 8064896 w 8208912"/>
              <a:gd name="connsiteY11" fmla="*/ 312734 h 1008112"/>
              <a:gd name="connsiteX12" fmla="*/ 8208912 w 8208912"/>
              <a:gd name="connsiteY12" fmla="*/ 312734 h 1008112"/>
              <a:gd name="connsiteX13" fmla="*/ 8208912 w 8208912"/>
              <a:gd name="connsiteY13" fmla="*/ 1008112 h 1008112"/>
              <a:gd name="connsiteX14" fmla="*/ 0 w 8208912"/>
              <a:gd name="connsiteY14" fmla="*/ 1008112 h 1008112"/>
              <a:gd name="connsiteX15" fmla="*/ 0 w 8208912"/>
              <a:gd name="connsiteY15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3312368 w 8208912"/>
              <a:gd name="connsiteY7" fmla="*/ 359092 h 1008112"/>
              <a:gd name="connsiteX8" fmla="*/ 4104456 w 8208912"/>
              <a:gd name="connsiteY8" fmla="*/ 405451 h 1008112"/>
              <a:gd name="connsiteX9" fmla="*/ 5832648 w 8208912"/>
              <a:gd name="connsiteY9" fmla="*/ 405451 h 1008112"/>
              <a:gd name="connsiteX10" fmla="*/ 7344816 w 8208912"/>
              <a:gd name="connsiteY10" fmla="*/ 359092 h 1008112"/>
              <a:gd name="connsiteX11" fmla="*/ 7920880 w 8208912"/>
              <a:gd name="connsiteY11" fmla="*/ 312734 h 1008112"/>
              <a:gd name="connsiteX12" fmla="*/ 8064896 w 8208912"/>
              <a:gd name="connsiteY12" fmla="*/ 312734 h 1008112"/>
              <a:gd name="connsiteX13" fmla="*/ 8208912 w 8208912"/>
              <a:gd name="connsiteY13" fmla="*/ 312734 h 1008112"/>
              <a:gd name="connsiteX14" fmla="*/ 8208912 w 8208912"/>
              <a:gd name="connsiteY14" fmla="*/ 1008112 h 1008112"/>
              <a:gd name="connsiteX15" fmla="*/ 0 w 8208912"/>
              <a:gd name="connsiteY15" fmla="*/ 1008112 h 1008112"/>
              <a:gd name="connsiteX16" fmla="*/ 0 w 8208912"/>
              <a:gd name="connsiteY16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4104456 w 8208912"/>
              <a:gd name="connsiteY9" fmla="*/ 405451 h 1008112"/>
              <a:gd name="connsiteX10" fmla="*/ 5832648 w 8208912"/>
              <a:gd name="connsiteY10" fmla="*/ 405451 h 1008112"/>
              <a:gd name="connsiteX11" fmla="*/ 7344816 w 8208912"/>
              <a:gd name="connsiteY11" fmla="*/ 359092 h 1008112"/>
              <a:gd name="connsiteX12" fmla="*/ 7920880 w 8208912"/>
              <a:gd name="connsiteY12" fmla="*/ 312734 h 1008112"/>
              <a:gd name="connsiteX13" fmla="*/ 8064896 w 8208912"/>
              <a:gd name="connsiteY13" fmla="*/ 312734 h 1008112"/>
              <a:gd name="connsiteX14" fmla="*/ 8208912 w 8208912"/>
              <a:gd name="connsiteY14" fmla="*/ 312734 h 1008112"/>
              <a:gd name="connsiteX15" fmla="*/ 8208912 w 8208912"/>
              <a:gd name="connsiteY15" fmla="*/ 1008112 h 1008112"/>
              <a:gd name="connsiteX16" fmla="*/ 0 w 8208912"/>
              <a:gd name="connsiteY16" fmla="*/ 1008112 h 1008112"/>
              <a:gd name="connsiteX17" fmla="*/ 0 w 8208912"/>
              <a:gd name="connsiteY17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3744416 w 8208912"/>
              <a:gd name="connsiteY9" fmla="*/ 405451 h 1008112"/>
              <a:gd name="connsiteX10" fmla="*/ 4104456 w 8208912"/>
              <a:gd name="connsiteY10" fmla="*/ 405451 h 1008112"/>
              <a:gd name="connsiteX11" fmla="*/ 5832648 w 8208912"/>
              <a:gd name="connsiteY11" fmla="*/ 405451 h 1008112"/>
              <a:gd name="connsiteX12" fmla="*/ 7344816 w 8208912"/>
              <a:gd name="connsiteY12" fmla="*/ 359092 h 1008112"/>
              <a:gd name="connsiteX13" fmla="*/ 7920880 w 8208912"/>
              <a:gd name="connsiteY13" fmla="*/ 312734 h 1008112"/>
              <a:gd name="connsiteX14" fmla="*/ 8064896 w 8208912"/>
              <a:gd name="connsiteY14" fmla="*/ 312734 h 1008112"/>
              <a:gd name="connsiteX15" fmla="*/ 8208912 w 8208912"/>
              <a:gd name="connsiteY15" fmla="*/ 312734 h 1008112"/>
              <a:gd name="connsiteX16" fmla="*/ 8208912 w 8208912"/>
              <a:gd name="connsiteY16" fmla="*/ 1008112 h 1008112"/>
              <a:gd name="connsiteX17" fmla="*/ 0 w 8208912"/>
              <a:gd name="connsiteY17" fmla="*/ 1008112 h 1008112"/>
              <a:gd name="connsiteX18" fmla="*/ 0 w 8208912"/>
              <a:gd name="connsiteY18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3744416 w 8208912"/>
              <a:gd name="connsiteY9" fmla="*/ 405451 h 1008112"/>
              <a:gd name="connsiteX10" fmla="*/ 4104456 w 8208912"/>
              <a:gd name="connsiteY10" fmla="*/ 405451 h 1008112"/>
              <a:gd name="connsiteX11" fmla="*/ 5040560 w 8208912"/>
              <a:gd name="connsiteY11" fmla="*/ 359092 h 1008112"/>
              <a:gd name="connsiteX12" fmla="*/ 5832648 w 8208912"/>
              <a:gd name="connsiteY12" fmla="*/ 405451 h 1008112"/>
              <a:gd name="connsiteX13" fmla="*/ 7344816 w 8208912"/>
              <a:gd name="connsiteY13" fmla="*/ 359092 h 1008112"/>
              <a:gd name="connsiteX14" fmla="*/ 7920880 w 8208912"/>
              <a:gd name="connsiteY14" fmla="*/ 312734 h 1008112"/>
              <a:gd name="connsiteX15" fmla="*/ 8064896 w 8208912"/>
              <a:gd name="connsiteY15" fmla="*/ 312734 h 1008112"/>
              <a:gd name="connsiteX16" fmla="*/ 8208912 w 8208912"/>
              <a:gd name="connsiteY16" fmla="*/ 312734 h 1008112"/>
              <a:gd name="connsiteX17" fmla="*/ 8208912 w 8208912"/>
              <a:gd name="connsiteY17" fmla="*/ 1008112 h 1008112"/>
              <a:gd name="connsiteX18" fmla="*/ 0 w 8208912"/>
              <a:gd name="connsiteY18" fmla="*/ 1008112 h 1008112"/>
              <a:gd name="connsiteX19" fmla="*/ 0 w 8208912"/>
              <a:gd name="connsiteY19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3744416 w 8208912"/>
              <a:gd name="connsiteY9" fmla="*/ 405451 h 1008112"/>
              <a:gd name="connsiteX10" fmla="*/ 4104456 w 8208912"/>
              <a:gd name="connsiteY10" fmla="*/ 405451 h 1008112"/>
              <a:gd name="connsiteX11" fmla="*/ 5040560 w 8208912"/>
              <a:gd name="connsiteY11" fmla="*/ 359092 h 1008112"/>
              <a:gd name="connsiteX12" fmla="*/ 5832648 w 8208912"/>
              <a:gd name="connsiteY12" fmla="*/ 405451 h 1008112"/>
              <a:gd name="connsiteX13" fmla="*/ 6408712 w 8208912"/>
              <a:gd name="connsiteY13" fmla="*/ 359092 h 1008112"/>
              <a:gd name="connsiteX14" fmla="*/ 7344816 w 8208912"/>
              <a:gd name="connsiteY14" fmla="*/ 359092 h 1008112"/>
              <a:gd name="connsiteX15" fmla="*/ 7920880 w 8208912"/>
              <a:gd name="connsiteY15" fmla="*/ 312734 h 1008112"/>
              <a:gd name="connsiteX16" fmla="*/ 8064896 w 8208912"/>
              <a:gd name="connsiteY16" fmla="*/ 312734 h 1008112"/>
              <a:gd name="connsiteX17" fmla="*/ 8208912 w 8208912"/>
              <a:gd name="connsiteY17" fmla="*/ 312734 h 1008112"/>
              <a:gd name="connsiteX18" fmla="*/ 8208912 w 8208912"/>
              <a:gd name="connsiteY18" fmla="*/ 1008112 h 1008112"/>
              <a:gd name="connsiteX19" fmla="*/ 0 w 8208912"/>
              <a:gd name="connsiteY19" fmla="*/ 1008112 h 1008112"/>
              <a:gd name="connsiteX20" fmla="*/ 0 w 8208912"/>
              <a:gd name="connsiteY20" fmla="*/ 0 h 10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208912" h="1008112">
                <a:moveTo>
                  <a:pt x="0" y="0"/>
                </a:moveTo>
                <a:cubicBezTo>
                  <a:pt x="120013" y="0"/>
                  <a:pt x="180020" y="59724"/>
                  <a:pt x="288032" y="80941"/>
                </a:cubicBezTo>
                <a:cubicBezTo>
                  <a:pt x="396044" y="102158"/>
                  <a:pt x="552061" y="84866"/>
                  <a:pt x="648072" y="127299"/>
                </a:cubicBezTo>
                <a:lnTo>
                  <a:pt x="1152128" y="144016"/>
                </a:lnTo>
                <a:lnTo>
                  <a:pt x="1584176" y="173658"/>
                </a:lnTo>
                <a:lnTo>
                  <a:pt x="1872208" y="288032"/>
                </a:lnTo>
                <a:lnTo>
                  <a:pt x="2376264" y="360040"/>
                </a:lnTo>
                <a:lnTo>
                  <a:pt x="2808312" y="312734"/>
                </a:lnTo>
                <a:lnTo>
                  <a:pt x="3312368" y="359092"/>
                </a:lnTo>
                <a:lnTo>
                  <a:pt x="3744416" y="405451"/>
                </a:lnTo>
                <a:lnTo>
                  <a:pt x="4104456" y="405451"/>
                </a:lnTo>
                <a:lnTo>
                  <a:pt x="5040560" y="359092"/>
                </a:lnTo>
                <a:lnTo>
                  <a:pt x="5832648" y="405451"/>
                </a:lnTo>
                <a:lnTo>
                  <a:pt x="6408712" y="359092"/>
                </a:lnTo>
                <a:lnTo>
                  <a:pt x="7344816" y="359092"/>
                </a:lnTo>
                <a:cubicBezTo>
                  <a:pt x="7611742" y="310838"/>
                  <a:pt x="7776864" y="320460"/>
                  <a:pt x="7920880" y="312734"/>
                </a:cubicBezTo>
                <a:cubicBezTo>
                  <a:pt x="8057579" y="291007"/>
                  <a:pt x="8016891" y="312734"/>
                  <a:pt x="8064896" y="312734"/>
                </a:cubicBezTo>
                <a:cubicBezTo>
                  <a:pt x="8112901" y="312734"/>
                  <a:pt x="8201595" y="182837"/>
                  <a:pt x="8208912" y="312734"/>
                </a:cubicBezTo>
                <a:lnTo>
                  <a:pt x="8208912" y="1008112"/>
                </a:lnTo>
                <a:lnTo>
                  <a:pt x="0" y="1008112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orma livre 32"/>
          <p:cNvSpPr/>
          <p:nvPr/>
        </p:nvSpPr>
        <p:spPr>
          <a:xfrm>
            <a:off x="683568" y="4653136"/>
            <a:ext cx="8136904" cy="864096"/>
          </a:xfrm>
          <a:custGeom>
            <a:avLst/>
            <a:gdLst>
              <a:gd name="connsiteX0" fmla="*/ 0 w 8208912"/>
              <a:gd name="connsiteY0" fmla="*/ 0 h 1512168"/>
              <a:gd name="connsiteX1" fmla="*/ 8208912 w 8208912"/>
              <a:gd name="connsiteY1" fmla="*/ 0 h 1512168"/>
              <a:gd name="connsiteX2" fmla="*/ 8208912 w 8208912"/>
              <a:gd name="connsiteY2" fmla="*/ 1512168 h 1512168"/>
              <a:gd name="connsiteX3" fmla="*/ 0 w 8208912"/>
              <a:gd name="connsiteY3" fmla="*/ 1512168 h 1512168"/>
              <a:gd name="connsiteX4" fmla="*/ 0 w 8208912"/>
              <a:gd name="connsiteY4" fmla="*/ 0 h 1512168"/>
              <a:gd name="connsiteX0" fmla="*/ 0 w 8208912"/>
              <a:gd name="connsiteY0" fmla="*/ 216024 h 1728192"/>
              <a:gd name="connsiteX1" fmla="*/ 4032448 w 8208912"/>
              <a:gd name="connsiteY1" fmla="*/ 0 h 1728192"/>
              <a:gd name="connsiteX2" fmla="*/ 8208912 w 8208912"/>
              <a:gd name="connsiteY2" fmla="*/ 216024 h 1728192"/>
              <a:gd name="connsiteX3" fmla="*/ 8208912 w 8208912"/>
              <a:gd name="connsiteY3" fmla="*/ 1728192 h 1728192"/>
              <a:gd name="connsiteX4" fmla="*/ 0 w 8208912"/>
              <a:gd name="connsiteY4" fmla="*/ 1728192 h 1728192"/>
              <a:gd name="connsiteX5" fmla="*/ 0 w 8208912"/>
              <a:gd name="connsiteY5" fmla="*/ 216024 h 1728192"/>
              <a:gd name="connsiteX0" fmla="*/ 0 w 8208912"/>
              <a:gd name="connsiteY0" fmla="*/ 216024 h 1728192"/>
              <a:gd name="connsiteX1" fmla="*/ 2376264 w 8208912"/>
              <a:gd name="connsiteY1" fmla="*/ 288032 h 1728192"/>
              <a:gd name="connsiteX2" fmla="*/ 4032448 w 8208912"/>
              <a:gd name="connsiteY2" fmla="*/ 0 h 1728192"/>
              <a:gd name="connsiteX3" fmla="*/ 8208912 w 8208912"/>
              <a:gd name="connsiteY3" fmla="*/ 216024 h 1728192"/>
              <a:gd name="connsiteX4" fmla="*/ 8208912 w 8208912"/>
              <a:gd name="connsiteY4" fmla="*/ 1728192 h 1728192"/>
              <a:gd name="connsiteX5" fmla="*/ 0 w 8208912"/>
              <a:gd name="connsiteY5" fmla="*/ 1728192 h 1728192"/>
              <a:gd name="connsiteX6" fmla="*/ 0 w 8208912"/>
              <a:gd name="connsiteY6" fmla="*/ 216024 h 1728192"/>
              <a:gd name="connsiteX0" fmla="*/ 0 w 8208912"/>
              <a:gd name="connsiteY0" fmla="*/ 216024 h 1728192"/>
              <a:gd name="connsiteX1" fmla="*/ 1296144 w 8208912"/>
              <a:gd name="connsiteY1" fmla="*/ 360040 h 1728192"/>
              <a:gd name="connsiteX2" fmla="*/ 2376264 w 8208912"/>
              <a:gd name="connsiteY2" fmla="*/ 288032 h 1728192"/>
              <a:gd name="connsiteX3" fmla="*/ 4032448 w 8208912"/>
              <a:gd name="connsiteY3" fmla="*/ 0 h 1728192"/>
              <a:gd name="connsiteX4" fmla="*/ 8208912 w 8208912"/>
              <a:gd name="connsiteY4" fmla="*/ 216024 h 1728192"/>
              <a:gd name="connsiteX5" fmla="*/ 8208912 w 8208912"/>
              <a:gd name="connsiteY5" fmla="*/ 1728192 h 1728192"/>
              <a:gd name="connsiteX6" fmla="*/ 0 w 8208912"/>
              <a:gd name="connsiteY6" fmla="*/ 1728192 h 1728192"/>
              <a:gd name="connsiteX7" fmla="*/ 0 w 8208912"/>
              <a:gd name="connsiteY7" fmla="*/ 216024 h 1728192"/>
              <a:gd name="connsiteX0" fmla="*/ 0 w 8208912"/>
              <a:gd name="connsiteY0" fmla="*/ 21602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8208912 w 8208912"/>
              <a:gd name="connsiteY5" fmla="*/ 216024 h 1728192"/>
              <a:gd name="connsiteX6" fmla="*/ 8208912 w 8208912"/>
              <a:gd name="connsiteY6" fmla="*/ 1728192 h 1728192"/>
              <a:gd name="connsiteX7" fmla="*/ 0 w 8208912"/>
              <a:gd name="connsiteY7" fmla="*/ 1728192 h 1728192"/>
              <a:gd name="connsiteX8" fmla="*/ 0 w 8208912"/>
              <a:gd name="connsiteY8" fmla="*/ 216024 h 1728192"/>
              <a:gd name="connsiteX0" fmla="*/ 0 w 8208912"/>
              <a:gd name="connsiteY0" fmla="*/ 216024 h 1728192"/>
              <a:gd name="connsiteX1" fmla="*/ 144016 w 8208912"/>
              <a:gd name="connsiteY1" fmla="*/ 576064 h 1728192"/>
              <a:gd name="connsiteX2" fmla="*/ 576064 w 8208912"/>
              <a:gd name="connsiteY2" fmla="*/ 360040 h 1728192"/>
              <a:gd name="connsiteX3" fmla="*/ 1296144 w 8208912"/>
              <a:gd name="connsiteY3" fmla="*/ 360040 h 1728192"/>
              <a:gd name="connsiteX4" fmla="*/ 2376264 w 8208912"/>
              <a:gd name="connsiteY4" fmla="*/ 288032 h 1728192"/>
              <a:gd name="connsiteX5" fmla="*/ 4032448 w 8208912"/>
              <a:gd name="connsiteY5" fmla="*/ 0 h 1728192"/>
              <a:gd name="connsiteX6" fmla="*/ 8208912 w 8208912"/>
              <a:gd name="connsiteY6" fmla="*/ 216024 h 1728192"/>
              <a:gd name="connsiteX7" fmla="*/ 8208912 w 8208912"/>
              <a:gd name="connsiteY7" fmla="*/ 1728192 h 1728192"/>
              <a:gd name="connsiteX8" fmla="*/ 0 w 8208912"/>
              <a:gd name="connsiteY8" fmla="*/ 1728192 h 1728192"/>
              <a:gd name="connsiteX9" fmla="*/ 0 w 8208912"/>
              <a:gd name="connsiteY9" fmla="*/ 216024 h 1728192"/>
              <a:gd name="connsiteX0" fmla="*/ 0 w 8208912"/>
              <a:gd name="connsiteY0" fmla="*/ 576064 h 1728192"/>
              <a:gd name="connsiteX1" fmla="*/ 144016 w 8208912"/>
              <a:gd name="connsiteY1" fmla="*/ 576064 h 1728192"/>
              <a:gd name="connsiteX2" fmla="*/ 576064 w 8208912"/>
              <a:gd name="connsiteY2" fmla="*/ 360040 h 1728192"/>
              <a:gd name="connsiteX3" fmla="*/ 1296144 w 8208912"/>
              <a:gd name="connsiteY3" fmla="*/ 360040 h 1728192"/>
              <a:gd name="connsiteX4" fmla="*/ 2376264 w 8208912"/>
              <a:gd name="connsiteY4" fmla="*/ 288032 h 1728192"/>
              <a:gd name="connsiteX5" fmla="*/ 4032448 w 8208912"/>
              <a:gd name="connsiteY5" fmla="*/ 0 h 1728192"/>
              <a:gd name="connsiteX6" fmla="*/ 8208912 w 8208912"/>
              <a:gd name="connsiteY6" fmla="*/ 216024 h 1728192"/>
              <a:gd name="connsiteX7" fmla="*/ 8208912 w 8208912"/>
              <a:gd name="connsiteY7" fmla="*/ 1728192 h 1728192"/>
              <a:gd name="connsiteX8" fmla="*/ 0 w 8208912"/>
              <a:gd name="connsiteY8" fmla="*/ 1728192 h 1728192"/>
              <a:gd name="connsiteX9" fmla="*/ 0 w 8208912"/>
              <a:gd name="connsiteY9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8208912 w 8208912"/>
              <a:gd name="connsiteY5" fmla="*/ 216024 h 1728192"/>
              <a:gd name="connsiteX6" fmla="*/ 8208912 w 8208912"/>
              <a:gd name="connsiteY6" fmla="*/ 1728192 h 1728192"/>
              <a:gd name="connsiteX7" fmla="*/ 0 w 8208912"/>
              <a:gd name="connsiteY7" fmla="*/ 1728192 h 1728192"/>
              <a:gd name="connsiteX8" fmla="*/ 0 w 8208912"/>
              <a:gd name="connsiteY8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5688632 w 8208912"/>
              <a:gd name="connsiteY5" fmla="*/ 288032 h 1728192"/>
              <a:gd name="connsiteX6" fmla="*/ 8208912 w 8208912"/>
              <a:gd name="connsiteY6" fmla="*/ 216024 h 1728192"/>
              <a:gd name="connsiteX7" fmla="*/ 8208912 w 8208912"/>
              <a:gd name="connsiteY7" fmla="*/ 1728192 h 1728192"/>
              <a:gd name="connsiteX8" fmla="*/ 0 w 8208912"/>
              <a:gd name="connsiteY8" fmla="*/ 1728192 h 1728192"/>
              <a:gd name="connsiteX9" fmla="*/ 0 w 8208912"/>
              <a:gd name="connsiteY9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5688632 w 8208912"/>
              <a:gd name="connsiteY5" fmla="*/ 288032 h 1728192"/>
              <a:gd name="connsiteX6" fmla="*/ 8208912 w 8208912"/>
              <a:gd name="connsiteY6" fmla="*/ 216024 h 1728192"/>
              <a:gd name="connsiteX7" fmla="*/ 8208912 w 8208912"/>
              <a:gd name="connsiteY7" fmla="*/ 1728192 h 1728192"/>
              <a:gd name="connsiteX8" fmla="*/ 0 w 8208912"/>
              <a:gd name="connsiteY8" fmla="*/ 1728192 h 1728192"/>
              <a:gd name="connsiteX9" fmla="*/ 0 w 8208912"/>
              <a:gd name="connsiteY9" fmla="*/ 576064 h 1728192"/>
              <a:gd name="connsiteX0" fmla="*/ 0 w 8208912"/>
              <a:gd name="connsiteY0" fmla="*/ 600197 h 1752325"/>
              <a:gd name="connsiteX1" fmla="*/ 576064 w 8208912"/>
              <a:gd name="connsiteY1" fmla="*/ 384173 h 1752325"/>
              <a:gd name="connsiteX2" fmla="*/ 1296144 w 8208912"/>
              <a:gd name="connsiteY2" fmla="*/ 384173 h 1752325"/>
              <a:gd name="connsiteX3" fmla="*/ 2376264 w 8208912"/>
              <a:gd name="connsiteY3" fmla="*/ 312165 h 1752325"/>
              <a:gd name="connsiteX4" fmla="*/ 4032448 w 8208912"/>
              <a:gd name="connsiteY4" fmla="*/ 24133 h 1752325"/>
              <a:gd name="connsiteX5" fmla="*/ 5688632 w 8208912"/>
              <a:gd name="connsiteY5" fmla="*/ 312165 h 1752325"/>
              <a:gd name="connsiteX6" fmla="*/ 7056784 w 8208912"/>
              <a:gd name="connsiteY6" fmla="*/ 456181 h 1752325"/>
              <a:gd name="connsiteX7" fmla="*/ 8208912 w 8208912"/>
              <a:gd name="connsiteY7" fmla="*/ 240157 h 1752325"/>
              <a:gd name="connsiteX8" fmla="*/ 8208912 w 8208912"/>
              <a:gd name="connsiteY8" fmla="*/ 1752325 h 1752325"/>
              <a:gd name="connsiteX9" fmla="*/ 0 w 8208912"/>
              <a:gd name="connsiteY9" fmla="*/ 1752325 h 1752325"/>
              <a:gd name="connsiteX10" fmla="*/ 0 w 8208912"/>
              <a:gd name="connsiteY10" fmla="*/ 600197 h 1752325"/>
              <a:gd name="connsiteX0" fmla="*/ 0 w 8208912"/>
              <a:gd name="connsiteY0" fmla="*/ 618953 h 1771081"/>
              <a:gd name="connsiteX1" fmla="*/ 576064 w 8208912"/>
              <a:gd name="connsiteY1" fmla="*/ 402929 h 1771081"/>
              <a:gd name="connsiteX2" fmla="*/ 1296144 w 8208912"/>
              <a:gd name="connsiteY2" fmla="*/ 402929 h 1771081"/>
              <a:gd name="connsiteX3" fmla="*/ 2376264 w 8208912"/>
              <a:gd name="connsiteY3" fmla="*/ 330921 h 1771081"/>
              <a:gd name="connsiteX4" fmla="*/ 4032448 w 8208912"/>
              <a:gd name="connsiteY4" fmla="*/ 42889 h 1771081"/>
              <a:gd name="connsiteX5" fmla="*/ 5688632 w 8208912"/>
              <a:gd name="connsiteY5" fmla="*/ 330921 h 1771081"/>
              <a:gd name="connsiteX6" fmla="*/ 7056784 w 8208912"/>
              <a:gd name="connsiteY6" fmla="*/ 474937 h 1771081"/>
              <a:gd name="connsiteX7" fmla="*/ 7920880 w 8208912"/>
              <a:gd name="connsiteY7" fmla="*/ 402930 h 1771081"/>
              <a:gd name="connsiteX8" fmla="*/ 8208912 w 8208912"/>
              <a:gd name="connsiteY8" fmla="*/ 258913 h 1771081"/>
              <a:gd name="connsiteX9" fmla="*/ 8208912 w 8208912"/>
              <a:gd name="connsiteY9" fmla="*/ 1771081 h 1771081"/>
              <a:gd name="connsiteX10" fmla="*/ 0 w 8208912"/>
              <a:gd name="connsiteY10" fmla="*/ 1771081 h 1771081"/>
              <a:gd name="connsiteX11" fmla="*/ 0 w 8208912"/>
              <a:gd name="connsiteY11" fmla="*/ 618953 h 1771081"/>
              <a:gd name="connsiteX0" fmla="*/ 0 w 8421960"/>
              <a:gd name="connsiteY0" fmla="*/ 627123 h 1779251"/>
              <a:gd name="connsiteX1" fmla="*/ 576064 w 8421960"/>
              <a:gd name="connsiteY1" fmla="*/ 411099 h 1779251"/>
              <a:gd name="connsiteX2" fmla="*/ 1296144 w 8421960"/>
              <a:gd name="connsiteY2" fmla="*/ 411099 h 1779251"/>
              <a:gd name="connsiteX3" fmla="*/ 2376264 w 8421960"/>
              <a:gd name="connsiteY3" fmla="*/ 339091 h 1779251"/>
              <a:gd name="connsiteX4" fmla="*/ 4032448 w 8421960"/>
              <a:gd name="connsiteY4" fmla="*/ 51059 h 1779251"/>
              <a:gd name="connsiteX5" fmla="*/ 5688632 w 8421960"/>
              <a:gd name="connsiteY5" fmla="*/ 339091 h 1779251"/>
              <a:gd name="connsiteX6" fmla="*/ 7056784 w 8421960"/>
              <a:gd name="connsiteY6" fmla="*/ 483107 h 1779251"/>
              <a:gd name="connsiteX7" fmla="*/ 7920880 w 8421960"/>
              <a:gd name="connsiteY7" fmla="*/ 411100 h 1779251"/>
              <a:gd name="connsiteX8" fmla="*/ 8208912 w 8421960"/>
              <a:gd name="connsiteY8" fmla="*/ 267083 h 1779251"/>
              <a:gd name="connsiteX9" fmla="*/ 8208912 w 8421960"/>
              <a:gd name="connsiteY9" fmla="*/ 1779251 h 1779251"/>
              <a:gd name="connsiteX10" fmla="*/ 0 w 8421960"/>
              <a:gd name="connsiteY10" fmla="*/ 1779251 h 1779251"/>
              <a:gd name="connsiteX11" fmla="*/ 0 w 8421960"/>
              <a:gd name="connsiteY11" fmla="*/ 627123 h 1779251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5688632 w 8208912"/>
              <a:gd name="connsiteY5" fmla="*/ 288032 h 1728192"/>
              <a:gd name="connsiteX6" fmla="*/ 7056784 w 8208912"/>
              <a:gd name="connsiteY6" fmla="*/ 432048 h 1728192"/>
              <a:gd name="connsiteX7" fmla="*/ 7920880 w 8208912"/>
              <a:gd name="connsiteY7" fmla="*/ 360041 h 1728192"/>
              <a:gd name="connsiteX8" fmla="*/ 8208912 w 8208912"/>
              <a:gd name="connsiteY8" fmla="*/ 216024 h 1728192"/>
              <a:gd name="connsiteX9" fmla="*/ 8208912 w 8208912"/>
              <a:gd name="connsiteY9" fmla="*/ 1728192 h 1728192"/>
              <a:gd name="connsiteX10" fmla="*/ 0 w 8208912"/>
              <a:gd name="connsiteY10" fmla="*/ 1728192 h 1728192"/>
              <a:gd name="connsiteX11" fmla="*/ 0 w 8208912"/>
              <a:gd name="connsiteY11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5184576 w 8208912"/>
              <a:gd name="connsiteY5" fmla="*/ 288032 h 1728192"/>
              <a:gd name="connsiteX6" fmla="*/ 5688632 w 8208912"/>
              <a:gd name="connsiteY6" fmla="*/ 288032 h 1728192"/>
              <a:gd name="connsiteX7" fmla="*/ 7056784 w 8208912"/>
              <a:gd name="connsiteY7" fmla="*/ 432048 h 1728192"/>
              <a:gd name="connsiteX8" fmla="*/ 7920880 w 8208912"/>
              <a:gd name="connsiteY8" fmla="*/ 360041 h 1728192"/>
              <a:gd name="connsiteX9" fmla="*/ 8208912 w 8208912"/>
              <a:gd name="connsiteY9" fmla="*/ 216024 h 1728192"/>
              <a:gd name="connsiteX10" fmla="*/ 8208912 w 8208912"/>
              <a:gd name="connsiteY10" fmla="*/ 1728192 h 1728192"/>
              <a:gd name="connsiteX11" fmla="*/ 0 w 8208912"/>
              <a:gd name="connsiteY11" fmla="*/ 1728192 h 1728192"/>
              <a:gd name="connsiteX12" fmla="*/ 0 w 8208912"/>
              <a:gd name="connsiteY12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4680520 w 8208912"/>
              <a:gd name="connsiteY5" fmla="*/ 72008 h 1728192"/>
              <a:gd name="connsiteX6" fmla="*/ 5184576 w 8208912"/>
              <a:gd name="connsiteY6" fmla="*/ 288032 h 1728192"/>
              <a:gd name="connsiteX7" fmla="*/ 5688632 w 8208912"/>
              <a:gd name="connsiteY7" fmla="*/ 288032 h 1728192"/>
              <a:gd name="connsiteX8" fmla="*/ 7056784 w 8208912"/>
              <a:gd name="connsiteY8" fmla="*/ 432048 h 1728192"/>
              <a:gd name="connsiteX9" fmla="*/ 7920880 w 8208912"/>
              <a:gd name="connsiteY9" fmla="*/ 360041 h 1728192"/>
              <a:gd name="connsiteX10" fmla="*/ 8208912 w 8208912"/>
              <a:gd name="connsiteY10" fmla="*/ 216024 h 1728192"/>
              <a:gd name="connsiteX11" fmla="*/ 8208912 w 8208912"/>
              <a:gd name="connsiteY11" fmla="*/ 1728192 h 1728192"/>
              <a:gd name="connsiteX12" fmla="*/ 0 w 8208912"/>
              <a:gd name="connsiteY12" fmla="*/ 1728192 h 1728192"/>
              <a:gd name="connsiteX13" fmla="*/ 0 w 8208912"/>
              <a:gd name="connsiteY13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3528392 w 8208912"/>
              <a:gd name="connsiteY4" fmla="*/ 216024 h 1728192"/>
              <a:gd name="connsiteX5" fmla="*/ 4032448 w 8208912"/>
              <a:gd name="connsiteY5" fmla="*/ 0 h 1728192"/>
              <a:gd name="connsiteX6" fmla="*/ 4680520 w 8208912"/>
              <a:gd name="connsiteY6" fmla="*/ 72008 h 1728192"/>
              <a:gd name="connsiteX7" fmla="*/ 5184576 w 8208912"/>
              <a:gd name="connsiteY7" fmla="*/ 288032 h 1728192"/>
              <a:gd name="connsiteX8" fmla="*/ 5688632 w 8208912"/>
              <a:gd name="connsiteY8" fmla="*/ 288032 h 1728192"/>
              <a:gd name="connsiteX9" fmla="*/ 7056784 w 8208912"/>
              <a:gd name="connsiteY9" fmla="*/ 432048 h 1728192"/>
              <a:gd name="connsiteX10" fmla="*/ 7920880 w 8208912"/>
              <a:gd name="connsiteY10" fmla="*/ 360041 h 1728192"/>
              <a:gd name="connsiteX11" fmla="*/ 8208912 w 8208912"/>
              <a:gd name="connsiteY11" fmla="*/ 216024 h 1728192"/>
              <a:gd name="connsiteX12" fmla="*/ 8208912 w 8208912"/>
              <a:gd name="connsiteY12" fmla="*/ 1728192 h 1728192"/>
              <a:gd name="connsiteX13" fmla="*/ 0 w 8208912"/>
              <a:gd name="connsiteY13" fmla="*/ 1728192 h 1728192"/>
              <a:gd name="connsiteX14" fmla="*/ 0 w 8208912"/>
              <a:gd name="connsiteY14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2952328 w 8208912"/>
              <a:gd name="connsiteY4" fmla="*/ 648072 h 1728192"/>
              <a:gd name="connsiteX5" fmla="*/ 3528392 w 8208912"/>
              <a:gd name="connsiteY5" fmla="*/ 216024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04256 w 8208912"/>
              <a:gd name="connsiteY3" fmla="*/ 720080 h 1728192"/>
              <a:gd name="connsiteX4" fmla="*/ 2952328 w 8208912"/>
              <a:gd name="connsiteY4" fmla="*/ 648072 h 1728192"/>
              <a:gd name="connsiteX5" fmla="*/ 3528392 w 8208912"/>
              <a:gd name="connsiteY5" fmla="*/ 216024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24136 w 8208912"/>
              <a:gd name="connsiteY2" fmla="*/ 792088 h 1728192"/>
              <a:gd name="connsiteX3" fmla="*/ 2304256 w 8208912"/>
              <a:gd name="connsiteY3" fmla="*/ 720080 h 1728192"/>
              <a:gd name="connsiteX4" fmla="*/ 2952328 w 8208912"/>
              <a:gd name="connsiteY4" fmla="*/ 648072 h 1728192"/>
              <a:gd name="connsiteX5" fmla="*/ 3528392 w 8208912"/>
              <a:gd name="connsiteY5" fmla="*/ 216024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76064 h 1728192"/>
              <a:gd name="connsiteX1" fmla="*/ 576064 w 8208912"/>
              <a:gd name="connsiteY1" fmla="*/ 792088 h 1728192"/>
              <a:gd name="connsiteX2" fmla="*/ 1224136 w 8208912"/>
              <a:gd name="connsiteY2" fmla="*/ 792088 h 1728192"/>
              <a:gd name="connsiteX3" fmla="*/ 2304256 w 8208912"/>
              <a:gd name="connsiteY3" fmla="*/ 720080 h 1728192"/>
              <a:gd name="connsiteX4" fmla="*/ 2952328 w 8208912"/>
              <a:gd name="connsiteY4" fmla="*/ 648072 h 1728192"/>
              <a:gd name="connsiteX5" fmla="*/ 3528392 w 8208912"/>
              <a:gd name="connsiteY5" fmla="*/ 216024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76064 h 1728192"/>
              <a:gd name="connsiteX1" fmla="*/ 576064 w 8208912"/>
              <a:gd name="connsiteY1" fmla="*/ 792088 h 1728192"/>
              <a:gd name="connsiteX2" fmla="*/ 1224136 w 8208912"/>
              <a:gd name="connsiteY2" fmla="*/ 792088 h 1728192"/>
              <a:gd name="connsiteX3" fmla="*/ 2304256 w 8208912"/>
              <a:gd name="connsiteY3" fmla="*/ 720080 h 1728192"/>
              <a:gd name="connsiteX4" fmla="*/ 2952328 w 8208912"/>
              <a:gd name="connsiteY4" fmla="*/ 648072 h 1728192"/>
              <a:gd name="connsiteX5" fmla="*/ 3600400 w 8208912"/>
              <a:gd name="connsiteY5" fmla="*/ 504056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04056 h 1656184"/>
              <a:gd name="connsiteX1" fmla="*/ 576064 w 8208912"/>
              <a:gd name="connsiteY1" fmla="*/ 720080 h 1656184"/>
              <a:gd name="connsiteX2" fmla="*/ 1224136 w 8208912"/>
              <a:gd name="connsiteY2" fmla="*/ 720080 h 1656184"/>
              <a:gd name="connsiteX3" fmla="*/ 2304256 w 8208912"/>
              <a:gd name="connsiteY3" fmla="*/ 648072 h 1656184"/>
              <a:gd name="connsiteX4" fmla="*/ 2952328 w 8208912"/>
              <a:gd name="connsiteY4" fmla="*/ 576064 h 1656184"/>
              <a:gd name="connsiteX5" fmla="*/ 3600400 w 8208912"/>
              <a:gd name="connsiteY5" fmla="*/ 432048 h 1656184"/>
              <a:gd name="connsiteX6" fmla="*/ 4032448 w 8208912"/>
              <a:gd name="connsiteY6" fmla="*/ 432048 h 1656184"/>
              <a:gd name="connsiteX7" fmla="*/ 4680520 w 8208912"/>
              <a:gd name="connsiteY7" fmla="*/ 0 h 1656184"/>
              <a:gd name="connsiteX8" fmla="*/ 5184576 w 8208912"/>
              <a:gd name="connsiteY8" fmla="*/ 216024 h 1656184"/>
              <a:gd name="connsiteX9" fmla="*/ 5688632 w 8208912"/>
              <a:gd name="connsiteY9" fmla="*/ 216024 h 1656184"/>
              <a:gd name="connsiteX10" fmla="*/ 7056784 w 8208912"/>
              <a:gd name="connsiteY10" fmla="*/ 360040 h 1656184"/>
              <a:gd name="connsiteX11" fmla="*/ 7920880 w 8208912"/>
              <a:gd name="connsiteY11" fmla="*/ 288033 h 1656184"/>
              <a:gd name="connsiteX12" fmla="*/ 8208912 w 8208912"/>
              <a:gd name="connsiteY12" fmla="*/ 144016 h 1656184"/>
              <a:gd name="connsiteX13" fmla="*/ 8208912 w 8208912"/>
              <a:gd name="connsiteY13" fmla="*/ 1656184 h 1656184"/>
              <a:gd name="connsiteX14" fmla="*/ 0 w 8208912"/>
              <a:gd name="connsiteY14" fmla="*/ 1656184 h 1656184"/>
              <a:gd name="connsiteX15" fmla="*/ 0 w 8208912"/>
              <a:gd name="connsiteY15" fmla="*/ 504056 h 1656184"/>
              <a:gd name="connsiteX0" fmla="*/ 0 w 8208912"/>
              <a:gd name="connsiteY0" fmla="*/ 360040 h 1512168"/>
              <a:gd name="connsiteX1" fmla="*/ 576064 w 8208912"/>
              <a:gd name="connsiteY1" fmla="*/ 576064 h 1512168"/>
              <a:gd name="connsiteX2" fmla="*/ 1224136 w 8208912"/>
              <a:gd name="connsiteY2" fmla="*/ 576064 h 1512168"/>
              <a:gd name="connsiteX3" fmla="*/ 2304256 w 8208912"/>
              <a:gd name="connsiteY3" fmla="*/ 504056 h 1512168"/>
              <a:gd name="connsiteX4" fmla="*/ 2952328 w 8208912"/>
              <a:gd name="connsiteY4" fmla="*/ 432048 h 1512168"/>
              <a:gd name="connsiteX5" fmla="*/ 3600400 w 8208912"/>
              <a:gd name="connsiteY5" fmla="*/ 288032 h 1512168"/>
              <a:gd name="connsiteX6" fmla="*/ 4032448 w 8208912"/>
              <a:gd name="connsiteY6" fmla="*/ 288032 h 1512168"/>
              <a:gd name="connsiteX7" fmla="*/ 4680520 w 8208912"/>
              <a:gd name="connsiteY7" fmla="*/ 216024 h 1512168"/>
              <a:gd name="connsiteX8" fmla="*/ 5184576 w 8208912"/>
              <a:gd name="connsiteY8" fmla="*/ 72008 h 1512168"/>
              <a:gd name="connsiteX9" fmla="*/ 5688632 w 8208912"/>
              <a:gd name="connsiteY9" fmla="*/ 72008 h 1512168"/>
              <a:gd name="connsiteX10" fmla="*/ 7056784 w 8208912"/>
              <a:gd name="connsiteY10" fmla="*/ 216024 h 1512168"/>
              <a:gd name="connsiteX11" fmla="*/ 7920880 w 8208912"/>
              <a:gd name="connsiteY11" fmla="*/ 144017 h 1512168"/>
              <a:gd name="connsiteX12" fmla="*/ 8208912 w 8208912"/>
              <a:gd name="connsiteY12" fmla="*/ 0 h 1512168"/>
              <a:gd name="connsiteX13" fmla="*/ 8208912 w 8208912"/>
              <a:gd name="connsiteY13" fmla="*/ 1512168 h 1512168"/>
              <a:gd name="connsiteX14" fmla="*/ 0 w 8208912"/>
              <a:gd name="connsiteY14" fmla="*/ 1512168 h 1512168"/>
              <a:gd name="connsiteX15" fmla="*/ 0 w 8208912"/>
              <a:gd name="connsiteY15" fmla="*/ 360040 h 1512168"/>
              <a:gd name="connsiteX0" fmla="*/ 0 w 8208912"/>
              <a:gd name="connsiteY0" fmla="*/ 360040 h 1512168"/>
              <a:gd name="connsiteX1" fmla="*/ 576064 w 8208912"/>
              <a:gd name="connsiteY1" fmla="*/ 576064 h 1512168"/>
              <a:gd name="connsiteX2" fmla="*/ 1224136 w 8208912"/>
              <a:gd name="connsiteY2" fmla="*/ 576064 h 1512168"/>
              <a:gd name="connsiteX3" fmla="*/ 2304256 w 8208912"/>
              <a:gd name="connsiteY3" fmla="*/ 504056 h 1512168"/>
              <a:gd name="connsiteX4" fmla="*/ 2952328 w 8208912"/>
              <a:gd name="connsiteY4" fmla="*/ 432048 h 1512168"/>
              <a:gd name="connsiteX5" fmla="*/ 3600400 w 8208912"/>
              <a:gd name="connsiteY5" fmla="*/ 288032 h 1512168"/>
              <a:gd name="connsiteX6" fmla="*/ 4032448 w 8208912"/>
              <a:gd name="connsiteY6" fmla="*/ 288032 h 1512168"/>
              <a:gd name="connsiteX7" fmla="*/ 4680520 w 8208912"/>
              <a:gd name="connsiteY7" fmla="*/ 216024 h 1512168"/>
              <a:gd name="connsiteX8" fmla="*/ 5184576 w 8208912"/>
              <a:gd name="connsiteY8" fmla="*/ 360040 h 1512168"/>
              <a:gd name="connsiteX9" fmla="*/ 5688632 w 8208912"/>
              <a:gd name="connsiteY9" fmla="*/ 72008 h 1512168"/>
              <a:gd name="connsiteX10" fmla="*/ 7056784 w 8208912"/>
              <a:gd name="connsiteY10" fmla="*/ 216024 h 1512168"/>
              <a:gd name="connsiteX11" fmla="*/ 7920880 w 8208912"/>
              <a:gd name="connsiteY11" fmla="*/ 144017 h 1512168"/>
              <a:gd name="connsiteX12" fmla="*/ 8208912 w 8208912"/>
              <a:gd name="connsiteY12" fmla="*/ 0 h 1512168"/>
              <a:gd name="connsiteX13" fmla="*/ 8208912 w 8208912"/>
              <a:gd name="connsiteY13" fmla="*/ 1512168 h 1512168"/>
              <a:gd name="connsiteX14" fmla="*/ 0 w 8208912"/>
              <a:gd name="connsiteY14" fmla="*/ 1512168 h 1512168"/>
              <a:gd name="connsiteX15" fmla="*/ 0 w 8208912"/>
              <a:gd name="connsiteY15" fmla="*/ 360040 h 1512168"/>
              <a:gd name="connsiteX0" fmla="*/ 0 w 8208912"/>
              <a:gd name="connsiteY0" fmla="*/ 360040 h 1512168"/>
              <a:gd name="connsiteX1" fmla="*/ 576064 w 8208912"/>
              <a:gd name="connsiteY1" fmla="*/ 576064 h 1512168"/>
              <a:gd name="connsiteX2" fmla="*/ 1224136 w 8208912"/>
              <a:gd name="connsiteY2" fmla="*/ 576064 h 1512168"/>
              <a:gd name="connsiteX3" fmla="*/ 2304256 w 8208912"/>
              <a:gd name="connsiteY3" fmla="*/ 504056 h 1512168"/>
              <a:gd name="connsiteX4" fmla="*/ 2952328 w 8208912"/>
              <a:gd name="connsiteY4" fmla="*/ 432048 h 1512168"/>
              <a:gd name="connsiteX5" fmla="*/ 3600400 w 8208912"/>
              <a:gd name="connsiteY5" fmla="*/ 288032 h 1512168"/>
              <a:gd name="connsiteX6" fmla="*/ 4032448 w 8208912"/>
              <a:gd name="connsiteY6" fmla="*/ 288032 h 1512168"/>
              <a:gd name="connsiteX7" fmla="*/ 4680520 w 8208912"/>
              <a:gd name="connsiteY7" fmla="*/ 216024 h 1512168"/>
              <a:gd name="connsiteX8" fmla="*/ 5184576 w 8208912"/>
              <a:gd name="connsiteY8" fmla="*/ 360040 h 1512168"/>
              <a:gd name="connsiteX9" fmla="*/ 5904656 w 8208912"/>
              <a:gd name="connsiteY9" fmla="*/ 432048 h 1512168"/>
              <a:gd name="connsiteX10" fmla="*/ 7056784 w 8208912"/>
              <a:gd name="connsiteY10" fmla="*/ 216024 h 1512168"/>
              <a:gd name="connsiteX11" fmla="*/ 7920880 w 8208912"/>
              <a:gd name="connsiteY11" fmla="*/ 144017 h 1512168"/>
              <a:gd name="connsiteX12" fmla="*/ 8208912 w 8208912"/>
              <a:gd name="connsiteY12" fmla="*/ 0 h 1512168"/>
              <a:gd name="connsiteX13" fmla="*/ 8208912 w 8208912"/>
              <a:gd name="connsiteY13" fmla="*/ 1512168 h 1512168"/>
              <a:gd name="connsiteX14" fmla="*/ 0 w 8208912"/>
              <a:gd name="connsiteY14" fmla="*/ 1512168 h 1512168"/>
              <a:gd name="connsiteX15" fmla="*/ 0 w 8208912"/>
              <a:gd name="connsiteY15" fmla="*/ 360040 h 1512168"/>
              <a:gd name="connsiteX0" fmla="*/ 0 w 8208912"/>
              <a:gd name="connsiteY0" fmla="*/ 360040 h 1512168"/>
              <a:gd name="connsiteX1" fmla="*/ 576064 w 8208912"/>
              <a:gd name="connsiteY1" fmla="*/ 576064 h 1512168"/>
              <a:gd name="connsiteX2" fmla="*/ 1224136 w 8208912"/>
              <a:gd name="connsiteY2" fmla="*/ 576064 h 1512168"/>
              <a:gd name="connsiteX3" fmla="*/ 2304256 w 8208912"/>
              <a:gd name="connsiteY3" fmla="*/ 504056 h 1512168"/>
              <a:gd name="connsiteX4" fmla="*/ 2952328 w 8208912"/>
              <a:gd name="connsiteY4" fmla="*/ 432048 h 1512168"/>
              <a:gd name="connsiteX5" fmla="*/ 3600400 w 8208912"/>
              <a:gd name="connsiteY5" fmla="*/ 288032 h 1512168"/>
              <a:gd name="connsiteX6" fmla="*/ 4032448 w 8208912"/>
              <a:gd name="connsiteY6" fmla="*/ 288032 h 1512168"/>
              <a:gd name="connsiteX7" fmla="*/ 4680520 w 8208912"/>
              <a:gd name="connsiteY7" fmla="*/ 216024 h 1512168"/>
              <a:gd name="connsiteX8" fmla="*/ 5184576 w 8208912"/>
              <a:gd name="connsiteY8" fmla="*/ 360040 h 1512168"/>
              <a:gd name="connsiteX9" fmla="*/ 5904656 w 8208912"/>
              <a:gd name="connsiteY9" fmla="*/ 432048 h 1512168"/>
              <a:gd name="connsiteX10" fmla="*/ 7056784 w 8208912"/>
              <a:gd name="connsiteY10" fmla="*/ 576064 h 1512168"/>
              <a:gd name="connsiteX11" fmla="*/ 7920880 w 8208912"/>
              <a:gd name="connsiteY11" fmla="*/ 144017 h 1512168"/>
              <a:gd name="connsiteX12" fmla="*/ 8208912 w 8208912"/>
              <a:gd name="connsiteY12" fmla="*/ 0 h 1512168"/>
              <a:gd name="connsiteX13" fmla="*/ 8208912 w 8208912"/>
              <a:gd name="connsiteY13" fmla="*/ 1512168 h 1512168"/>
              <a:gd name="connsiteX14" fmla="*/ 0 w 8208912"/>
              <a:gd name="connsiteY14" fmla="*/ 1512168 h 1512168"/>
              <a:gd name="connsiteX15" fmla="*/ 0 w 8208912"/>
              <a:gd name="connsiteY15" fmla="*/ 360040 h 1512168"/>
              <a:gd name="connsiteX0" fmla="*/ 0 w 8208912"/>
              <a:gd name="connsiteY0" fmla="*/ 228024 h 1380152"/>
              <a:gd name="connsiteX1" fmla="*/ 576064 w 8208912"/>
              <a:gd name="connsiteY1" fmla="*/ 444048 h 1380152"/>
              <a:gd name="connsiteX2" fmla="*/ 1224136 w 8208912"/>
              <a:gd name="connsiteY2" fmla="*/ 444048 h 1380152"/>
              <a:gd name="connsiteX3" fmla="*/ 2304256 w 8208912"/>
              <a:gd name="connsiteY3" fmla="*/ 372040 h 1380152"/>
              <a:gd name="connsiteX4" fmla="*/ 2952328 w 8208912"/>
              <a:gd name="connsiteY4" fmla="*/ 300032 h 1380152"/>
              <a:gd name="connsiteX5" fmla="*/ 3600400 w 8208912"/>
              <a:gd name="connsiteY5" fmla="*/ 156016 h 1380152"/>
              <a:gd name="connsiteX6" fmla="*/ 4032448 w 8208912"/>
              <a:gd name="connsiteY6" fmla="*/ 156016 h 1380152"/>
              <a:gd name="connsiteX7" fmla="*/ 4680520 w 8208912"/>
              <a:gd name="connsiteY7" fmla="*/ 84008 h 1380152"/>
              <a:gd name="connsiteX8" fmla="*/ 5184576 w 8208912"/>
              <a:gd name="connsiteY8" fmla="*/ 228024 h 1380152"/>
              <a:gd name="connsiteX9" fmla="*/ 5904656 w 8208912"/>
              <a:gd name="connsiteY9" fmla="*/ 300032 h 1380152"/>
              <a:gd name="connsiteX10" fmla="*/ 7056784 w 8208912"/>
              <a:gd name="connsiteY10" fmla="*/ 444048 h 1380152"/>
              <a:gd name="connsiteX11" fmla="*/ 7920880 w 8208912"/>
              <a:gd name="connsiteY11" fmla="*/ 12001 h 1380152"/>
              <a:gd name="connsiteX12" fmla="*/ 8208912 w 8208912"/>
              <a:gd name="connsiteY12" fmla="*/ 516056 h 1380152"/>
              <a:gd name="connsiteX13" fmla="*/ 8208912 w 8208912"/>
              <a:gd name="connsiteY13" fmla="*/ 1380152 h 1380152"/>
              <a:gd name="connsiteX14" fmla="*/ 0 w 8208912"/>
              <a:gd name="connsiteY14" fmla="*/ 1380152 h 1380152"/>
              <a:gd name="connsiteX15" fmla="*/ 0 w 8208912"/>
              <a:gd name="connsiteY15" fmla="*/ 228024 h 1380152"/>
              <a:gd name="connsiteX0" fmla="*/ 0 w 8208912"/>
              <a:gd name="connsiteY0" fmla="*/ 144016 h 1296144"/>
              <a:gd name="connsiteX1" fmla="*/ 576064 w 8208912"/>
              <a:gd name="connsiteY1" fmla="*/ 360040 h 1296144"/>
              <a:gd name="connsiteX2" fmla="*/ 1224136 w 8208912"/>
              <a:gd name="connsiteY2" fmla="*/ 360040 h 1296144"/>
              <a:gd name="connsiteX3" fmla="*/ 2304256 w 8208912"/>
              <a:gd name="connsiteY3" fmla="*/ 288032 h 1296144"/>
              <a:gd name="connsiteX4" fmla="*/ 2952328 w 8208912"/>
              <a:gd name="connsiteY4" fmla="*/ 216024 h 1296144"/>
              <a:gd name="connsiteX5" fmla="*/ 3600400 w 8208912"/>
              <a:gd name="connsiteY5" fmla="*/ 72008 h 1296144"/>
              <a:gd name="connsiteX6" fmla="*/ 4032448 w 8208912"/>
              <a:gd name="connsiteY6" fmla="*/ 72008 h 1296144"/>
              <a:gd name="connsiteX7" fmla="*/ 4680520 w 8208912"/>
              <a:gd name="connsiteY7" fmla="*/ 0 h 1296144"/>
              <a:gd name="connsiteX8" fmla="*/ 5184576 w 8208912"/>
              <a:gd name="connsiteY8" fmla="*/ 144016 h 1296144"/>
              <a:gd name="connsiteX9" fmla="*/ 5904656 w 8208912"/>
              <a:gd name="connsiteY9" fmla="*/ 216024 h 1296144"/>
              <a:gd name="connsiteX10" fmla="*/ 7056784 w 8208912"/>
              <a:gd name="connsiteY10" fmla="*/ 360040 h 1296144"/>
              <a:gd name="connsiteX11" fmla="*/ 7776864 w 8208912"/>
              <a:gd name="connsiteY11" fmla="*/ 504056 h 1296144"/>
              <a:gd name="connsiteX12" fmla="*/ 8208912 w 8208912"/>
              <a:gd name="connsiteY12" fmla="*/ 432048 h 1296144"/>
              <a:gd name="connsiteX13" fmla="*/ 8208912 w 8208912"/>
              <a:gd name="connsiteY13" fmla="*/ 1296144 h 1296144"/>
              <a:gd name="connsiteX14" fmla="*/ 0 w 8208912"/>
              <a:gd name="connsiteY14" fmla="*/ 1296144 h 1296144"/>
              <a:gd name="connsiteX15" fmla="*/ 0 w 8208912"/>
              <a:gd name="connsiteY15" fmla="*/ 144016 h 1296144"/>
              <a:gd name="connsiteX0" fmla="*/ 0 w 8208912"/>
              <a:gd name="connsiteY0" fmla="*/ 72008 h 1224136"/>
              <a:gd name="connsiteX1" fmla="*/ 576064 w 8208912"/>
              <a:gd name="connsiteY1" fmla="*/ 288032 h 1224136"/>
              <a:gd name="connsiteX2" fmla="*/ 1224136 w 8208912"/>
              <a:gd name="connsiteY2" fmla="*/ 288032 h 1224136"/>
              <a:gd name="connsiteX3" fmla="*/ 2304256 w 8208912"/>
              <a:gd name="connsiteY3" fmla="*/ 216024 h 1224136"/>
              <a:gd name="connsiteX4" fmla="*/ 2952328 w 8208912"/>
              <a:gd name="connsiteY4" fmla="*/ 144016 h 1224136"/>
              <a:gd name="connsiteX5" fmla="*/ 3600400 w 8208912"/>
              <a:gd name="connsiteY5" fmla="*/ 0 h 1224136"/>
              <a:gd name="connsiteX6" fmla="*/ 4032448 w 8208912"/>
              <a:gd name="connsiteY6" fmla="*/ 0 h 1224136"/>
              <a:gd name="connsiteX7" fmla="*/ 4680520 w 8208912"/>
              <a:gd name="connsiteY7" fmla="*/ 72008 h 1224136"/>
              <a:gd name="connsiteX8" fmla="*/ 5184576 w 8208912"/>
              <a:gd name="connsiteY8" fmla="*/ 72008 h 1224136"/>
              <a:gd name="connsiteX9" fmla="*/ 5904656 w 8208912"/>
              <a:gd name="connsiteY9" fmla="*/ 144016 h 1224136"/>
              <a:gd name="connsiteX10" fmla="*/ 7056784 w 8208912"/>
              <a:gd name="connsiteY10" fmla="*/ 288032 h 1224136"/>
              <a:gd name="connsiteX11" fmla="*/ 7776864 w 8208912"/>
              <a:gd name="connsiteY11" fmla="*/ 432048 h 1224136"/>
              <a:gd name="connsiteX12" fmla="*/ 8208912 w 8208912"/>
              <a:gd name="connsiteY12" fmla="*/ 360040 h 1224136"/>
              <a:gd name="connsiteX13" fmla="*/ 8208912 w 8208912"/>
              <a:gd name="connsiteY13" fmla="*/ 1224136 h 1224136"/>
              <a:gd name="connsiteX14" fmla="*/ 0 w 8208912"/>
              <a:gd name="connsiteY14" fmla="*/ 1224136 h 1224136"/>
              <a:gd name="connsiteX15" fmla="*/ 0 w 8208912"/>
              <a:gd name="connsiteY15" fmla="*/ 72008 h 1224136"/>
              <a:gd name="connsiteX0" fmla="*/ 0 w 8208912"/>
              <a:gd name="connsiteY0" fmla="*/ 72008 h 1224136"/>
              <a:gd name="connsiteX1" fmla="*/ 576064 w 8208912"/>
              <a:gd name="connsiteY1" fmla="*/ 288032 h 1224136"/>
              <a:gd name="connsiteX2" fmla="*/ 1224136 w 8208912"/>
              <a:gd name="connsiteY2" fmla="*/ 288032 h 1224136"/>
              <a:gd name="connsiteX3" fmla="*/ 2304256 w 8208912"/>
              <a:gd name="connsiteY3" fmla="*/ 216024 h 1224136"/>
              <a:gd name="connsiteX4" fmla="*/ 2952328 w 8208912"/>
              <a:gd name="connsiteY4" fmla="*/ 144016 h 1224136"/>
              <a:gd name="connsiteX5" fmla="*/ 3600400 w 8208912"/>
              <a:gd name="connsiteY5" fmla="*/ 72008 h 1224136"/>
              <a:gd name="connsiteX6" fmla="*/ 4032448 w 8208912"/>
              <a:gd name="connsiteY6" fmla="*/ 0 h 1224136"/>
              <a:gd name="connsiteX7" fmla="*/ 4680520 w 8208912"/>
              <a:gd name="connsiteY7" fmla="*/ 72008 h 1224136"/>
              <a:gd name="connsiteX8" fmla="*/ 5184576 w 8208912"/>
              <a:gd name="connsiteY8" fmla="*/ 72008 h 1224136"/>
              <a:gd name="connsiteX9" fmla="*/ 5904656 w 8208912"/>
              <a:gd name="connsiteY9" fmla="*/ 144016 h 1224136"/>
              <a:gd name="connsiteX10" fmla="*/ 7056784 w 8208912"/>
              <a:gd name="connsiteY10" fmla="*/ 288032 h 1224136"/>
              <a:gd name="connsiteX11" fmla="*/ 7776864 w 8208912"/>
              <a:gd name="connsiteY11" fmla="*/ 432048 h 1224136"/>
              <a:gd name="connsiteX12" fmla="*/ 8208912 w 8208912"/>
              <a:gd name="connsiteY12" fmla="*/ 360040 h 1224136"/>
              <a:gd name="connsiteX13" fmla="*/ 8208912 w 8208912"/>
              <a:gd name="connsiteY13" fmla="*/ 1224136 h 1224136"/>
              <a:gd name="connsiteX14" fmla="*/ 0 w 8208912"/>
              <a:gd name="connsiteY14" fmla="*/ 1224136 h 1224136"/>
              <a:gd name="connsiteX15" fmla="*/ 0 w 8208912"/>
              <a:gd name="connsiteY15" fmla="*/ 72008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208912" h="1224136">
                <a:moveTo>
                  <a:pt x="0" y="72008"/>
                </a:moveTo>
                <a:lnTo>
                  <a:pt x="576064" y="288032"/>
                </a:lnTo>
                <a:lnTo>
                  <a:pt x="1224136" y="288032"/>
                </a:lnTo>
                <a:lnTo>
                  <a:pt x="2304256" y="216024"/>
                </a:lnTo>
                <a:lnTo>
                  <a:pt x="2952328" y="144016"/>
                </a:lnTo>
                <a:lnTo>
                  <a:pt x="3600400" y="72008"/>
                </a:lnTo>
                <a:lnTo>
                  <a:pt x="4032448" y="0"/>
                </a:lnTo>
                <a:lnTo>
                  <a:pt x="4680520" y="72008"/>
                </a:lnTo>
                <a:lnTo>
                  <a:pt x="5184576" y="72008"/>
                </a:lnTo>
                <a:lnTo>
                  <a:pt x="5904656" y="144016"/>
                </a:lnTo>
                <a:cubicBezTo>
                  <a:pt x="6408192" y="191891"/>
                  <a:pt x="6636737" y="300033"/>
                  <a:pt x="7056784" y="288032"/>
                </a:cubicBezTo>
                <a:cubicBezTo>
                  <a:pt x="7422621" y="269145"/>
                  <a:pt x="7584843" y="420047"/>
                  <a:pt x="7776864" y="432048"/>
                </a:cubicBezTo>
                <a:cubicBezTo>
                  <a:pt x="7968885" y="444049"/>
                  <a:pt x="8126538" y="424081"/>
                  <a:pt x="8208912" y="360040"/>
                </a:cubicBezTo>
                <a:lnTo>
                  <a:pt x="8208912" y="1224136"/>
                </a:lnTo>
                <a:lnTo>
                  <a:pt x="0" y="1224136"/>
                </a:lnTo>
                <a:lnTo>
                  <a:pt x="0" y="72008"/>
                </a:lnTo>
                <a:close/>
              </a:path>
            </a:pathLst>
          </a:custGeom>
          <a:blipFill>
            <a:blip r:embed="rId6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V="1">
            <a:off x="654943" y="1634815"/>
            <a:ext cx="8237537" cy="11112"/>
          </a:xfrm>
          <a:prstGeom prst="line">
            <a:avLst/>
          </a:prstGeom>
          <a:noFill/>
          <a:ln w="50800">
            <a:solidFill>
              <a:srgbClr val="FF6D6D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656530" y="1628800"/>
            <a:ext cx="0" cy="4598987"/>
          </a:xfrm>
          <a:prstGeom prst="line">
            <a:avLst/>
          </a:prstGeom>
          <a:noFill/>
          <a:ln w="50800">
            <a:solidFill>
              <a:srgbClr val="FF6D6D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pt-BR"/>
          </a:p>
        </p:txBody>
      </p:sp>
      <p:sp>
        <p:nvSpPr>
          <p:cNvPr id="18" name="Freeform 39" descr="Tijolo na horizontal"/>
          <p:cNvSpPr>
            <a:spLocks/>
          </p:cNvSpPr>
          <p:nvPr/>
        </p:nvSpPr>
        <p:spPr bwMode="auto">
          <a:xfrm>
            <a:off x="683568" y="1916832"/>
            <a:ext cx="2088232" cy="1656184"/>
          </a:xfrm>
          <a:custGeom>
            <a:avLst/>
            <a:gdLst>
              <a:gd name="T0" fmla="*/ 2147483647 w 4932"/>
              <a:gd name="T1" fmla="*/ 2147483647 h 864"/>
              <a:gd name="T2" fmla="*/ 2147483647 w 4932"/>
              <a:gd name="T3" fmla="*/ 2147483647 h 864"/>
              <a:gd name="T4" fmla="*/ 2147483647 w 4932"/>
              <a:gd name="T5" fmla="*/ 2147483647 h 864"/>
              <a:gd name="T6" fmla="*/ 2147483647 w 4932"/>
              <a:gd name="T7" fmla="*/ 2147483647 h 864"/>
              <a:gd name="T8" fmla="*/ 2147483647 w 4932"/>
              <a:gd name="T9" fmla="*/ 2147483647 h 864"/>
              <a:gd name="T10" fmla="*/ 2147483647 w 4932"/>
              <a:gd name="T11" fmla="*/ 2147483647 h 864"/>
              <a:gd name="T12" fmla="*/ 2147483647 w 4932"/>
              <a:gd name="T13" fmla="*/ 2147483647 h 864"/>
              <a:gd name="T14" fmla="*/ 2147483647 w 4932"/>
              <a:gd name="T15" fmla="*/ 2147483647 h 864"/>
              <a:gd name="T16" fmla="*/ 2147483647 w 4932"/>
              <a:gd name="T17" fmla="*/ 2147483647 h 864"/>
              <a:gd name="T18" fmla="*/ 2147483647 w 4932"/>
              <a:gd name="T19" fmla="*/ 2147483647 h 864"/>
              <a:gd name="T20" fmla="*/ 2147483647 w 4932"/>
              <a:gd name="T21" fmla="*/ 0 h 864"/>
              <a:gd name="T22" fmla="*/ 2147483647 w 4932"/>
              <a:gd name="T23" fmla="*/ 2147483647 h 864"/>
              <a:gd name="T24" fmla="*/ 2147483647 w 4932"/>
              <a:gd name="T25" fmla="*/ 2147483647 h 864"/>
              <a:gd name="T26" fmla="*/ 2147483647 w 4932"/>
              <a:gd name="T27" fmla="*/ 2147483647 h 864"/>
              <a:gd name="T28" fmla="*/ 2147483647 w 4932"/>
              <a:gd name="T29" fmla="*/ 2147483647 h 864"/>
              <a:gd name="T30" fmla="*/ 2147483647 w 4932"/>
              <a:gd name="T31" fmla="*/ 2147483647 h 864"/>
              <a:gd name="T32" fmla="*/ 2147483647 w 4932"/>
              <a:gd name="T33" fmla="*/ 2147483647 h 864"/>
              <a:gd name="T34" fmla="*/ 2147483647 w 4932"/>
              <a:gd name="T35" fmla="*/ 2147483647 h 864"/>
              <a:gd name="T36" fmla="*/ 2147483647 w 4932"/>
              <a:gd name="T37" fmla="*/ 2147483647 h 864"/>
              <a:gd name="T38" fmla="*/ 2147483647 w 4932"/>
              <a:gd name="T39" fmla="*/ 2147483647 h 864"/>
              <a:gd name="T40" fmla="*/ 2147483647 w 4932"/>
              <a:gd name="T41" fmla="*/ 2147483647 h 864"/>
              <a:gd name="T42" fmla="*/ 0 w 4932"/>
              <a:gd name="T43" fmla="*/ 2147483647 h 864"/>
              <a:gd name="T44" fmla="*/ 0 w 4932"/>
              <a:gd name="T45" fmla="*/ 2147483647 h 864"/>
              <a:gd name="T46" fmla="*/ 2147483647 w 4932"/>
              <a:gd name="T47" fmla="*/ 2147483647 h 8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932"/>
              <a:gd name="T73" fmla="*/ 0 h 864"/>
              <a:gd name="T74" fmla="*/ 4932 w 4932"/>
              <a:gd name="T75" fmla="*/ 864 h 864"/>
              <a:gd name="connsiteX0" fmla="*/ 73 w 11204"/>
              <a:gd name="connsiteY0" fmla="*/ 764 h 9583"/>
              <a:gd name="connsiteX1" fmla="*/ 487 w 11204"/>
              <a:gd name="connsiteY1" fmla="*/ 347 h 9583"/>
              <a:gd name="connsiteX2" fmla="*/ 1326 w 11204"/>
              <a:gd name="connsiteY2" fmla="*/ 486 h 9583"/>
              <a:gd name="connsiteX3" fmla="*/ 1703 w 11204"/>
              <a:gd name="connsiteY3" fmla="*/ 764 h 9583"/>
              <a:gd name="connsiteX4" fmla="*/ 2591 w 11204"/>
              <a:gd name="connsiteY4" fmla="*/ 556 h 9583"/>
              <a:gd name="connsiteX5" fmla="*/ 3309 w 11204"/>
              <a:gd name="connsiteY5" fmla="*/ 764 h 9583"/>
              <a:gd name="connsiteX6" fmla="*/ 3662 w 11204"/>
              <a:gd name="connsiteY6" fmla="*/ 1319 h 9583"/>
              <a:gd name="connsiteX7" fmla="*/ 4501 w 11204"/>
              <a:gd name="connsiteY7" fmla="*/ 903 h 9583"/>
              <a:gd name="connsiteX8" fmla="*/ 6375 w 11204"/>
              <a:gd name="connsiteY8" fmla="*/ 625 h 9583"/>
              <a:gd name="connsiteX9" fmla="*/ 6533 w 11204"/>
              <a:gd name="connsiteY9" fmla="*/ 417 h 9583"/>
              <a:gd name="connsiteX10" fmla="*/ 7080 w 11204"/>
              <a:gd name="connsiteY10" fmla="*/ 0 h 9583"/>
              <a:gd name="connsiteX11" fmla="*/ 8297 w 11204"/>
              <a:gd name="connsiteY11" fmla="*/ 347 h 9583"/>
              <a:gd name="connsiteX12" fmla="*/ 9562 w 11204"/>
              <a:gd name="connsiteY12" fmla="*/ 347 h 9583"/>
              <a:gd name="connsiteX13" fmla="*/ 9708 w 11204"/>
              <a:gd name="connsiteY13" fmla="*/ 556 h 9583"/>
              <a:gd name="connsiteX14" fmla="*/ 9891 w 11204"/>
              <a:gd name="connsiteY14" fmla="*/ 833 h 9583"/>
              <a:gd name="connsiteX15" fmla="*/ 9976 w 11204"/>
              <a:gd name="connsiteY15" fmla="*/ 972 h 9583"/>
              <a:gd name="connsiteX16" fmla="*/ 9988 w 11204"/>
              <a:gd name="connsiteY16" fmla="*/ 1250 h 9583"/>
              <a:gd name="connsiteX17" fmla="*/ 10000 w 11204"/>
              <a:gd name="connsiteY17" fmla="*/ 1458 h 9583"/>
              <a:gd name="connsiteX18" fmla="*/ 11200 w 11204"/>
              <a:gd name="connsiteY18" fmla="*/ 8925 h 9583"/>
              <a:gd name="connsiteX19" fmla="*/ 4586 w 11204"/>
              <a:gd name="connsiteY19" fmla="*/ 9583 h 9583"/>
              <a:gd name="connsiteX20" fmla="*/ 365 w 11204"/>
              <a:gd name="connsiteY20" fmla="*/ 9167 h 9583"/>
              <a:gd name="connsiteX21" fmla="*/ 0 w 11204"/>
              <a:gd name="connsiteY21" fmla="*/ 8889 h 9583"/>
              <a:gd name="connsiteX22" fmla="*/ 0 w 11204"/>
              <a:gd name="connsiteY22" fmla="*/ 833 h 9583"/>
              <a:gd name="connsiteX23" fmla="*/ 73 w 11204"/>
              <a:gd name="connsiteY23" fmla="*/ 764 h 9583"/>
              <a:gd name="connsiteX0" fmla="*/ 65 w 10800"/>
              <a:gd name="connsiteY0" fmla="*/ 797 h 10000"/>
              <a:gd name="connsiteX1" fmla="*/ 435 w 10800"/>
              <a:gd name="connsiteY1" fmla="*/ 362 h 10000"/>
              <a:gd name="connsiteX2" fmla="*/ 1184 w 10800"/>
              <a:gd name="connsiteY2" fmla="*/ 507 h 10000"/>
              <a:gd name="connsiteX3" fmla="*/ 1520 w 10800"/>
              <a:gd name="connsiteY3" fmla="*/ 797 h 10000"/>
              <a:gd name="connsiteX4" fmla="*/ 2313 w 10800"/>
              <a:gd name="connsiteY4" fmla="*/ 580 h 10000"/>
              <a:gd name="connsiteX5" fmla="*/ 2953 w 10800"/>
              <a:gd name="connsiteY5" fmla="*/ 797 h 10000"/>
              <a:gd name="connsiteX6" fmla="*/ 3268 w 10800"/>
              <a:gd name="connsiteY6" fmla="*/ 1376 h 10000"/>
              <a:gd name="connsiteX7" fmla="*/ 4017 w 10800"/>
              <a:gd name="connsiteY7" fmla="*/ 942 h 10000"/>
              <a:gd name="connsiteX8" fmla="*/ 5690 w 10800"/>
              <a:gd name="connsiteY8" fmla="*/ 652 h 10000"/>
              <a:gd name="connsiteX9" fmla="*/ 5831 w 10800"/>
              <a:gd name="connsiteY9" fmla="*/ 435 h 10000"/>
              <a:gd name="connsiteX10" fmla="*/ 6319 w 10800"/>
              <a:gd name="connsiteY10" fmla="*/ 0 h 10000"/>
              <a:gd name="connsiteX11" fmla="*/ 7405 w 10800"/>
              <a:gd name="connsiteY11" fmla="*/ 362 h 10000"/>
              <a:gd name="connsiteX12" fmla="*/ 8534 w 10800"/>
              <a:gd name="connsiteY12" fmla="*/ 362 h 10000"/>
              <a:gd name="connsiteX13" fmla="*/ 8665 w 10800"/>
              <a:gd name="connsiteY13" fmla="*/ 580 h 10000"/>
              <a:gd name="connsiteX14" fmla="*/ 8828 w 10800"/>
              <a:gd name="connsiteY14" fmla="*/ 869 h 10000"/>
              <a:gd name="connsiteX15" fmla="*/ 8904 w 10800"/>
              <a:gd name="connsiteY15" fmla="*/ 1014 h 10000"/>
              <a:gd name="connsiteX16" fmla="*/ 8915 w 10800"/>
              <a:gd name="connsiteY16" fmla="*/ 1304 h 10000"/>
              <a:gd name="connsiteX17" fmla="*/ 9996 w 10800"/>
              <a:gd name="connsiteY17" fmla="*/ 9313 h 10000"/>
              <a:gd name="connsiteX18" fmla="*/ 4093 w 10800"/>
              <a:gd name="connsiteY18" fmla="*/ 10000 h 10000"/>
              <a:gd name="connsiteX19" fmla="*/ 326 w 10800"/>
              <a:gd name="connsiteY19" fmla="*/ 9566 h 10000"/>
              <a:gd name="connsiteX20" fmla="*/ 0 w 10800"/>
              <a:gd name="connsiteY20" fmla="*/ 9276 h 10000"/>
              <a:gd name="connsiteX21" fmla="*/ 0 w 10800"/>
              <a:gd name="connsiteY21" fmla="*/ 869 h 10000"/>
              <a:gd name="connsiteX22" fmla="*/ 65 w 10800"/>
              <a:gd name="connsiteY22" fmla="*/ 797 h 10000"/>
              <a:gd name="connsiteX0" fmla="*/ 65 w 10988"/>
              <a:gd name="connsiteY0" fmla="*/ 797 h 10000"/>
              <a:gd name="connsiteX1" fmla="*/ 435 w 10988"/>
              <a:gd name="connsiteY1" fmla="*/ 362 h 10000"/>
              <a:gd name="connsiteX2" fmla="*/ 1184 w 10988"/>
              <a:gd name="connsiteY2" fmla="*/ 507 h 10000"/>
              <a:gd name="connsiteX3" fmla="*/ 1520 w 10988"/>
              <a:gd name="connsiteY3" fmla="*/ 797 h 10000"/>
              <a:gd name="connsiteX4" fmla="*/ 2313 w 10988"/>
              <a:gd name="connsiteY4" fmla="*/ 580 h 10000"/>
              <a:gd name="connsiteX5" fmla="*/ 2953 w 10988"/>
              <a:gd name="connsiteY5" fmla="*/ 797 h 10000"/>
              <a:gd name="connsiteX6" fmla="*/ 3268 w 10988"/>
              <a:gd name="connsiteY6" fmla="*/ 1376 h 10000"/>
              <a:gd name="connsiteX7" fmla="*/ 4017 w 10988"/>
              <a:gd name="connsiteY7" fmla="*/ 942 h 10000"/>
              <a:gd name="connsiteX8" fmla="*/ 5690 w 10988"/>
              <a:gd name="connsiteY8" fmla="*/ 652 h 10000"/>
              <a:gd name="connsiteX9" fmla="*/ 5831 w 10988"/>
              <a:gd name="connsiteY9" fmla="*/ 435 h 10000"/>
              <a:gd name="connsiteX10" fmla="*/ 6319 w 10988"/>
              <a:gd name="connsiteY10" fmla="*/ 0 h 10000"/>
              <a:gd name="connsiteX11" fmla="*/ 7405 w 10988"/>
              <a:gd name="connsiteY11" fmla="*/ 362 h 10000"/>
              <a:gd name="connsiteX12" fmla="*/ 8534 w 10988"/>
              <a:gd name="connsiteY12" fmla="*/ 362 h 10000"/>
              <a:gd name="connsiteX13" fmla="*/ 8665 w 10988"/>
              <a:gd name="connsiteY13" fmla="*/ 580 h 10000"/>
              <a:gd name="connsiteX14" fmla="*/ 8828 w 10988"/>
              <a:gd name="connsiteY14" fmla="*/ 869 h 10000"/>
              <a:gd name="connsiteX15" fmla="*/ 8904 w 10988"/>
              <a:gd name="connsiteY15" fmla="*/ 1014 h 10000"/>
              <a:gd name="connsiteX16" fmla="*/ 8915 w 10988"/>
              <a:gd name="connsiteY16" fmla="*/ 1304 h 10000"/>
              <a:gd name="connsiteX17" fmla="*/ 9639 w 10988"/>
              <a:gd name="connsiteY17" fmla="*/ 7122 h 10000"/>
              <a:gd name="connsiteX18" fmla="*/ 9996 w 10988"/>
              <a:gd name="connsiteY18" fmla="*/ 9313 h 10000"/>
              <a:gd name="connsiteX19" fmla="*/ 4093 w 10988"/>
              <a:gd name="connsiteY19" fmla="*/ 10000 h 10000"/>
              <a:gd name="connsiteX20" fmla="*/ 326 w 10988"/>
              <a:gd name="connsiteY20" fmla="*/ 9566 h 10000"/>
              <a:gd name="connsiteX21" fmla="*/ 0 w 10988"/>
              <a:gd name="connsiteY21" fmla="*/ 9276 h 10000"/>
              <a:gd name="connsiteX22" fmla="*/ 0 w 10988"/>
              <a:gd name="connsiteY22" fmla="*/ 869 h 10000"/>
              <a:gd name="connsiteX23" fmla="*/ 65 w 10988"/>
              <a:gd name="connsiteY23" fmla="*/ 797 h 10000"/>
              <a:gd name="connsiteX0" fmla="*/ 65 w 10988"/>
              <a:gd name="connsiteY0" fmla="*/ 797 h 10000"/>
              <a:gd name="connsiteX1" fmla="*/ 435 w 10988"/>
              <a:gd name="connsiteY1" fmla="*/ 362 h 10000"/>
              <a:gd name="connsiteX2" fmla="*/ 1184 w 10988"/>
              <a:gd name="connsiteY2" fmla="*/ 507 h 10000"/>
              <a:gd name="connsiteX3" fmla="*/ 1520 w 10988"/>
              <a:gd name="connsiteY3" fmla="*/ 797 h 10000"/>
              <a:gd name="connsiteX4" fmla="*/ 2313 w 10988"/>
              <a:gd name="connsiteY4" fmla="*/ 580 h 10000"/>
              <a:gd name="connsiteX5" fmla="*/ 2953 w 10988"/>
              <a:gd name="connsiteY5" fmla="*/ 797 h 10000"/>
              <a:gd name="connsiteX6" fmla="*/ 3268 w 10988"/>
              <a:gd name="connsiteY6" fmla="*/ 1376 h 10000"/>
              <a:gd name="connsiteX7" fmla="*/ 4017 w 10988"/>
              <a:gd name="connsiteY7" fmla="*/ 942 h 10000"/>
              <a:gd name="connsiteX8" fmla="*/ 5690 w 10988"/>
              <a:gd name="connsiteY8" fmla="*/ 652 h 10000"/>
              <a:gd name="connsiteX9" fmla="*/ 5831 w 10988"/>
              <a:gd name="connsiteY9" fmla="*/ 435 h 10000"/>
              <a:gd name="connsiteX10" fmla="*/ 6319 w 10988"/>
              <a:gd name="connsiteY10" fmla="*/ 0 h 10000"/>
              <a:gd name="connsiteX11" fmla="*/ 7405 w 10988"/>
              <a:gd name="connsiteY11" fmla="*/ 362 h 10000"/>
              <a:gd name="connsiteX12" fmla="*/ 8534 w 10988"/>
              <a:gd name="connsiteY12" fmla="*/ 362 h 10000"/>
              <a:gd name="connsiteX13" fmla="*/ 8665 w 10988"/>
              <a:gd name="connsiteY13" fmla="*/ 580 h 10000"/>
              <a:gd name="connsiteX14" fmla="*/ 8828 w 10988"/>
              <a:gd name="connsiteY14" fmla="*/ 869 h 10000"/>
              <a:gd name="connsiteX15" fmla="*/ 8904 w 10988"/>
              <a:gd name="connsiteY15" fmla="*/ 1014 h 10000"/>
              <a:gd name="connsiteX16" fmla="*/ 8915 w 10988"/>
              <a:gd name="connsiteY16" fmla="*/ 1304 h 10000"/>
              <a:gd name="connsiteX17" fmla="*/ 9639 w 10988"/>
              <a:gd name="connsiteY17" fmla="*/ 7122 h 10000"/>
              <a:gd name="connsiteX18" fmla="*/ 9996 w 10988"/>
              <a:gd name="connsiteY18" fmla="*/ 9313 h 10000"/>
              <a:gd name="connsiteX19" fmla="*/ 4093 w 10988"/>
              <a:gd name="connsiteY19" fmla="*/ 10000 h 10000"/>
              <a:gd name="connsiteX20" fmla="*/ 326 w 10988"/>
              <a:gd name="connsiteY20" fmla="*/ 9566 h 10000"/>
              <a:gd name="connsiteX21" fmla="*/ 0 w 10988"/>
              <a:gd name="connsiteY21" fmla="*/ 9276 h 10000"/>
              <a:gd name="connsiteX22" fmla="*/ 0 w 10988"/>
              <a:gd name="connsiteY22" fmla="*/ 869 h 10000"/>
              <a:gd name="connsiteX23" fmla="*/ 65 w 10988"/>
              <a:gd name="connsiteY23" fmla="*/ 797 h 10000"/>
              <a:gd name="connsiteX0" fmla="*/ 65 w 10443"/>
              <a:gd name="connsiteY0" fmla="*/ 797 h 10000"/>
              <a:gd name="connsiteX1" fmla="*/ 435 w 10443"/>
              <a:gd name="connsiteY1" fmla="*/ 362 h 10000"/>
              <a:gd name="connsiteX2" fmla="*/ 1184 w 10443"/>
              <a:gd name="connsiteY2" fmla="*/ 507 h 10000"/>
              <a:gd name="connsiteX3" fmla="*/ 1520 w 10443"/>
              <a:gd name="connsiteY3" fmla="*/ 797 h 10000"/>
              <a:gd name="connsiteX4" fmla="*/ 2313 w 10443"/>
              <a:gd name="connsiteY4" fmla="*/ 580 h 10000"/>
              <a:gd name="connsiteX5" fmla="*/ 2953 w 10443"/>
              <a:gd name="connsiteY5" fmla="*/ 797 h 10000"/>
              <a:gd name="connsiteX6" fmla="*/ 3268 w 10443"/>
              <a:gd name="connsiteY6" fmla="*/ 1376 h 10000"/>
              <a:gd name="connsiteX7" fmla="*/ 4017 w 10443"/>
              <a:gd name="connsiteY7" fmla="*/ 942 h 10000"/>
              <a:gd name="connsiteX8" fmla="*/ 5690 w 10443"/>
              <a:gd name="connsiteY8" fmla="*/ 652 h 10000"/>
              <a:gd name="connsiteX9" fmla="*/ 5831 w 10443"/>
              <a:gd name="connsiteY9" fmla="*/ 435 h 10000"/>
              <a:gd name="connsiteX10" fmla="*/ 6319 w 10443"/>
              <a:gd name="connsiteY10" fmla="*/ 0 h 10000"/>
              <a:gd name="connsiteX11" fmla="*/ 7405 w 10443"/>
              <a:gd name="connsiteY11" fmla="*/ 362 h 10000"/>
              <a:gd name="connsiteX12" fmla="*/ 8534 w 10443"/>
              <a:gd name="connsiteY12" fmla="*/ 362 h 10000"/>
              <a:gd name="connsiteX13" fmla="*/ 8665 w 10443"/>
              <a:gd name="connsiteY13" fmla="*/ 580 h 10000"/>
              <a:gd name="connsiteX14" fmla="*/ 8828 w 10443"/>
              <a:gd name="connsiteY14" fmla="*/ 869 h 10000"/>
              <a:gd name="connsiteX15" fmla="*/ 8904 w 10443"/>
              <a:gd name="connsiteY15" fmla="*/ 1014 h 10000"/>
              <a:gd name="connsiteX16" fmla="*/ 8915 w 10443"/>
              <a:gd name="connsiteY16" fmla="*/ 1304 h 10000"/>
              <a:gd name="connsiteX17" fmla="*/ 9639 w 10443"/>
              <a:gd name="connsiteY17" fmla="*/ 7122 h 10000"/>
              <a:gd name="connsiteX18" fmla="*/ 4093 w 10443"/>
              <a:gd name="connsiteY18" fmla="*/ 10000 h 10000"/>
              <a:gd name="connsiteX19" fmla="*/ 326 w 10443"/>
              <a:gd name="connsiteY19" fmla="*/ 9566 h 10000"/>
              <a:gd name="connsiteX20" fmla="*/ 0 w 10443"/>
              <a:gd name="connsiteY20" fmla="*/ 9276 h 10000"/>
              <a:gd name="connsiteX21" fmla="*/ 0 w 10443"/>
              <a:gd name="connsiteY21" fmla="*/ 869 h 10000"/>
              <a:gd name="connsiteX22" fmla="*/ 65 w 10443"/>
              <a:gd name="connsiteY22" fmla="*/ 797 h 10000"/>
              <a:gd name="connsiteX0" fmla="*/ 65 w 10086"/>
              <a:gd name="connsiteY0" fmla="*/ 797 h 10000"/>
              <a:gd name="connsiteX1" fmla="*/ 435 w 10086"/>
              <a:gd name="connsiteY1" fmla="*/ 362 h 10000"/>
              <a:gd name="connsiteX2" fmla="*/ 1184 w 10086"/>
              <a:gd name="connsiteY2" fmla="*/ 507 h 10000"/>
              <a:gd name="connsiteX3" fmla="*/ 1520 w 10086"/>
              <a:gd name="connsiteY3" fmla="*/ 797 h 10000"/>
              <a:gd name="connsiteX4" fmla="*/ 2313 w 10086"/>
              <a:gd name="connsiteY4" fmla="*/ 580 h 10000"/>
              <a:gd name="connsiteX5" fmla="*/ 2953 w 10086"/>
              <a:gd name="connsiteY5" fmla="*/ 797 h 10000"/>
              <a:gd name="connsiteX6" fmla="*/ 3268 w 10086"/>
              <a:gd name="connsiteY6" fmla="*/ 1376 h 10000"/>
              <a:gd name="connsiteX7" fmla="*/ 4017 w 10086"/>
              <a:gd name="connsiteY7" fmla="*/ 942 h 10000"/>
              <a:gd name="connsiteX8" fmla="*/ 5690 w 10086"/>
              <a:gd name="connsiteY8" fmla="*/ 652 h 10000"/>
              <a:gd name="connsiteX9" fmla="*/ 5831 w 10086"/>
              <a:gd name="connsiteY9" fmla="*/ 435 h 10000"/>
              <a:gd name="connsiteX10" fmla="*/ 6319 w 10086"/>
              <a:gd name="connsiteY10" fmla="*/ 0 h 10000"/>
              <a:gd name="connsiteX11" fmla="*/ 7405 w 10086"/>
              <a:gd name="connsiteY11" fmla="*/ 362 h 10000"/>
              <a:gd name="connsiteX12" fmla="*/ 8534 w 10086"/>
              <a:gd name="connsiteY12" fmla="*/ 362 h 10000"/>
              <a:gd name="connsiteX13" fmla="*/ 8665 w 10086"/>
              <a:gd name="connsiteY13" fmla="*/ 580 h 10000"/>
              <a:gd name="connsiteX14" fmla="*/ 8828 w 10086"/>
              <a:gd name="connsiteY14" fmla="*/ 869 h 10000"/>
              <a:gd name="connsiteX15" fmla="*/ 8904 w 10086"/>
              <a:gd name="connsiteY15" fmla="*/ 1014 h 10000"/>
              <a:gd name="connsiteX16" fmla="*/ 8915 w 10086"/>
              <a:gd name="connsiteY16" fmla="*/ 1304 h 10000"/>
              <a:gd name="connsiteX17" fmla="*/ 9282 w 10086"/>
              <a:gd name="connsiteY17" fmla="*/ 7122 h 10000"/>
              <a:gd name="connsiteX18" fmla="*/ 4093 w 10086"/>
              <a:gd name="connsiteY18" fmla="*/ 10000 h 10000"/>
              <a:gd name="connsiteX19" fmla="*/ 326 w 10086"/>
              <a:gd name="connsiteY19" fmla="*/ 9566 h 10000"/>
              <a:gd name="connsiteX20" fmla="*/ 0 w 10086"/>
              <a:gd name="connsiteY20" fmla="*/ 9276 h 10000"/>
              <a:gd name="connsiteX21" fmla="*/ 0 w 10086"/>
              <a:gd name="connsiteY21" fmla="*/ 869 h 10000"/>
              <a:gd name="connsiteX22" fmla="*/ 65 w 10086"/>
              <a:gd name="connsiteY22" fmla="*/ 797 h 10000"/>
              <a:gd name="connsiteX0" fmla="*/ 65 w 10266"/>
              <a:gd name="connsiteY0" fmla="*/ 797 h 10000"/>
              <a:gd name="connsiteX1" fmla="*/ 435 w 10266"/>
              <a:gd name="connsiteY1" fmla="*/ 362 h 10000"/>
              <a:gd name="connsiteX2" fmla="*/ 1184 w 10266"/>
              <a:gd name="connsiteY2" fmla="*/ 507 h 10000"/>
              <a:gd name="connsiteX3" fmla="*/ 1520 w 10266"/>
              <a:gd name="connsiteY3" fmla="*/ 797 h 10000"/>
              <a:gd name="connsiteX4" fmla="*/ 2313 w 10266"/>
              <a:gd name="connsiteY4" fmla="*/ 580 h 10000"/>
              <a:gd name="connsiteX5" fmla="*/ 2953 w 10266"/>
              <a:gd name="connsiteY5" fmla="*/ 797 h 10000"/>
              <a:gd name="connsiteX6" fmla="*/ 3268 w 10266"/>
              <a:gd name="connsiteY6" fmla="*/ 1376 h 10000"/>
              <a:gd name="connsiteX7" fmla="*/ 4017 w 10266"/>
              <a:gd name="connsiteY7" fmla="*/ 942 h 10000"/>
              <a:gd name="connsiteX8" fmla="*/ 5690 w 10266"/>
              <a:gd name="connsiteY8" fmla="*/ 652 h 10000"/>
              <a:gd name="connsiteX9" fmla="*/ 5831 w 10266"/>
              <a:gd name="connsiteY9" fmla="*/ 435 h 10000"/>
              <a:gd name="connsiteX10" fmla="*/ 6319 w 10266"/>
              <a:gd name="connsiteY10" fmla="*/ 0 h 10000"/>
              <a:gd name="connsiteX11" fmla="*/ 7405 w 10266"/>
              <a:gd name="connsiteY11" fmla="*/ 362 h 10000"/>
              <a:gd name="connsiteX12" fmla="*/ 8534 w 10266"/>
              <a:gd name="connsiteY12" fmla="*/ 362 h 10000"/>
              <a:gd name="connsiteX13" fmla="*/ 8665 w 10266"/>
              <a:gd name="connsiteY13" fmla="*/ 580 h 10000"/>
              <a:gd name="connsiteX14" fmla="*/ 8828 w 10266"/>
              <a:gd name="connsiteY14" fmla="*/ 869 h 10000"/>
              <a:gd name="connsiteX15" fmla="*/ 8904 w 10266"/>
              <a:gd name="connsiteY15" fmla="*/ 1014 h 10000"/>
              <a:gd name="connsiteX16" fmla="*/ 8915 w 10266"/>
              <a:gd name="connsiteY16" fmla="*/ 1304 h 10000"/>
              <a:gd name="connsiteX17" fmla="*/ 9996 w 10266"/>
              <a:gd name="connsiteY17" fmla="*/ 7122 h 10000"/>
              <a:gd name="connsiteX18" fmla="*/ 9282 w 10266"/>
              <a:gd name="connsiteY18" fmla="*/ 7122 h 10000"/>
              <a:gd name="connsiteX19" fmla="*/ 4093 w 10266"/>
              <a:gd name="connsiteY19" fmla="*/ 10000 h 10000"/>
              <a:gd name="connsiteX20" fmla="*/ 326 w 10266"/>
              <a:gd name="connsiteY20" fmla="*/ 9566 h 10000"/>
              <a:gd name="connsiteX21" fmla="*/ 0 w 10266"/>
              <a:gd name="connsiteY21" fmla="*/ 9276 h 10000"/>
              <a:gd name="connsiteX22" fmla="*/ 0 w 10266"/>
              <a:gd name="connsiteY22" fmla="*/ 869 h 10000"/>
              <a:gd name="connsiteX23" fmla="*/ 65 w 10266"/>
              <a:gd name="connsiteY23" fmla="*/ 79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266" h="10000">
                <a:moveTo>
                  <a:pt x="65" y="797"/>
                </a:moveTo>
                <a:cubicBezTo>
                  <a:pt x="187" y="531"/>
                  <a:pt x="308" y="447"/>
                  <a:pt x="435" y="362"/>
                </a:cubicBezTo>
                <a:cubicBezTo>
                  <a:pt x="684" y="423"/>
                  <a:pt x="934" y="423"/>
                  <a:pt x="1184" y="507"/>
                </a:cubicBezTo>
                <a:cubicBezTo>
                  <a:pt x="1294" y="544"/>
                  <a:pt x="1409" y="737"/>
                  <a:pt x="1520" y="797"/>
                </a:cubicBezTo>
                <a:cubicBezTo>
                  <a:pt x="1737" y="761"/>
                  <a:pt x="2076" y="893"/>
                  <a:pt x="2313" y="580"/>
                </a:cubicBezTo>
                <a:cubicBezTo>
                  <a:pt x="2529" y="628"/>
                  <a:pt x="2740" y="724"/>
                  <a:pt x="2953" y="797"/>
                </a:cubicBezTo>
                <a:cubicBezTo>
                  <a:pt x="3002" y="1014"/>
                  <a:pt x="3196" y="1256"/>
                  <a:pt x="3268" y="1376"/>
                </a:cubicBezTo>
                <a:cubicBezTo>
                  <a:pt x="3520" y="1304"/>
                  <a:pt x="3766" y="1038"/>
                  <a:pt x="4017" y="942"/>
                </a:cubicBezTo>
                <a:cubicBezTo>
                  <a:pt x="4582" y="1027"/>
                  <a:pt x="5127" y="773"/>
                  <a:pt x="5690" y="652"/>
                </a:cubicBezTo>
                <a:cubicBezTo>
                  <a:pt x="5736" y="604"/>
                  <a:pt x="5784" y="471"/>
                  <a:pt x="5831" y="435"/>
                </a:cubicBezTo>
                <a:cubicBezTo>
                  <a:pt x="5993" y="302"/>
                  <a:pt x="6159" y="217"/>
                  <a:pt x="6319" y="0"/>
                </a:cubicBezTo>
                <a:cubicBezTo>
                  <a:pt x="6680" y="157"/>
                  <a:pt x="7043" y="266"/>
                  <a:pt x="7405" y="362"/>
                </a:cubicBezTo>
                <a:cubicBezTo>
                  <a:pt x="7784" y="217"/>
                  <a:pt x="8154" y="302"/>
                  <a:pt x="8534" y="362"/>
                </a:cubicBezTo>
                <a:cubicBezTo>
                  <a:pt x="8578" y="459"/>
                  <a:pt x="8619" y="520"/>
                  <a:pt x="8665" y="580"/>
                </a:cubicBezTo>
                <a:cubicBezTo>
                  <a:pt x="8726" y="785"/>
                  <a:pt x="8755" y="809"/>
                  <a:pt x="8828" y="869"/>
                </a:cubicBezTo>
                <a:cubicBezTo>
                  <a:pt x="8853" y="930"/>
                  <a:pt x="8885" y="893"/>
                  <a:pt x="8904" y="1014"/>
                </a:cubicBezTo>
                <a:cubicBezTo>
                  <a:pt x="8915" y="1087"/>
                  <a:pt x="8911" y="1207"/>
                  <a:pt x="8915" y="1304"/>
                </a:cubicBezTo>
                <a:cubicBezTo>
                  <a:pt x="9023" y="2134"/>
                  <a:pt x="9935" y="6152"/>
                  <a:pt x="9996" y="7122"/>
                </a:cubicBezTo>
                <a:cubicBezTo>
                  <a:pt x="10057" y="8092"/>
                  <a:pt x="10266" y="6642"/>
                  <a:pt x="9282" y="7122"/>
                </a:cubicBezTo>
                <a:cubicBezTo>
                  <a:pt x="8298" y="7602"/>
                  <a:pt x="5645" y="9593"/>
                  <a:pt x="4093" y="10000"/>
                </a:cubicBezTo>
                <a:lnTo>
                  <a:pt x="326" y="9566"/>
                </a:lnTo>
                <a:lnTo>
                  <a:pt x="0" y="9276"/>
                </a:lnTo>
                <a:lnTo>
                  <a:pt x="0" y="869"/>
                </a:lnTo>
                <a:cubicBezTo>
                  <a:pt x="21" y="845"/>
                  <a:pt x="44" y="821"/>
                  <a:pt x="65" y="797"/>
                </a:cubicBezTo>
                <a:close/>
              </a:path>
            </a:pathLst>
          </a:custGeom>
          <a:pattFill prst="horzBrick">
            <a:fgClr>
              <a:srgbClr val="000099"/>
            </a:fgClr>
            <a:bgClr>
              <a:srgbClr val="C0C0C0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683568" y="2492896"/>
            <a:ext cx="2232248" cy="1565884"/>
          </a:xfrm>
          <a:custGeom>
            <a:avLst/>
            <a:gdLst>
              <a:gd name="connsiteX0" fmla="*/ 0 w 8208912"/>
              <a:gd name="connsiteY0" fmla="*/ 0 h 1152128"/>
              <a:gd name="connsiteX1" fmla="*/ 8208912 w 8208912"/>
              <a:gd name="connsiteY1" fmla="*/ 0 h 1152128"/>
              <a:gd name="connsiteX2" fmla="*/ 8208912 w 8208912"/>
              <a:gd name="connsiteY2" fmla="*/ 1152128 h 1152128"/>
              <a:gd name="connsiteX3" fmla="*/ 0 w 8208912"/>
              <a:gd name="connsiteY3" fmla="*/ 1152128 h 1152128"/>
              <a:gd name="connsiteX4" fmla="*/ 0 w 8208912"/>
              <a:gd name="connsiteY4" fmla="*/ 0 h 1152128"/>
              <a:gd name="connsiteX0" fmla="*/ 0 w 8208912"/>
              <a:gd name="connsiteY0" fmla="*/ 0 h 1152128"/>
              <a:gd name="connsiteX1" fmla="*/ 720080 w 8208912"/>
              <a:gd name="connsiteY1" fmla="*/ 144016 h 1152128"/>
              <a:gd name="connsiteX2" fmla="*/ 8208912 w 8208912"/>
              <a:gd name="connsiteY2" fmla="*/ 0 h 1152128"/>
              <a:gd name="connsiteX3" fmla="*/ 8208912 w 8208912"/>
              <a:gd name="connsiteY3" fmla="*/ 1152128 h 1152128"/>
              <a:gd name="connsiteX4" fmla="*/ 0 w 8208912"/>
              <a:gd name="connsiteY4" fmla="*/ 1152128 h 1152128"/>
              <a:gd name="connsiteX5" fmla="*/ 0 w 8208912"/>
              <a:gd name="connsiteY5" fmla="*/ 0 h 1152128"/>
              <a:gd name="connsiteX0" fmla="*/ 0 w 8208912"/>
              <a:gd name="connsiteY0" fmla="*/ 0 h 1152128"/>
              <a:gd name="connsiteX1" fmla="*/ 720080 w 8208912"/>
              <a:gd name="connsiteY1" fmla="*/ 144016 h 1152128"/>
              <a:gd name="connsiteX2" fmla="*/ 1152128 w 8208912"/>
              <a:gd name="connsiteY2" fmla="*/ 288032 h 1152128"/>
              <a:gd name="connsiteX3" fmla="*/ 8208912 w 8208912"/>
              <a:gd name="connsiteY3" fmla="*/ 0 h 1152128"/>
              <a:gd name="connsiteX4" fmla="*/ 8208912 w 8208912"/>
              <a:gd name="connsiteY4" fmla="*/ 1152128 h 1152128"/>
              <a:gd name="connsiteX5" fmla="*/ 0 w 8208912"/>
              <a:gd name="connsiteY5" fmla="*/ 1152128 h 1152128"/>
              <a:gd name="connsiteX6" fmla="*/ 0 w 8208912"/>
              <a:gd name="connsiteY6" fmla="*/ 0 h 1152128"/>
              <a:gd name="connsiteX0" fmla="*/ 0 w 8208912"/>
              <a:gd name="connsiteY0" fmla="*/ 0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8208912 w 8208912"/>
              <a:gd name="connsiteY4" fmla="*/ 0 h 1152128"/>
              <a:gd name="connsiteX5" fmla="*/ 8208912 w 8208912"/>
              <a:gd name="connsiteY5" fmla="*/ 1152128 h 1152128"/>
              <a:gd name="connsiteX6" fmla="*/ 0 w 8208912"/>
              <a:gd name="connsiteY6" fmla="*/ 1152128 h 1152128"/>
              <a:gd name="connsiteX7" fmla="*/ 0 w 8208912"/>
              <a:gd name="connsiteY7" fmla="*/ 0 h 1152128"/>
              <a:gd name="connsiteX0" fmla="*/ 72008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8208912 w 8208912"/>
              <a:gd name="connsiteY4" fmla="*/ 0 h 1152128"/>
              <a:gd name="connsiteX5" fmla="*/ 8208912 w 8208912"/>
              <a:gd name="connsiteY5" fmla="*/ 1152128 h 1152128"/>
              <a:gd name="connsiteX6" fmla="*/ 0 w 8208912"/>
              <a:gd name="connsiteY6" fmla="*/ 1152128 h 1152128"/>
              <a:gd name="connsiteX7" fmla="*/ 72008 w 8208912"/>
              <a:gd name="connsiteY7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8208912 w 8208912"/>
              <a:gd name="connsiteY4" fmla="*/ 0 h 1152128"/>
              <a:gd name="connsiteX5" fmla="*/ 8208912 w 8208912"/>
              <a:gd name="connsiteY5" fmla="*/ 1152128 h 1152128"/>
              <a:gd name="connsiteX6" fmla="*/ 0 w 8208912"/>
              <a:gd name="connsiteY6" fmla="*/ 1152128 h 1152128"/>
              <a:gd name="connsiteX7" fmla="*/ 0 w 8208912"/>
              <a:gd name="connsiteY7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8208912 w 8208912"/>
              <a:gd name="connsiteY5" fmla="*/ 0 h 1152128"/>
              <a:gd name="connsiteX6" fmla="*/ 8208912 w 8208912"/>
              <a:gd name="connsiteY6" fmla="*/ 1152128 h 1152128"/>
              <a:gd name="connsiteX7" fmla="*/ 0 w 8208912"/>
              <a:gd name="connsiteY7" fmla="*/ 1152128 h 1152128"/>
              <a:gd name="connsiteX8" fmla="*/ 0 w 8208912"/>
              <a:gd name="connsiteY8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8208912 w 8208912"/>
              <a:gd name="connsiteY6" fmla="*/ 0 h 1152128"/>
              <a:gd name="connsiteX7" fmla="*/ 8208912 w 8208912"/>
              <a:gd name="connsiteY7" fmla="*/ 1152128 h 1152128"/>
              <a:gd name="connsiteX8" fmla="*/ 0 w 8208912"/>
              <a:gd name="connsiteY8" fmla="*/ 1152128 h 1152128"/>
              <a:gd name="connsiteX9" fmla="*/ 0 w 8208912"/>
              <a:gd name="connsiteY9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2952328 w 8208912"/>
              <a:gd name="connsiteY6" fmla="*/ 360040 h 1152128"/>
              <a:gd name="connsiteX7" fmla="*/ 8208912 w 8208912"/>
              <a:gd name="connsiteY7" fmla="*/ 0 h 1152128"/>
              <a:gd name="connsiteX8" fmla="*/ 8208912 w 8208912"/>
              <a:gd name="connsiteY8" fmla="*/ 1152128 h 1152128"/>
              <a:gd name="connsiteX9" fmla="*/ 0 w 8208912"/>
              <a:gd name="connsiteY9" fmla="*/ 1152128 h 1152128"/>
              <a:gd name="connsiteX10" fmla="*/ 0 w 8208912"/>
              <a:gd name="connsiteY10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2952328 w 8208912"/>
              <a:gd name="connsiteY6" fmla="*/ 360040 h 1152128"/>
              <a:gd name="connsiteX7" fmla="*/ 4248472 w 8208912"/>
              <a:gd name="connsiteY7" fmla="*/ 288032 h 1152128"/>
              <a:gd name="connsiteX8" fmla="*/ 8208912 w 8208912"/>
              <a:gd name="connsiteY8" fmla="*/ 0 h 1152128"/>
              <a:gd name="connsiteX9" fmla="*/ 8208912 w 8208912"/>
              <a:gd name="connsiteY9" fmla="*/ 1152128 h 1152128"/>
              <a:gd name="connsiteX10" fmla="*/ 0 w 8208912"/>
              <a:gd name="connsiteY10" fmla="*/ 1152128 h 1152128"/>
              <a:gd name="connsiteX11" fmla="*/ 0 w 8208912"/>
              <a:gd name="connsiteY11" fmla="*/ 144016 h 1152128"/>
              <a:gd name="connsiteX0" fmla="*/ 0 w 8208912"/>
              <a:gd name="connsiteY0" fmla="*/ 144016 h 1152128"/>
              <a:gd name="connsiteX1" fmla="*/ 360040 w 8208912"/>
              <a:gd name="connsiteY1" fmla="*/ 144016 h 1152128"/>
              <a:gd name="connsiteX2" fmla="*/ 720080 w 8208912"/>
              <a:gd name="connsiteY2" fmla="*/ 144016 h 1152128"/>
              <a:gd name="connsiteX3" fmla="*/ 1152128 w 8208912"/>
              <a:gd name="connsiteY3" fmla="*/ 288032 h 1152128"/>
              <a:gd name="connsiteX4" fmla="*/ 1872208 w 8208912"/>
              <a:gd name="connsiteY4" fmla="*/ 432048 h 1152128"/>
              <a:gd name="connsiteX5" fmla="*/ 2376264 w 8208912"/>
              <a:gd name="connsiteY5" fmla="*/ 504056 h 1152128"/>
              <a:gd name="connsiteX6" fmla="*/ 2952328 w 8208912"/>
              <a:gd name="connsiteY6" fmla="*/ 360040 h 1152128"/>
              <a:gd name="connsiteX7" fmla="*/ 4248472 w 8208912"/>
              <a:gd name="connsiteY7" fmla="*/ 288032 h 1152128"/>
              <a:gd name="connsiteX8" fmla="*/ 8208912 w 8208912"/>
              <a:gd name="connsiteY8" fmla="*/ 0 h 1152128"/>
              <a:gd name="connsiteX9" fmla="*/ 8208912 w 8208912"/>
              <a:gd name="connsiteY9" fmla="*/ 1152128 h 1152128"/>
              <a:gd name="connsiteX10" fmla="*/ 0 w 8208912"/>
              <a:gd name="connsiteY10" fmla="*/ 1152128 h 1152128"/>
              <a:gd name="connsiteX11" fmla="*/ 0 w 8208912"/>
              <a:gd name="connsiteY11" fmla="*/ 144016 h 1152128"/>
              <a:gd name="connsiteX0" fmla="*/ 0 w 8208912"/>
              <a:gd name="connsiteY0" fmla="*/ 310495 h 1318607"/>
              <a:gd name="connsiteX1" fmla="*/ 360040 w 8208912"/>
              <a:gd name="connsiteY1" fmla="*/ 310495 h 1318607"/>
              <a:gd name="connsiteX2" fmla="*/ 720080 w 8208912"/>
              <a:gd name="connsiteY2" fmla="*/ 310495 h 1318607"/>
              <a:gd name="connsiteX3" fmla="*/ 1152128 w 8208912"/>
              <a:gd name="connsiteY3" fmla="*/ 454511 h 1318607"/>
              <a:gd name="connsiteX4" fmla="*/ 1872208 w 8208912"/>
              <a:gd name="connsiteY4" fmla="*/ 598527 h 1318607"/>
              <a:gd name="connsiteX5" fmla="*/ 2376264 w 8208912"/>
              <a:gd name="connsiteY5" fmla="*/ 670535 h 1318607"/>
              <a:gd name="connsiteX6" fmla="*/ 2952328 w 8208912"/>
              <a:gd name="connsiteY6" fmla="*/ 526519 h 1318607"/>
              <a:gd name="connsiteX7" fmla="*/ 4248472 w 8208912"/>
              <a:gd name="connsiteY7" fmla="*/ 454511 h 1318607"/>
              <a:gd name="connsiteX8" fmla="*/ 6408712 w 8208912"/>
              <a:gd name="connsiteY8" fmla="*/ 454511 h 1318607"/>
              <a:gd name="connsiteX9" fmla="*/ 8208912 w 8208912"/>
              <a:gd name="connsiteY9" fmla="*/ 166479 h 1318607"/>
              <a:gd name="connsiteX10" fmla="*/ 8208912 w 8208912"/>
              <a:gd name="connsiteY10" fmla="*/ 1318607 h 1318607"/>
              <a:gd name="connsiteX11" fmla="*/ 0 w 8208912"/>
              <a:gd name="connsiteY11" fmla="*/ 1318607 h 1318607"/>
              <a:gd name="connsiteX12" fmla="*/ 0 w 8208912"/>
              <a:gd name="connsiteY12" fmla="*/ 310495 h 1318607"/>
              <a:gd name="connsiteX0" fmla="*/ 0 w 8208912"/>
              <a:gd name="connsiteY0" fmla="*/ 319874 h 1327986"/>
              <a:gd name="connsiteX1" fmla="*/ 360040 w 8208912"/>
              <a:gd name="connsiteY1" fmla="*/ 319874 h 1327986"/>
              <a:gd name="connsiteX2" fmla="*/ 720080 w 8208912"/>
              <a:gd name="connsiteY2" fmla="*/ 319874 h 1327986"/>
              <a:gd name="connsiteX3" fmla="*/ 1152128 w 8208912"/>
              <a:gd name="connsiteY3" fmla="*/ 463890 h 1327986"/>
              <a:gd name="connsiteX4" fmla="*/ 1872208 w 8208912"/>
              <a:gd name="connsiteY4" fmla="*/ 607906 h 1327986"/>
              <a:gd name="connsiteX5" fmla="*/ 2376264 w 8208912"/>
              <a:gd name="connsiteY5" fmla="*/ 679914 h 1327986"/>
              <a:gd name="connsiteX6" fmla="*/ 2952328 w 8208912"/>
              <a:gd name="connsiteY6" fmla="*/ 535898 h 1327986"/>
              <a:gd name="connsiteX7" fmla="*/ 4248472 w 8208912"/>
              <a:gd name="connsiteY7" fmla="*/ 463890 h 1327986"/>
              <a:gd name="connsiteX8" fmla="*/ 6408712 w 8208912"/>
              <a:gd name="connsiteY8" fmla="*/ 463890 h 1327986"/>
              <a:gd name="connsiteX9" fmla="*/ 7416824 w 8208912"/>
              <a:gd name="connsiteY9" fmla="*/ 463891 h 1327986"/>
              <a:gd name="connsiteX10" fmla="*/ 8208912 w 8208912"/>
              <a:gd name="connsiteY10" fmla="*/ 175858 h 1327986"/>
              <a:gd name="connsiteX11" fmla="*/ 8208912 w 8208912"/>
              <a:gd name="connsiteY11" fmla="*/ 1327986 h 1327986"/>
              <a:gd name="connsiteX12" fmla="*/ 0 w 8208912"/>
              <a:gd name="connsiteY12" fmla="*/ 1327986 h 1327986"/>
              <a:gd name="connsiteX13" fmla="*/ 0 w 8208912"/>
              <a:gd name="connsiteY13" fmla="*/ 319874 h 1327986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2952328 w 8208912"/>
              <a:gd name="connsiteY6" fmla="*/ 552310 h 1344398"/>
              <a:gd name="connsiteX7" fmla="*/ 4248472 w 8208912"/>
              <a:gd name="connsiteY7" fmla="*/ 480302 h 1344398"/>
              <a:gd name="connsiteX8" fmla="*/ 6408712 w 8208912"/>
              <a:gd name="connsiteY8" fmla="*/ 480302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248472 w 8208912"/>
              <a:gd name="connsiteY7" fmla="*/ 480302 h 1344398"/>
              <a:gd name="connsiteX8" fmla="*/ 6408712 w 8208912"/>
              <a:gd name="connsiteY8" fmla="*/ 480302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104456 w 8208912"/>
              <a:gd name="connsiteY7" fmla="*/ 741737 h 1344398"/>
              <a:gd name="connsiteX8" fmla="*/ 6408712 w 8208912"/>
              <a:gd name="connsiteY8" fmla="*/ 480302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104456 w 8208912"/>
              <a:gd name="connsiteY7" fmla="*/ 741737 h 1344398"/>
              <a:gd name="connsiteX8" fmla="*/ 5832648 w 8208912"/>
              <a:gd name="connsiteY8" fmla="*/ 741737 h 1344398"/>
              <a:gd name="connsiteX9" fmla="*/ 7416824 w 8208912"/>
              <a:gd name="connsiteY9" fmla="*/ 480303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336286 h 1344398"/>
              <a:gd name="connsiteX1" fmla="*/ 360040 w 8208912"/>
              <a:gd name="connsiteY1" fmla="*/ 336286 h 1344398"/>
              <a:gd name="connsiteX2" fmla="*/ 720080 w 8208912"/>
              <a:gd name="connsiteY2" fmla="*/ 336286 h 1344398"/>
              <a:gd name="connsiteX3" fmla="*/ 1152128 w 8208912"/>
              <a:gd name="connsiteY3" fmla="*/ 480302 h 1344398"/>
              <a:gd name="connsiteX4" fmla="*/ 1872208 w 8208912"/>
              <a:gd name="connsiteY4" fmla="*/ 624318 h 1344398"/>
              <a:gd name="connsiteX5" fmla="*/ 2376264 w 8208912"/>
              <a:gd name="connsiteY5" fmla="*/ 696326 h 1344398"/>
              <a:gd name="connsiteX6" fmla="*/ 3312368 w 8208912"/>
              <a:gd name="connsiteY6" fmla="*/ 695378 h 1344398"/>
              <a:gd name="connsiteX7" fmla="*/ 4104456 w 8208912"/>
              <a:gd name="connsiteY7" fmla="*/ 741737 h 1344398"/>
              <a:gd name="connsiteX8" fmla="*/ 5832648 w 8208912"/>
              <a:gd name="connsiteY8" fmla="*/ 741737 h 1344398"/>
              <a:gd name="connsiteX9" fmla="*/ 7344816 w 8208912"/>
              <a:gd name="connsiteY9" fmla="*/ 695378 h 1344398"/>
              <a:gd name="connsiteX10" fmla="*/ 8064896 w 8208912"/>
              <a:gd name="connsiteY10" fmla="*/ 264279 h 1344398"/>
              <a:gd name="connsiteX11" fmla="*/ 8208912 w 8208912"/>
              <a:gd name="connsiteY11" fmla="*/ 192270 h 1344398"/>
              <a:gd name="connsiteX12" fmla="*/ 8208912 w 8208912"/>
              <a:gd name="connsiteY12" fmla="*/ 1344398 h 1344398"/>
              <a:gd name="connsiteX13" fmla="*/ 0 w 8208912"/>
              <a:gd name="connsiteY13" fmla="*/ 1344398 h 1344398"/>
              <a:gd name="connsiteX14" fmla="*/ 0 w 8208912"/>
              <a:gd name="connsiteY14" fmla="*/ 336286 h 1344398"/>
              <a:gd name="connsiteX0" fmla="*/ 0 w 8208912"/>
              <a:gd name="connsiteY0" fmla="*/ 79733 h 1087845"/>
              <a:gd name="connsiteX1" fmla="*/ 360040 w 8208912"/>
              <a:gd name="connsiteY1" fmla="*/ 79733 h 1087845"/>
              <a:gd name="connsiteX2" fmla="*/ 720080 w 8208912"/>
              <a:gd name="connsiteY2" fmla="*/ 79733 h 1087845"/>
              <a:gd name="connsiteX3" fmla="*/ 1152128 w 8208912"/>
              <a:gd name="connsiteY3" fmla="*/ 223749 h 1087845"/>
              <a:gd name="connsiteX4" fmla="*/ 1872208 w 8208912"/>
              <a:gd name="connsiteY4" fmla="*/ 367765 h 1087845"/>
              <a:gd name="connsiteX5" fmla="*/ 2376264 w 8208912"/>
              <a:gd name="connsiteY5" fmla="*/ 439773 h 1087845"/>
              <a:gd name="connsiteX6" fmla="*/ 3312368 w 8208912"/>
              <a:gd name="connsiteY6" fmla="*/ 438825 h 1087845"/>
              <a:gd name="connsiteX7" fmla="*/ 4104456 w 8208912"/>
              <a:gd name="connsiteY7" fmla="*/ 485184 h 1087845"/>
              <a:gd name="connsiteX8" fmla="*/ 5832648 w 8208912"/>
              <a:gd name="connsiteY8" fmla="*/ 485184 h 1087845"/>
              <a:gd name="connsiteX9" fmla="*/ 7344816 w 8208912"/>
              <a:gd name="connsiteY9" fmla="*/ 438825 h 1087845"/>
              <a:gd name="connsiteX10" fmla="*/ 8064896 w 8208912"/>
              <a:gd name="connsiteY10" fmla="*/ 7726 h 1087845"/>
              <a:gd name="connsiteX11" fmla="*/ 8208912 w 8208912"/>
              <a:gd name="connsiteY11" fmla="*/ 392467 h 1087845"/>
              <a:gd name="connsiteX12" fmla="*/ 8208912 w 8208912"/>
              <a:gd name="connsiteY12" fmla="*/ 1087845 h 1087845"/>
              <a:gd name="connsiteX13" fmla="*/ 0 w 8208912"/>
              <a:gd name="connsiteY13" fmla="*/ 1087845 h 1087845"/>
              <a:gd name="connsiteX14" fmla="*/ 0 w 8208912"/>
              <a:gd name="connsiteY14" fmla="*/ 79733 h 1087845"/>
              <a:gd name="connsiteX0" fmla="*/ 0 w 8208912"/>
              <a:gd name="connsiteY0" fmla="*/ 0 h 1008112"/>
              <a:gd name="connsiteX1" fmla="*/ 360040 w 8208912"/>
              <a:gd name="connsiteY1" fmla="*/ 0 h 1008112"/>
              <a:gd name="connsiteX2" fmla="*/ 720080 w 8208912"/>
              <a:gd name="connsiteY2" fmla="*/ 0 h 1008112"/>
              <a:gd name="connsiteX3" fmla="*/ 1152128 w 8208912"/>
              <a:gd name="connsiteY3" fmla="*/ 144016 h 1008112"/>
              <a:gd name="connsiteX4" fmla="*/ 1872208 w 8208912"/>
              <a:gd name="connsiteY4" fmla="*/ 288032 h 1008112"/>
              <a:gd name="connsiteX5" fmla="*/ 2376264 w 8208912"/>
              <a:gd name="connsiteY5" fmla="*/ 360040 h 1008112"/>
              <a:gd name="connsiteX6" fmla="*/ 3312368 w 8208912"/>
              <a:gd name="connsiteY6" fmla="*/ 359092 h 1008112"/>
              <a:gd name="connsiteX7" fmla="*/ 4104456 w 8208912"/>
              <a:gd name="connsiteY7" fmla="*/ 405451 h 1008112"/>
              <a:gd name="connsiteX8" fmla="*/ 5832648 w 8208912"/>
              <a:gd name="connsiteY8" fmla="*/ 405451 h 1008112"/>
              <a:gd name="connsiteX9" fmla="*/ 7344816 w 8208912"/>
              <a:gd name="connsiteY9" fmla="*/ 359092 h 1008112"/>
              <a:gd name="connsiteX10" fmla="*/ 7920880 w 8208912"/>
              <a:gd name="connsiteY10" fmla="*/ 312734 h 1008112"/>
              <a:gd name="connsiteX11" fmla="*/ 8208912 w 8208912"/>
              <a:gd name="connsiteY11" fmla="*/ 312734 h 1008112"/>
              <a:gd name="connsiteX12" fmla="*/ 8208912 w 8208912"/>
              <a:gd name="connsiteY12" fmla="*/ 1008112 h 1008112"/>
              <a:gd name="connsiteX13" fmla="*/ 0 w 8208912"/>
              <a:gd name="connsiteY13" fmla="*/ 1008112 h 1008112"/>
              <a:gd name="connsiteX14" fmla="*/ 0 w 8208912"/>
              <a:gd name="connsiteY14" fmla="*/ 0 h 1008112"/>
              <a:gd name="connsiteX0" fmla="*/ 0 w 8208912"/>
              <a:gd name="connsiteY0" fmla="*/ 0 h 1008112"/>
              <a:gd name="connsiteX1" fmla="*/ 360040 w 8208912"/>
              <a:gd name="connsiteY1" fmla="*/ 0 h 1008112"/>
              <a:gd name="connsiteX2" fmla="*/ 720080 w 8208912"/>
              <a:gd name="connsiteY2" fmla="*/ 0 h 1008112"/>
              <a:gd name="connsiteX3" fmla="*/ 1152128 w 8208912"/>
              <a:gd name="connsiteY3" fmla="*/ 144016 h 1008112"/>
              <a:gd name="connsiteX4" fmla="*/ 1872208 w 8208912"/>
              <a:gd name="connsiteY4" fmla="*/ 288032 h 1008112"/>
              <a:gd name="connsiteX5" fmla="*/ 2376264 w 8208912"/>
              <a:gd name="connsiteY5" fmla="*/ 360040 h 1008112"/>
              <a:gd name="connsiteX6" fmla="*/ 3312368 w 8208912"/>
              <a:gd name="connsiteY6" fmla="*/ 359092 h 1008112"/>
              <a:gd name="connsiteX7" fmla="*/ 4104456 w 8208912"/>
              <a:gd name="connsiteY7" fmla="*/ 405451 h 1008112"/>
              <a:gd name="connsiteX8" fmla="*/ 5832648 w 8208912"/>
              <a:gd name="connsiteY8" fmla="*/ 405451 h 1008112"/>
              <a:gd name="connsiteX9" fmla="*/ 7344816 w 8208912"/>
              <a:gd name="connsiteY9" fmla="*/ 359092 h 1008112"/>
              <a:gd name="connsiteX10" fmla="*/ 7920880 w 8208912"/>
              <a:gd name="connsiteY10" fmla="*/ 312734 h 1008112"/>
              <a:gd name="connsiteX11" fmla="*/ 8064896 w 8208912"/>
              <a:gd name="connsiteY11" fmla="*/ 312734 h 1008112"/>
              <a:gd name="connsiteX12" fmla="*/ 8208912 w 8208912"/>
              <a:gd name="connsiteY12" fmla="*/ 312734 h 1008112"/>
              <a:gd name="connsiteX13" fmla="*/ 8208912 w 8208912"/>
              <a:gd name="connsiteY13" fmla="*/ 1008112 h 1008112"/>
              <a:gd name="connsiteX14" fmla="*/ 0 w 8208912"/>
              <a:gd name="connsiteY14" fmla="*/ 1008112 h 1008112"/>
              <a:gd name="connsiteX15" fmla="*/ 0 w 8208912"/>
              <a:gd name="connsiteY15" fmla="*/ 0 h 1008112"/>
              <a:gd name="connsiteX0" fmla="*/ 0 w 8208912"/>
              <a:gd name="connsiteY0" fmla="*/ 21217 h 1029329"/>
              <a:gd name="connsiteX1" fmla="*/ 360040 w 8208912"/>
              <a:gd name="connsiteY1" fmla="*/ 21217 h 1029329"/>
              <a:gd name="connsiteX2" fmla="*/ 648072 w 8208912"/>
              <a:gd name="connsiteY2" fmla="*/ 148516 h 1029329"/>
              <a:gd name="connsiteX3" fmla="*/ 1152128 w 8208912"/>
              <a:gd name="connsiteY3" fmla="*/ 165233 h 1029329"/>
              <a:gd name="connsiteX4" fmla="*/ 1872208 w 8208912"/>
              <a:gd name="connsiteY4" fmla="*/ 309249 h 1029329"/>
              <a:gd name="connsiteX5" fmla="*/ 2376264 w 8208912"/>
              <a:gd name="connsiteY5" fmla="*/ 381257 h 1029329"/>
              <a:gd name="connsiteX6" fmla="*/ 3312368 w 8208912"/>
              <a:gd name="connsiteY6" fmla="*/ 380309 h 1029329"/>
              <a:gd name="connsiteX7" fmla="*/ 4104456 w 8208912"/>
              <a:gd name="connsiteY7" fmla="*/ 426668 h 1029329"/>
              <a:gd name="connsiteX8" fmla="*/ 5832648 w 8208912"/>
              <a:gd name="connsiteY8" fmla="*/ 426668 h 1029329"/>
              <a:gd name="connsiteX9" fmla="*/ 7344816 w 8208912"/>
              <a:gd name="connsiteY9" fmla="*/ 380309 h 1029329"/>
              <a:gd name="connsiteX10" fmla="*/ 7920880 w 8208912"/>
              <a:gd name="connsiteY10" fmla="*/ 333951 h 1029329"/>
              <a:gd name="connsiteX11" fmla="*/ 8064896 w 8208912"/>
              <a:gd name="connsiteY11" fmla="*/ 333951 h 1029329"/>
              <a:gd name="connsiteX12" fmla="*/ 8208912 w 8208912"/>
              <a:gd name="connsiteY12" fmla="*/ 333951 h 1029329"/>
              <a:gd name="connsiteX13" fmla="*/ 8208912 w 8208912"/>
              <a:gd name="connsiteY13" fmla="*/ 1029329 h 1029329"/>
              <a:gd name="connsiteX14" fmla="*/ 0 w 8208912"/>
              <a:gd name="connsiteY14" fmla="*/ 1029329 h 1029329"/>
              <a:gd name="connsiteX15" fmla="*/ 0 w 8208912"/>
              <a:gd name="connsiteY15" fmla="*/ 21217 h 1029329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872208 w 8208912"/>
              <a:gd name="connsiteY4" fmla="*/ 288032 h 1008112"/>
              <a:gd name="connsiteX5" fmla="*/ 2376264 w 8208912"/>
              <a:gd name="connsiteY5" fmla="*/ 360040 h 1008112"/>
              <a:gd name="connsiteX6" fmla="*/ 3312368 w 8208912"/>
              <a:gd name="connsiteY6" fmla="*/ 359092 h 1008112"/>
              <a:gd name="connsiteX7" fmla="*/ 4104456 w 8208912"/>
              <a:gd name="connsiteY7" fmla="*/ 405451 h 1008112"/>
              <a:gd name="connsiteX8" fmla="*/ 5832648 w 8208912"/>
              <a:gd name="connsiteY8" fmla="*/ 405451 h 1008112"/>
              <a:gd name="connsiteX9" fmla="*/ 7344816 w 8208912"/>
              <a:gd name="connsiteY9" fmla="*/ 359092 h 1008112"/>
              <a:gd name="connsiteX10" fmla="*/ 7920880 w 8208912"/>
              <a:gd name="connsiteY10" fmla="*/ 312734 h 1008112"/>
              <a:gd name="connsiteX11" fmla="*/ 8064896 w 8208912"/>
              <a:gd name="connsiteY11" fmla="*/ 312734 h 1008112"/>
              <a:gd name="connsiteX12" fmla="*/ 8208912 w 8208912"/>
              <a:gd name="connsiteY12" fmla="*/ 312734 h 1008112"/>
              <a:gd name="connsiteX13" fmla="*/ 8208912 w 8208912"/>
              <a:gd name="connsiteY13" fmla="*/ 1008112 h 1008112"/>
              <a:gd name="connsiteX14" fmla="*/ 0 w 8208912"/>
              <a:gd name="connsiteY14" fmla="*/ 1008112 h 1008112"/>
              <a:gd name="connsiteX15" fmla="*/ 0 w 8208912"/>
              <a:gd name="connsiteY15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3312368 w 8208912"/>
              <a:gd name="connsiteY7" fmla="*/ 359092 h 1008112"/>
              <a:gd name="connsiteX8" fmla="*/ 4104456 w 8208912"/>
              <a:gd name="connsiteY8" fmla="*/ 405451 h 1008112"/>
              <a:gd name="connsiteX9" fmla="*/ 5832648 w 8208912"/>
              <a:gd name="connsiteY9" fmla="*/ 405451 h 1008112"/>
              <a:gd name="connsiteX10" fmla="*/ 7344816 w 8208912"/>
              <a:gd name="connsiteY10" fmla="*/ 359092 h 1008112"/>
              <a:gd name="connsiteX11" fmla="*/ 7920880 w 8208912"/>
              <a:gd name="connsiteY11" fmla="*/ 312734 h 1008112"/>
              <a:gd name="connsiteX12" fmla="*/ 8064896 w 8208912"/>
              <a:gd name="connsiteY12" fmla="*/ 312734 h 1008112"/>
              <a:gd name="connsiteX13" fmla="*/ 8208912 w 8208912"/>
              <a:gd name="connsiteY13" fmla="*/ 312734 h 1008112"/>
              <a:gd name="connsiteX14" fmla="*/ 8208912 w 8208912"/>
              <a:gd name="connsiteY14" fmla="*/ 1008112 h 1008112"/>
              <a:gd name="connsiteX15" fmla="*/ 0 w 8208912"/>
              <a:gd name="connsiteY15" fmla="*/ 1008112 h 1008112"/>
              <a:gd name="connsiteX16" fmla="*/ 0 w 8208912"/>
              <a:gd name="connsiteY16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4104456 w 8208912"/>
              <a:gd name="connsiteY9" fmla="*/ 405451 h 1008112"/>
              <a:gd name="connsiteX10" fmla="*/ 5832648 w 8208912"/>
              <a:gd name="connsiteY10" fmla="*/ 405451 h 1008112"/>
              <a:gd name="connsiteX11" fmla="*/ 7344816 w 8208912"/>
              <a:gd name="connsiteY11" fmla="*/ 359092 h 1008112"/>
              <a:gd name="connsiteX12" fmla="*/ 7920880 w 8208912"/>
              <a:gd name="connsiteY12" fmla="*/ 312734 h 1008112"/>
              <a:gd name="connsiteX13" fmla="*/ 8064896 w 8208912"/>
              <a:gd name="connsiteY13" fmla="*/ 312734 h 1008112"/>
              <a:gd name="connsiteX14" fmla="*/ 8208912 w 8208912"/>
              <a:gd name="connsiteY14" fmla="*/ 312734 h 1008112"/>
              <a:gd name="connsiteX15" fmla="*/ 8208912 w 8208912"/>
              <a:gd name="connsiteY15" fmla="*/ 1008112 h 1008112"/>
              <a:gd name="connsiteX16" fmla="*/ 0 w 8208912"/>
              <a:gd name="connsiteY16" fmla="*/ 1008112 h 1008112"/>
              <a:gd name="connsiteX17" fmla="*/ 0 w 8208912"/>
              <a:gd name="connsiteY17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3744416 w 8208912"/>
              <a:gd name="connsiteY9" fmla="*/ 405451 h 1008112"/>
              <a:gd name="connsiteX10" fmla="*/ 4104456 w 8208912"/>
              <a:gd name="connsiteY10" fmla="*/ 405451 h 1008112"/>
              <a:gd name="connsiteX11" fmla="*/ 5832648 w 8208912"/>
              <a:gd name="connsiteY11" fmla="*/ 405451 h 1008112"/>
              <a:gd name="connsiteX12" fmla="*/ 7344816 w 8208912"/>
              <a:gd name="connsiteY12" fmla="*/ 359092 h 1008112"/>
              <a:gd name="connsiteX13" fmla="*/ 7920880 w 8208912"/>
              <a:gd name="connsiteY13" fmla="*/ 312734 h 1008112"/>
              <a:gd name="connsiteX14" fmla="*/ 8064896 w 8208912"/>
              <a:gd name="connsiteY14" fmla="*/ 312734 h 1008112"/>
              <a:gd name="connsiteX15" fmla="*/ 8208912 w 8208912"/>
              <a:gd name="connsiteY15" fmla="*/ 312734 h 1008112"/>
              <a:gd name="connsiteX16" fmla="*/ 8208912 w 8208912"/>
              <a:gd name="connsiteY16" fmla="*/ 1008112 h 1008112"/>
              <a:gd name="connsiteX17" fmla="*/ 0 w 8208912"/>
              <a:gd name="connsiteY17" fmla="*/ 1008112 h 1008112"/>
              <a:gd name="connsiteX18" fmla="*/ 0 w 8208912"/>
              <a:gd name="connsiteY18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3744416 w 8208912"/>
              <a:gd name="connsiteY9" fmla="*/ 405451 h 1008112"/>
              <a:gd name="connsiteX10" fmla="*/ 4104456 w 8208912"/>
              <a:gd name="connsiteY10" fmla="*/ 405451 h 1008112"/>
              <a:gd name="connsiteX11" fmla="*/ 5040560 w 8208912"/>
              <a:gd name="connsiteY11" fmla="*/ 359092 h 1008112"/>
              <a:gd name="connsiteX12" fmla="*/ 5832648 w 8208912"/>
              <a:gd name="connsiteY12" fmla="*/ 405451 h 1008112"/>
              <a:gd name="connsiteX13" fmla="*/ 7344816 w 8208912"/>
              <a:gd name="connsiteY13" fmla="*/ 359092 h 1008112"/>
              <a:gd name="connsiteX14" fmla="*/ 7920880 w 8208912"/>
              <a:gd name="connsiteY14" fmla="*/ 312734 h 1008112"/>
              <a:gd name="connsiteX15" fmla="*/ 8064896 w 8208912"/>
              <a:gd name="connsiteY15" fmla="*/ 312734 h 1008112"/>
              <a:gd name="connsiteX16" fmla="*/ 8208912 w 8208912"/>
              <a:gd name="connsiteY16" fmla="*/ 312734 h 1008112"/>
              <a:gd name="connsiteX17" fmla="*/ 8208912 w 8208912"/>
              <a:gd name="connsiteY17" fmla="*/ 1008112 h 1008112"/>
              <a:gd name="connsiteX18" fmla="*/ 0 w 8208912"/>
              <a:gd name="connsiteY18" fmla="*/ 1008112 h 1008112"/>
              <a:gd name="connsiteX19" fmla="*/ 0 w 8208912"/>
              <a:gd name="connsiteY19" fmla="*/ 0 h 1008112"/>
              <a:gd name="connsiteX0" fmla="*/ 0 w 8208912"/>
              <a:gd name="connsiteY0" fmla="*/ 0 h 1008112"/>
              <a:gd name="connsiteX1" fmla="*/ 288032 w 8208912"/>
              <a:gd name="connsiteY1" fmla="*/ 80941 h 1008112"/>
              <a:gd name="connsiteX2" fmla="*/ 648072 w 8208912"/>
              <a:gd name="connsiteY2" fmla="*/ 127299 h 1008112"/>
              <a:gd name="connsiteX3" fmla="*/ 1152128 w 8208912"/>
              <a:gd name="connsiteY3" fmla="*/ 144016 h 1008112"/>
              <a:gd name="connsiteX4" fmla="*/ 1584176 w 8208912"/>
              <a:gd name="connsiteY4" fmla="*/ 173658 h 1008112"/>
              <a:gd name="connsiteX5" fmla="*/ 1872208 w 8208912"/>
              <a:gd name="connsiteY5" fmla="*/ 288032 h 1008112"/>
              <a:gd name="connsiteX6" fmla="*/ 2376264 w 8208912"/>
              <a:gd name="connsiteY6" fmla="*/ 360040 h 1008112"/>
              <a:gd name="connsiteX7" fmla="*/ 2808312 w 8208912"/>
              <a:gd name="connsiteY7" fmla="*/ 312734 h 1008112"/>
              <a:gd name="connsiteX8" fmla="*/ 3312368 w 8208912"/>
              <a:gd name="connsiteY8" fmla="*/ 359092 h 1008112"/>
              <a:gd name="connsiteX9" fmla="*/ 3744416 w 8208912"/>
              <a:gd name="connsiteY9" fmla="*/ 405451 h 1008112"/>
              <a:gd name="connsiteX10" fmla="*/ 4104456 w 8208912"/>
              <a:gd name="connsiteY10" fmla="*/ 405451 h 1008112"/>
              <a:gd name="connsiteX11" fmla="*/ 5040560 w 8208912"/>
              <a:gd name="connsiteY11" fmla="*/ 359092 h 1008112"/>
              <a:gd name="connsiteX12" fmla="*/ 5832648 w 8208912"/>
              <a:gd name="connsiteY12" fmla="*/ 405451 h 1008112"/>
              <a:gd name="connsiteX13" fmla="*/ 6408712 w 8208912"/>
              <a:gd name="connsiteY13" fmla="*/ 359092 h 1008112"/>
              <a:gd name="connsiteX14" fmla="*/ 7344816 w 8208912"/>
              <a:gd name="connsiteY14" fmla="*/ 359092 h 1008112"/>
              <a:gd name="connsiteX15" fmla="*/ 7920880 w 8208912"/>
              <a:gd name="connsiteY15" fmla="*/ 312734 h 1008112"/>
              <a:gd name="connsiteX16" fmla="*/ 8064896 w 8208912"/>
              <a:gd name="connsiteY16" fmla="*/ 312734 h 1008112"/>
              <a:gd name="connsiteX17" fmla="*/ 8208912 w 8208912"/>
              <a:gd name="connsiteY17" fmla="*/ 312734 h 1008112"/>
              <a:gd name="connsiteX18" fmla="*/ 8208912 w 8208912"/>
              <a:gd name="connsiteY18" fmla="*/ 1008112 h 1008112"/>
              <a:gd name="connsiteX19" fmla="*/ 0 w 8208912"/>
              <a:gd name="connsiteY19" fmla="*/ 1008112 h 1008112"/>
              <a:gd name="connsiteX20" fmla="*/ 0 w 8208912"/>
              <a:gd name="connsiteY20" fmla="*/ 0 h 1008112"/>
              <a:gd name="connsiteX0" fmla="*/ 0 w 8775044"/>
              <a:gd name="connsiteY0" fmla="*/ 0 h 1008112"/>
              <a:gd name="connsiteX1" fmla="*/ 288032 w 8775044"/>
              <a:gd name="connsiteY1" fmla="*/ 80941 h 1008112"/>
              <a:gd name="connsiteX2" fmla="*/ 648072 w 8775044"/>
              <a:gd name="connsiteY2" fmla="*/ 127299 h 1008112"/>
              <a:gd name="connsiteX3" fmla="*/ 1152128 w 8775044"/>
              <a:gd name="connsiteY3" fmla="*/ 144016 h 1008112"/>
              <a:gd name="connsiteX4" fmla="*/ 1584176 w 8775044"/>
              <a:gd name="connsiteY4" fmla="*/ 173658 h 1008112"/>
              <a:gd name="connsiteX5" fmla="*/ 1872208 w 8775044"/>
              <a:gd name="connsiteY5" fmla="*/ 288032 h 1008112"/>
              <a:gd name="connsiteX6" fmla="*/ 2376264 w 8775044"/>
              <a:gd name="connsiteY6" fmla="*/ 360040 h 1008112"/>
              <a:gd name="connsiteX7" fmla="*/ 2808312 w 8775044"/>
              <a:gd name="connsiteY7" fmla="*/ 312734 h 1008112"/>
              <a:gd name="connsiteX8" fmla="*/ 3312368 w 8775044"/>
              <a:gd name="connsiteY8" fmla="*/ 359092 h 1008112"/>
              <a:gd name="connsiteX9" fmla="*/ 3744416 w 8775044"/>
              <a:gd name="connsiteY9" fmla="*/ 405451 h 1008112"/>
              <a:gd name="connsiteX10" fmla="*/ 4104456 w 8775044"/>
              <a:gd name="connsiteY10" fmla="*/ 405451 h 1008112"/>
              <a:gd name="connsiteX11" fmla="*/ 5040560 w 8775044"/>
              <a:gd name="connsiteY11" fmla="*/ 359092 h 1008112"/>
              <a:gd name="connsiteX12" fmla="*/ 5832648 w 8775044"/>
              <a:gd name="connsiteY12" fmla="*/ 405451 h 1008112"/>
              <a:gd name="connsiteX13" fmla="*/ 6408712 w 8775044"/>
              <a:gd name="connsiteY13" fmla="*/ 359092 h 1008112"/>
              <a:gd name="connsiteX14" fmla="*/ 7344816 w 8775044"/>
              <a:gd name="connsiteY14" fmla="*/ 359092 h 1008112"/>
              <a:gd name="connsiteX15" fmla="*/ 7920880 w 8775044"/>
              <a:gd name="connsiteY15" fmla="*/ 312734 h 1008112"/>
              <a:gd name="connsiteX16" fmla="*/ 8064896 w 8775044"/>
              <a:gd name="connsiteY16" fmla="*/ 312734 h 1008112"/>
              <a:gd name="connsiteX17" fmla="*/ 8208912 w 8775044"/>
              <a:gd name="connsiteY17" fmla="*/ 312734 h 1008112"/>
              <a:gd name="connsiteX18" fmla="*/ 8775044 w 8775044"/>
              <a:gd name="connsiteY18" fmla="*/ 973530 h 1008112"/>
              <a:gd name="connsiteX19" fmla="*/ 0 w 8775044"/>
              <a:gd name="connsiteY19" fmla="*/ 1008112 h 1008112"/>
              <a:gd name="connsiteX20" fmla="*/ 0 w 8775044"/>
              <a:gd name="connsiteY20" fmla="*/ 0 h 1008112"/>
              <a:gd name="connsiteX0" fmla="*/ 0 w 8775044"/>
              <a:gd name="connsiteY0" fmla="*/ 0 h 1008112"/>
              <a:gd name="connsiteX1" fmla="*/ 288032 w 8775044"/>
              <a:gd name="connsiteY1" fmla="*/ 80941 h 1008112"/>
              <a:gd name="connsiteX2" fmla="*/ 648072 w 8775044"/>
              <a:gd name="connsiteY2" fmla="*/ 127299 h 1008112"/>
              <a:gd name="connsiteX3" fmla="*/ 1152128 w 8775044"/>
              <a:gd name="connsiteY3" fmla="*/ 144016 h 1008112"/>
              <a:gd name="connsiteX4" fmla="*/ 1584176 w 8775044"/>
              <a:gd name="connsiteY4" fmla="*/ 173658 h 1008112"/>
              <a:gd name="connsiteX5" fmla="*/ 1872208 w 8775044"/>
              <a:gd name="connsiteY5" fmla="*/ 288032 h 1008112"/>
              <a:gd name="connsiteX6" fmla="*/ 2376264 w 8775044"/>
              <a:gd name="connsiteY6" fmla="*/ 360040 h 1008112"/>
              <a:gd name="connsiteX7" fmla="*/ 2808312 w 8775044"/>
              <a:gd name="connsiteY7" fmla="*/ 312734 h 1008112"/>
              <a:gd name="connsiteX8" fmla="*/ 3312368 w 8775044"/>
              <a:gd name="connsiteY8" fmla="*/ 359092 h 1008112"/>
              <a:gd name="connsiteX9" fmla="*/ 3744416 w 8775044"/>
              <a:gd name="connsiteY9" fmla="*/ 405451 h 1008112"/>
              <a:gd name="connsiteX10" fmla="*/ 4104456 w 8775044"/>
              <a:gd name="connsiteY10" fmla="*/ 405451 h 1008112"/>
              <a:gd name="connsiteX11" fmla="*/ 5040560 w 8775044"/>
              <a:gd name="connsiteY11" fmla="*/ 359092 h 1008112"/>
              <a:gd name="connsiteX12" fmla="*/ 5832648 w 8775044"/>
              <a:gd name="connsiteY12" fmla="*/ 405451 h 1008112"/>
              <a:gd name="connsiteX13" fmla="*/ 6408712 w 8775044"/>
              <a:gd name="connsiteY13" fmla="*/ 359092 h 1008112"/>
              <a:gd name="connsiteX14" fmla="*/ 7344816 w 8775044"/>
              <a:gd name="connsiteY14" fmla="*/ 359092 h 1008112"/>
              <a:gd name="connsiteX15" fmla="*/ 7920880 w 8775044"/>
              <a:gd name="connsiteY15" fmla="*/ 312734 h 1008112"/>
              <a:gd name="connsiteX16" fmla="*/ 8208912 w 8775044"/>
              <a:gd name="connsiteY16" fmla="*/ 312734 h 1008112"/>
              <a:gd name="connsiteX17" fmla="*/ 8775044 w 8775044"/>
              <a:gd name="connsiteY17" fmla="*/ 973530 h 1008112"/>
              <a:gd name="connsiteX18" fmla="*/ 0 w 8775044"/>
              <a:gd name="connsiteY18" fmla="*/ 1008112 h 1008112"/>
              <a:gd name="connsiteX19" fmla="*/ 0 w 8775044"/>
              <a:gd name="connsiteY19" fmla="*/ 0 h 1008112"/>
              <a:gd name="connsiteX0" fmla="*/ 0 w 8775044"/>
              <a:gd name="connsiteY0" fmla="*/ 0 h 1008112"/>
              <a:gd name="connsiteX1" fmla="*/ 288032 w 8775044"/>
              <a:gd name="connsiteY1" fmla="*/ 80941 h 1008112"/>
              <a:gd name="connsiteX2" fmla="*/ 648072 w 8775044"/>
              <a:gd name="connsiteY2" fmla="*/ 127299 h 1008112"/>
              <a:gd name="connsiteX3" fmla="*/ 1152128 w 8775044"/>
              <a:gd name="connsiteY3" fmla="*/ 144016 h 1008112"/>
              <a:gd name="connsiteX4" fmla="*/ 1584176 w 8775044"/>
              <a:gd name="connsiteY4" fmla="*/ 173658 h 1008112"/>
              <a:gd name="connsiteX5" fmla="*/ 1872208 w 8775044"/>
              <a:gd name="connsiteY5" fmla="*/ 288032 h 1008112"/>
              <a:gd name="connsiteX6" fmla="*/ 2376264 w 8775044"/>
              <a:gd name="connsiteY6" fmla="*/ 360040 h 1008112"/>
              <a:gd name="connsiteX7" fmla="*/ 2808312 w 8775044"/>
              <a:gd name="connsiteY7" fmla="*/ 312734 h 1008112"/>
              <a:gd name="connsiteX8" fmla="*/ 3312368 w 8775044"/>
              <a:gd name="connsiteY8" fmla="*/ 359092 h 1008112"/>
              <a:gd name="connsiteX9" fmla="*/ 3744416 w 8775044"/>
              <a:gd name="connsiteY9" fmla="*/ 405451 h 1008112"/>
              <a:gd name="connsiteX10" fmla="*/ 4104456 w 8775044"/>
              <a:gd name="connsiteY10" fmla="*/ 405451 h 1008112"/>
              <a:gd name="connsiteX11" fmla="*/ 5040560 w 8775044"/>
              <a:gd name="connsiteY11" fmla="*/ 359092 h 1008112"/>
              <a:gd name="connsiteX12" fmla="*/ 5832648 w 8775044"/>
              <a:gd name="connsiteY12" fmla="*/ 405451 h 1008112"/>
              <a:gd name="connsiteX13" fmla="*/ 6408712 w 8775044"/>
              <a:gd name="connsiteY13" fmla="*/ 359092 h 1008112"/>
              <a:gd name="connsiteX14" fmla="*/ 7344816 w 8775044"/>
              <a:gd name="connsiteY14" fmla="*/ 359092 h 1008112"/>
              <a:gd name="connsiteX15" fmla="*/ 8208912 w 8775044"/>
              <a:gd name="connsiteY15" fmla="*/ 312734 h 1008112"/>
              <a:gd name="connsiteX16" fmla="*/ 8775044 w 8775044"/>
              <a:gd name="connsiteY16" fmla="*/ 973530 h 1008112"/>
              <a:gd name="connsiteX17" fmla="*/ 0 w 8775044"/>
              <a:gd name="connsiteY17" fmla="*/ 1008112 h 1008112"/>
              <a:gd name="connsiteX18" fmla="*/ 0 w 8775044"/>
              <a:gd name="connsiteY18" fmla="*/ 0 h 1008112"/>
              <a:gd name="connsiteX0" fmla="*/ 0 w 8775044"/>
              <a:gd name="connsiteY0" fmla="*/ 0 h 1008112"/>
              <a:gd name="connsiteX1" fmla="*/ 288032 w 8775044"/>
              <a:gd name="connsiteY1" fmla="*/ 80941 h 1008112"/>
              <a:gd name="connsiteX2" fmla="*/ 648072 w 8775044"/>
              <a:gd name="connsiteY2" fmla="*/ 127299 h 1008112"/>
              <a:gd name="connsiteX3" fmla="*/ 1152128 w 8775044"/>
              <a:gd name="connsiteY3" fmla="*/ 144016 h 1008112"/>
              <a:gd name="connsiteX4" fmla="*/ 1584176 w 8775044"/>
              <a:gd name="connsiteY4" fmla="*/ 173658 h 1008112"/>
              <a:gd name="connsiteX5" fmla="*/ 1872208 w 8775044"/>
              <a:gd name="connsiteY5" fmla="*/ 288032 h 1008112"/>
              <a:gd name="connsiteX6" fmla="*/ 2376264 w 8775044"/>
              <a:gd name="connsiteY6" fmla="*/ 360040 h 1008112"/>
              <a:gd name="connsiteX7" fmla="*/ 2808312 w 8775044"/>
              <a:gd name="connsiteY7" fmla="*/ 312734 h 1008112"/>
              <a:gd name="connsiteX8" fmla="*/ 3312368 w 8775044"/>
              <a:gd name="connsiteY8" fmla="*/ 359092 h 1008112"/>
              <a:gd name="connsiteX9" fmla="*/ 3744416 w 8775044"/>
              <a:gd name="connsiteY9" fmla="*/ 405451 h 1008112"/>
              <a:gd name="connsiteX10" fmla="*/ 4104456 w 8775044"/>
              <a:gd name="connsiteY10" fmla="*/ 405451 h 1008112"/>
              <a:gd name="connsiteX11" fmla="*/ 5040560 w 8775044"/>
              <a:gd name="connsiteY11" fmla="*/ 359092 h 1008112"/>
              <a:gd name="connsiteX12" fmla="*/ 5832648 w 8775044"/>
              <a:gd name="connsiteY12" fmla="*/ 405451 h 1008112"/>
              <a:gd name="connsiteX13" fmla="*/ 6408712 w 8775044"/>
              <a:gd name="connsiteY13" fmla="*/ 359092 h 1008112"/>
              <a:gd name="connsiteX14" fmla="*/ 7344816 w 8775044"/>
              <a:gd name="connsiteY14" fmla="*/ 359092 h 1008112"/>
              <a:gd name="connsiteX15" fmla="*/ 7925846 w 8775044"/>
              <a:gd name="connsiteY15" fmla="*/ 324510 h 1008112"/>
              <a:gd name="connsiteX16" fmla="*/ 8775044 w 8775044"/>
              <a:gd name="connsiteY16" fmla="*/ 973530 h 1008112"/>
              <a:gd name="connsiteX17" fmla="*/ 0 w 8775044"/>
              <a:gd name="connsiteY17" fmla="*/ 1008112 h 1008112"/>
              <a:gd name="connsiteX18" fmla="*/ 0 w 8775044"/>
              <a:gd name="connsiteY18" fmla="*/ 0 h 10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75044" h="1008112">
                <a:moveTo>
                  <a:pt x="0" y="0"/>
                </a:moveTo>
                <a:cubicBezTo>
                  <a:pt x="120013" y="0"/>
                  <a:pt x="180020" y="59724"/>
                  <a:pt x="288032" y="80941"/>
                </a:cubicBezTo>
                <a:cubicBezTo>
                  <a:pt x="396044" y="102158"/>
                  <a:pt x="552061" y="84866"/>
                  <a:pt x="648072" y="127299"/>
                </a:cubicBezTo>
                <a:lnTo>
                  <a:pt x="1152128" y="144016"/>
                </a:lnTo>
                <a:lnTo>
                  <a:pt x="1584176" y="173658"/>
                </a:lnTo>
                <a:lnTo>
                  <a:pt x="1872208" y="288032"/>
                </a:lnTo>
                <a:lnTo>
                  <a:pt x="2376264" y="360040"/>
                </a:lnTo>
                <a:lnTo>
                  <a:pt x="2808312" y="312734"/>
                </a:lnTo>
                <a:lnTo>
                  <a:pt x="3312368" y="359092"/>
                </a:lnTo>
                <a:lnTo>
                  <a:pt x="3744416" y="405451"/>
                </a:lnTo>
                <a:lnTo>
                  <a:pt x="4104456" y="405451"/>
                </a:lnTo>
                <a:lnTo>
                  <a:pt x="5040560" y="359092"/>
                </a:lnTo>
                <a:lnTo>
                  <a:pt x="5832648" y="405451"/>
                </a:lnTo>
                <a:lnTo>
                  <a:pt x="6408712" y="359092"/>
                </a:lnTo>
                <a:lnTo>
                  <a:pt x="7344816" y="359092"/>
                </a:lnTo>
                <a:cubicBezTo>
                  <a:pt x="7644849" y="351366"/>
                  <a:pt x="7687475" y="222104"/>
                  <a:pt x="7925846" y="324510"/>
                </a:cubicBezTo>
                <a:lnTo>
                  <a:pt x="8775044" y="973530"/>
                </a:lnTo>
                <a:lnTo>
                  <a:pt x="0" y="1008112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683568" y="3861048"/>
            <a:ext cx="2771130" cy="996111"/>
          </a:xfrm>
          <a:custGeom>
            <a:avLst/>
            <a:gdLst>
              <a:gd name="connsiteX0" fmla="*/ 0 w 8208912"/>
              <a:gd name="connsiteY0" fmla="*/ 0 h 1512168"/>
              <a:gd name="connsiteX1" fmla="*/ 8208912 w 8208912"/>
              <a:gd name="connsiteY1" fmla="*/ 0 h 1512168"/>
              <a:gd name="connsiteX2" fmla="*/ 8208912 w 8208912"/>
              <a:gd name="connsiteY2" fmla="*/ 1512168 h 1512168"/>
              <a:gd name="connsiteX3" fmla="*/ 0 w 8208912"/>
              <a:gd name="connsiteY3" fmla="*/ 1512168 h 1512168"/>
              <a:gd name="connsiteX4" fmla="*/ 0 w 8208912"/>
              <a:gd name="connsiteY4" fmla="*/ 0 h 1512168"/>
              <a:gd name="connsiteX0" fmla="*/ 0 w 8208912"/>
              <a:gd name="connsiteY0" fmla="*/ 216024 h 1728192"/>
              <a:gd name="connsiteX1" fmla="*/ 4032448 w 8208912"/>
              <a:gd name="connsiteY1" fmla="*/ 0 h 1728192"/>
              <a:gd name="connsiteX2" fmla="*/ 8208912 w 8208912"/>
              <a:gd name="connsiteY2" fmla="*/ 216024 h 1728192"/>
              <a:gd name="connsiteX3" fmla="*/ 8208912 w 8208912"/>
              <a:gd name="connsiteY3" fmla="*/ 1728192 h 1728192"/>
              <a:gd name="connsiteX4" fmla="*/ 0 w 8208912"/>
              <a:gd name="connsiteY4" fmla="*/ 1728192 h 1728192"/>
              <a:gd name="connsiteX5" fmla="*/ 0 w 8208912"/>
              <a:gd name="connsiteY5" fmla="*/ 216024 h 1728192"/>
              <a:gd name="connsiteX0" fmla="*/ 0 w 8208912"/>
              <a:gd name="connsiteY0" fmla="*/ 216024 h 1728192"/>
              <a:gd name="connsiteX1" fmla="*/ 2376264 w 8208912"/>
              <a:gd name="connsiteY1" fmla="*/ 288032 h 1728192"/>
              <a:gd name="connsiteX2" fmla="*/ 4032448 w 8208912"/>
              <a:gd name="connsiteY2" fmla="*/ 0 h 1728192"/>
              <a:gd name="connsiteX3" fmla="*/ 8208912 w 8208912"/>
              <a:gd name="connsiteY3" fmla="*/ 216024 h 1728192"/>
              <a:gd name="connsiteX4" fmla="*/ 8208912 w 8208912"/>
              <a:gd name="connsiteY4" fmla="*/ 1728192 h 1728192"/>
              <a:gd name="connsiteX5" fmla="*/ 0 w 8208912"/>
              <a:gd name="connsiteY5" fmla="*/ 1728192 h 1728192"/>
              <a:gd name="connsiteX6" fmla="*/ 0 w 8208912"/>
              <a:gd name="connsiteY6" fmla="*/ 216024 h 1728192"/>
              <a:gd name="connsiteX0" fmla="*/ 0 w 8208912"/>
              <a:gd name="connsiteY0" fmla="*/ 216024 h 1728192"/>
              <a:gd name="connsiteX1" fmla="*/ 1296144 w 8208912"/>
              <a:gd name="connsiteY1" fmla="*/ 360040 h 1728192"/>
              <a:gd name="connsiteX2" fmla="*/ 2376264 w 8208912"/>
              <a:gd name="connsiteY2" fmla="*/ 288032 h 1728192"/>
              <a:gd name="connsiteX3" fmla="*/ 4032448 w 8208912"/>
              <a:gd name="connsiteY3" fmla="*/ 0 h 1728192"/>
              <a:gd name="connsiteX4" fmla="*/ 8208912 w 8208912"/>
              <a:gd name="connsiteY4" fmla="*/ 216024 h 1728192"/>
              <a:gd name="connsiteX5" fmla="*/ 8208912 w 8208912"/>
              <a:gd name="connsiteY5" fmla="*/ 1728192 h 1728192"/>
              <a:gd name="connsiteX6" fmla="*/ 0 w 8208912"/>
              <a:gd name="connsiteY6" fmla="*/ 1728192 h 1728192"/>
              <a:gd name="connsiteX7" fmla="*/ 0 w 8208912"/>
              <a:gd name="connsiteY7" fmla="*/ 216024 h 1728192"/>
              <a:gd name="connsiteX0" fmla="*/ 0 w 8208912"/>
              <a:gd name="connsiteY0" fmla="*/ 21602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8208912 w 8208912"/>
              <a:gd name="connsiteY5" fmla="*/ 216024 h 1728192"/>
              <a:gd name="connsiteX6" fmla="*/ 8208912 w 8208912"/>
              <a:gd name="connsiteY6" fmla="*/ 1728192 h 1728192"/>
              <a:gd name="connsiteX7" fmla="*/ 0 w 8208912"/>
              <a:gd name="connsiteY7" fmla="*/ 1728192 h 1728192"/>
              <a:gd name="connsiteX8" fmla="*/ 0 w 8208912"/>
              <a:gd name="connsiteY8" fmla="*/ 216024 h 1728192"/>
              <a:gd name="connsiteX0" fmla="*/ 0 w 8208912"/>
              <a:gd name="connsiteY0" fmla="*/ 216024 h 1728192"/>
              <a:gd name="connsiteX1" fmla="*/ 144016 w 8208912"/>
              <a:gd name="connsiteY1" fmla="*/ 576064 h 1728192"/>
              <a:gd name="connsiteX2" fmla="*/ 576064 w 8208912"/>
              <a:gd name="connsiteY2" fmla="*/ 360040 h 1728192"/>
              <a:gd name="connsiteX3" fmla="*/ 1296144 w 8208912"/>
              <a:gd name="connsiteY3" fmla="*/ 360040 h 1728192"/>
              <a:gd name="connsiteX4" fmla="*/ 2376264 w 8208912"/>
              <a:gd name="connsiteY4" fmla="*/ 288032 h 1728192"/>
              <a:gd name="connsiteX5" fmla="*/ 4032448 w 8208912"/>
              <a:gd name="connsiteY5" fmla="*/ 0 h 1728192"/>
              <a:gd name="connsiteX6" fmla="*/ 8208912 w 8208912"/>
              <a:gd name="connsiteY6" fmla="*/ 216024 h 1728192"/>
              <a:gd name="connsiteX7" fmla="*/ 8208912 w 8208912"/>
              <a:gd name="connsiteY7" fmla="*/ 1728192 h 1728192"/>
              <a:gd name="connsiteX8" fmla="*/ 0 w 8208912"/>
              <a:gd name="connsiteY8" fmla="*/ 1728192 h 1728192"/>
              <a:gd name="connsiteX9" fmla="*/ 0 w 8208912"/>
              <a:gd name="connsiteY9" fmla="*/ 216024 h 1728192"/>
              <a:gd name="connsiteX0" fmla="*/ 0 w 8208912"/>
              <a:gd name="connsiteY0" fmla="*/ 576064 h 1728192"/>
              <a:gd name="connsiteX1" fmla="*/ 144016 w 8208912"/>
              <a:gd name="connsiteY1" fmla="*/ 576064 h 1728192"/>
              <a:gd name="connsiteX2" fmla="*/ 576064 w 8208912"/>
              <a:gd name="connsiteY2" fmla="*/ 360040 h 1728192"/>
              <a:gd name="connsiteX3" fmla="*/ 1296144 w 8208912"/>
              <a:gd name="connsiteY3" fmla="*/ 360040 h 1728192"/>
              <a:gd name="connsiteX4" fmla="*/ 2376264 w 8208912"/>
              <a:gd name="connsiteY4" fmla="*/ 288032 h 1728192"/>
              <a:gd name="connsiteX5" fmla="*/ 4032448 w 8208912"/>
              <a:gd name="connsiteY5" fmla="*/ 0 h 1728192"/>
              <a:gd name="connsiteX6" fmla="*/ 8208912 w 8208912"/>
              <a:gd name="connsiteY6" fmla="*/ 216024 h 1728192"/>
              <a:gd name="connsiteX7" fmla="*/ 8208912 w 8208912"/>
              <a:gd name="connsiteY7" fmla="*/ 1728192 h 1728192"/>
              <a:gd name="connsiteX8" fmla="*/ 0 w 8208912"/>
              <a:gd name="connsiteY8" fmla="*/ 1728192 h 1728192"/>
              <a:gd name="connsiteX9" fmla="*/ 0 w 8208912"/>
              <a:gd name="connsiteY9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8208912 w 8208912"/>
              <a:gd name="connsiteY5" fmla="*/ 216024 h 1728192"/>
              <a:gd name="connsiteX6" fmla="*/ 8208912 w 8208912"/>
              <a:gd name="connsiteY6" fmla="*/ 1728192 h 1728192"/>
              <a:gd name="connsiteX7" fmla="*/ 0 w 8208912"/>
              <a:gd name="connsiteY7" fmla="*/ 1728192 h 1728192"/>
              <a:gd name="connsiteX8" fmla="*/ 0 w 8208912"/>
              <a:gd name="connsiteY8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5688632 w 8208912"/>
              <a:gd name="connsiteY5" fmla="*/ 288032 h 1728192"/>
              <a:gd name="connsiteX6" fmla="*/ 8208912 w 8208912"/>
              <a:gd name="connsiteY6" fmla="*/ 216024 h 1728192"/>
              <a:gd name="connsiteX7" fmla="*/ 8208912 w 8208912"/>
              <a:gd name="connsiteY7" fmla="*/ 1728192 h 1728192"/>
              <a:gd name="connsiteX8" fmla="*/ 0 w 8208912"/>
              <a:gd name="connsiteY8" fmla="*/ 1728192 h 1728192"/>
              <a:gd name="connsiteX9" fmla="*/ 0 w 8208912"/>
              <a:gd name="connsiteY9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5688632 w 8208912"/>
              <a:gd name="connsiteY5" fmla="*/ 288032 h 1728192"/>
              <a:gd name="connsiteX6" fmla="*/ 8208912 w 8208912"/>
              <a:gd name="connsiteY6" fmla="*/ 216024 h 1728192"/>
              <a:gd name="connsiteX7" fmla="*/ 8208912 w 8208912"/>
              <a:gd name="connsiteY7" fmla="*/ 1728192 h 1728192"/>
              <a:gd name="connsiteX8" fmla="*/ 0 w 8208912"/>
              <a:gd name="connsiteY8" fmla="*/ 1728192 h 1728192"/>
              <a:gd name="connsiteX9" fmla="*/ 0 w 8208912"/>
              <a:gd name="connsiteY9" fmla="*/ 576064 h 1728192"/>
              <a:gd name="connsiteX0" fmla="*/ 0 w 8208912"/>
              <a:gd name="connsiteY0" fmla="*/ 600197 h 1752325"/>
              <a:gd name="connsiteX1" fmla="*/ 576064 w 8208912"/>
              <a:gd name="connsiteY1" fmla="*/ 384173 h 1752325"/>
              <a:gd name="connsiteX2" fmla="*/ 1296144 w 8208912"/>
              <a:gd name="connsiteY2" fmla="*/ 384173 h 1752325"/>
              <a:gd name="connsiteX3" fmla="*/ 2376264 w 8208912"/>
              <a:gd name="connsiteY3" fmla="*/ 312165 h 1752325"/>
              <a:gd name="connsiteX4" fmla="*/ 4032448 w 8208912"/>
              <a:gd name="connsiteY4" fmla="*/ 24133 h 1752325"/>
              <a:gd name="connsiteX5" fmla="*/ 5688632 w 8208912"/>
              <a:gd name="connsiteY5" fmla="*/ 312165 h 1752325"/>
              <a:gd name="connsiteX6" fmla="*/ 7056784 w 8208912"/>
              <a:gd name="connsiteY6" fmla="*/ 456181 h 1752325"/>
              <a:gd name="connsiteX7" fmla="*/ 8208912 w 8208912"/>
              <a:gd name="connsiteY7" fmla="*/ 240157 h 1752325"/>
              <a:gd name="connsiteX8" fmla="*/ 8208912 w 8208912"/>
              <a:gd name="connsiteY8" fmla="*/ 1752325 h 1752325"/>
              <a:gd name="connsiteX9" fmla="*/ 0 w 8208912"/>
              <a:gd name="connsiteY9" fmla="*/ 1752325 h 1752325"/>
              <a:gd name="connsiteX10" fmla="*/ 0 w 8208912"/>
              <a:gd name="connsiteY10" fmla="*/ 600197 h 1752325"/>
              <a:gd name="connsiteX0" fmla="*/ 0 w 8208912"/>
              <a:gd name="connsiteY0" fmla="*/ 618953 h 1771081"/>
              <a:gd name="connsiteX1" fmla="*/ 576064 w 8208912"/>
              <a:gd name="connsiteY1" fmla="*/ 402929 h 1771081"/>
              <a:gd name="connsiteX2" fmla="*/ 1296144 w 8208912"/>
              <a:gd name="connsiteY2" fmla="*/ 402929 h 1771081"/>
              <a:gd name="connsiteX3" fmla="*/ 2376264 w 8208912"/>
              <a:gd name="connsiteY3" fmla="*/ 330921 h 1771081"/>
              <a:gd name="connsiteX4" fmla="*/ 4032448 w 8208912"/>
              <a:gd name="connsiteY4" fmla="*/ 42889 h 1771081"/>
              <a:gd name="connsiteX5" fmla="*/ 5688632 w 8208912"/>
              <a:gd name="connsiteY5" fmla="*/ 330921 h 1771081"/>
              <a:gd name="connsiteX6" fmla="*/ 7056784 w 8208912"/>
              <a:gd name="connsiteY6" fmla="*/ 474937 h 1771081"/>
              <a:gd name="connsiteX7" fmla="*/ 7920880 w 8208912"/>
              <a:gd name="connsiteY7" fmla="*/ 402930 h 1771081"/>
              <a:gd name="connsiteX8" fmla="*/ 8208912 w 8208912"/>
              <a:gd name="connsiteY8" fmla="*/ 258913 h 1771081"/>
              <a:gd name="connsiteX9" fmla="*/ 8208912 w 8208912"/>
              <a:gd name="connsiteY9" fmla="*/ 1771081 h 1771081"/>
              <a:gd name="connsiteX10" fmla="*/ 0 w 8208912"/>
              <a:gd name="connsiteY10" fmla="*/ 1771081 h 1771081"/>
              <a:gd name="connsiteX11" fmla="*/ 0 w 8208912"/>
              <a:gd name="connsiteY11" fmla="*/ 618953 h 1771081"/>
              <a:gd name="connsiteX0" fmla="*/ 0 w 8421960"/>
              <a:gd name="connsiteY0" fmla="*/ 627123 h 1779251"/>
              <a:gd name="connsiteX1" fmla="*/ 576064 w 8421960"/>
              <a:gd name="connsiteY1" fmla="*/ 411099 h 1779251"/>
              <a:gd name="connsiteX2" fmla="*/ 1296144 w 8421960"/>
              <a:gd name="connsiteY2" fmla="*/ 411099 h 1779251"/>
              <a:gd name="connsiteX3" fmla="*/ 2376264 w 8421960"/>
              <a:gd name="connsiteY3" fmla="*/ 339091 h 1779251"/>
              <a:gd name="connsiteX4" fmla="*/ 4032448 w 8421960"/>
              <a:gd name="connsiteY4" fmla="*/ 51059 h 1779251"/>
              <a:gd name="connsiteX5" fmla="*/ 5688632 w 8421960"/>
              <a:gd name="connsiteY5" fmla="*/ 339091 h 1779251"/>
              <a:gd name="connsiteX6" fmla="*/ 7056784 w 8421960"/>
              <a:gd name="connsiteY6" fmla="*/ 483107 h 1779251"/>
              <a:gd name="connsiteX7" fmla="*/ 7920880 w 8421960"/>
              <a:gd name="connsiteY7" fmla="*/ 411100 h 1779251"/>
              <a:gd name="connsiteX8" fmla="*/ 8208912 w 8421960"/>
              <a:gd name="connsiteY8" fmla="*/ 267083 h 1779251"/>
              <a:gd name="connsiteX9" fmla="*/ 8208912 w 8421960"/>
              <a:gd name="connsiteY9" fmla="*/ 1779251 h 1779251"/>
              <a:gd name="connsiteX10" fmla="*/ 0 w 8421960"/>
              <a:gd name="connsiteY10" fmla="*/ 1779251 h 1779251"/>
              <a:gd name="connsiteX11" fmla="*/ 0 w 8421960"/>
              <a:gd name="connsiteY11" fmla="*/ 627123 h 1779251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5688632 w 8208912"/>
              <a:gd name="connsiteY5" fmla="*/ 288032 h 1728192"/>
              <a:gd name="connsiteX6" fmla="*/ 7056784 w 8208912"/>
              <a:gd name="connsiteY6" fmla="*/ 432048 h 1728192"/>
              <a:gd name="connsiteX7" fmla="*/ 7920880 w 8208912"/>
              <a:gd name="connsiteY7" fmla="*/ 360041 h 1728192"/>
              <a:gd name="connsiteX8" fmla="*/ 8208912 w 8208912"/>
              <a:gd name="connsiteY8" fmla="*/ 216024 h 1728192"/>
              <a:gd name="connsiteX9" fmla="*/ 8208912 w 8208912"/>
              <a:gd name="connsiteY9" fmla="*/ 1728192 h 1728192"/>
              <a:gd name="connsiteX10" fmla="*/ 0 w 8208912"/>
              <a:gd name="connsiteY10" fmla="*/ 1728192 h 1728192"/>
              <a:gd name="connsiteX11" fmla="*/ 0 w 8208912"/>
              <a:gd name="connsiteY11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5184576 w 8208912"/>
              <a:gd name="connsiteY5" fmla="*/ 288032 h 1728192"/>
              <a:gd name="connsiteX6" fmla="*/ 5688632 w 8208912"/>
              <a:gd name="connsiteY6" fmla="*/ 288032 h 1728192"/>
              <a:gd name="connsiteX7" fmla="*/ 7056784 w 8208912"/>
              <a:gd name="connsiteY7" fmla="*/ 432048 h 1728192"/>
              <a:gd name="connsiteX8" fmla="*/ 7920880 w 8208912"/>
              <a:gd name="connsiteY8" fmla="*/ 360041 h 1728192"/>
              <a:gd name="connsiteX9" fmla="*/ 8208912 w 8208912"/>
              <a:gd name="connsiteY9" fmla="*/ 216024 h 1728192"/>
              <a:gd name="connsiteX10" fmla="*/ 8208912 w 8208912"/>
              <a:gd name="connsiteY10" fmla="*/ 1728192 h 1728192"/>
              <a:gd name="connsiteX11" fmla="*/ 0 w 8208912"/>
              <a:gd name="connsiteY11" fmla="*/ 1728192 h 1728192"/>
              <a:gd name="connsiteX12" fmla="*/ 0 w 8208912"/>
              <a:gd name="connsiteY12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4032448 w 8208912"/>
              <a:gd name="connsiteY4" fmla="*/ 0 h 1728192"/>
              <a:gd name="connsiteX5" fmla="*/ 4680520 w 8208912"/>
              <a:gd name="connsiteY5" fmla="*/ 72008 h 1728192"/>
              <a:gd name="connsiteX6" fmla="*/ 5184576 w 8208912"/>
              <a:gd name="connsiteY6" fmla="*/ 288032 h 1728192"/>
              <a:gd name="connsiteX7" fmla="*/ 5688632 w 8208912"/>
              <a:gd name="connsiteY7" fmla="*/ 288032 h 1728192"/>
              <a:gd name="connsiteX8" fmla="*/ 7056784 w 8208912"/>
              <a:gd name="connsiteY8" fmla="*/ 432048 h 1728192"/>
              <a:gd name="connsiteX9" fmla="*/ 7920880 w 8208912"/>
              <a:gd name="connsiteY9" fmla="*/ 360041 h 1728192"/>
              <a:gd name="connsiteX10" fmla="*/ 8208912 w 8208912"/>
              <a:gd name="connsiteY10" fmla="*/ 216024 h 1728192"/>
              <a:gd name="connsiteX11" fmla="*/ 8208912 w 8208912"/>
              <a:gd name="connsiteY11" fmla="*/ 1728192 h 1728192"/>
              <a:gd name="connsiteX12" fmla="*/ 0 w 8208912"/>
              <a:gd name="connsiteY12" fmla="*/ 1728192 h 1728192"/>
              <a:gd name="connsiteX13" fmla="*/ 0 w 8208912"/>
              <a:gd name="connsiteY13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3528392 w 8208912"/>
              <a:gd name="connsiteY4" fmla="*/ 216024 h 1728192"/>
              <a:gd name="connsiteX5" fmla="*/ 4032448 w 8208912"/>
              <a:gd name="connsiteY5" fmla="*/ 0 h 1728192"/>
              <a:gd name="connsiteX6" fmla="*/ 4680520 w 8208912"/>
              <a:gd name="connsiteY6" fmla="*/ 72008 h 1728192"/>
              <a:gd name="connsiteX7" fmla="*/ 5184576 w 8208912"/>
              <a:gd name="connsiteY7" fmla="*/ 288032 h 1728192"/>
              <a:gd name="connsiteX8" fmla="*/ 5688632 w 8208912"/>
              <a:gd name="connsiteY8" fmla="*/ 288032 h 1728192"/>
              <a:gd name="connsiteX9" fmla="*/ 7056784 w 8208912"/>
              <a:gd name="connsiteY9" fmla="*/ 432048 h 1728192"/>
              <a:gd name="connsiteX10" fmla="*/ 7920880 w 8208912"/>
              <a:gd name="connsiteY10" fmla="*/ 360041 h 1728192"/>
              <a:gd name="connsiteX11" fmla="*/ 8208912 w 8208912"/>
              <a:gd name="connsiteY11" fmla="*/ 216024 h 1728192"/>
              <a:gd name="connsiteX12" fmla="*/ 8208912 w 8208912"/>
              <a:gd name="connsiteY12" fmla="*/ 1728192 h 1728192"/>
              <a:gd name="connsiteX13" fmla="*/ 0 w 8208912"/>
              <a:gd name="connsiteY13" fmla="*/ 1728192 h 1728192"/>
              <a:gd name="connsiteX14" fmla="*/ 0 w 8208912"/>
              <a:gd name="connsiteY14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76264 w 8208912"/>
              <a:gd name="connsiteY3" fmla="*/ 288032 h 1728192"/>
              <a:gd name="connsiteX4" fmla="*/ 2952328 w 8208912"/>
              <a:gd name="connsiteY4" fmla="*/ 648072 h 1728192"/>
              <a:gd name="connsiteX5" fmla="*/ 3528392 w 8208912"/>
              <a:gd name="connsiteY5" fmla="*/ 216024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96144 w 8208912"/>
              <a:gd name="connsiteY2" fmla="*/ 360040 h 1728192"/>
              <a:gd name="connsiteX3" fmla="*/ 2304256 w 8208912"/>
              <a:gd name="connsiteY3" fmla="*/ 720080 h 1728192"/>
              <a:gd name="connsiteX4" fmla="*/ 2952328 w 8208912"/>
              <a:gd name="connsiteY4" fmla="*/ 648072 h 1728192"/>
              <a:gd name="connsiteX5" fmla="*/ 3528392 w 8208912"/>
              <a:gd name="connsiteY5" fmla="*/ 216024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76064 h 1728192"/>
              <a:gd name="connsiteX1" fmla="*/ 576064 w 8208912"/>
              <a:gd name="connsiteY1" fmla="*/ 360040 h 1728192"/>
              <a:gd name="connsiteX2" fmla="*/ 1224136 w 8208912"/>
              <a:gd name="connsiteY2" fmla="*/ 792088 h 1728192"/>
              <a:gd name="connsiteX3" fmla="*/ 2304256 w 8208912"/>
              <a:gd name="connsiteY3" fmla="*/ 720080 h 1728192"/>
              <a:gd name="connsiteX4" fmla="*/ 2952328 w 8208912"/>
              <a:gd name="connsiteY4" fmla="*/ 648072 h 1728192"/>
              <a:gd name="connsiteX5" fmla="*/ 3528392 w 8208912"/>
              <a:gd name="connsiteY5" fmla="*/ 216024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76064 h 1728192"/>
              <a:gd name="connsiteX1" fmla="*/ 576064 w 8208912"/>
              <a:gd name="connsiteY1" fmla="*/ 792088 h 1728192"/>
              <a:gd name="connsiteX2" fmla="*/ 1224136 w 8208912"/>
              <a:gd name="connsiteY2" fmla="*/ 792088 h 1728192"/>
              <a:gd name="connsiteX3" fmla="*/ 2304256 w 8208912"/>
              <a:gd name="connsiteY3" fmla="*/ 720080 h 1728192"/>
              <a:gd name="connsiteX4" fmla="*/ 2952328 w 8208912"/>
              <a:gd name="connsiteY4" fmla="*/ 648072 h 1728192"/>
              <a:gd name="connsiteX5" fmla="*/ 3528392 w 8208912"/>
              <a:gd name="connsiteY5" fmla="*/ 216024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76064 h 1728192"/>
              <a:gd name="connsiteX1" fmla="*/ 576064 w 8208912"/>
              <a:gd name="connsiteY1" fmla="*/ 792088 h 1728192"/>
              <a:gd name="connsiteX2" fmla="*/ 1224136 w 8208912"/>
              <a:gd name="connsiteY2" fmla="*/ 792088 h 1728192"/>
              <a:gd name="connsiteX3" fmla="*/ 2304256 w 8208912"/>
              <a:gd name="connsiteY3" fmla="*/ 720080 h 1728192"/>
              <a:gd name="connsiteX4" fmla="*/ 2952328 w 8208912"/>
              <a:gd name="connsiteY4" fmla="*/ 648072 h 1728192"/>
              <a:gd name="connsiteX5" fmla="*/ 3600400 w 8208912"/>
              <a:gd name="connsiteY5" fmla="*/ 504056 h 1728192"/>
              <a:gd name="connsiteX6" fmla="*/ 4032448 w 8208912"/>
              <a:gd name="connsiteY6" fmla="*/ 0 h 1728192"/>
              <a:gd name="connsiteX7" fmla="*/ 4680520 w 8208912"/>
              <a:gd name="connsiteY7" fmla="*/ 72008 h 1728192"/>
              <a:gd name="connsiteX8" fmla="*/ 5184576 w 8208912"/>
              <a:gd name="connsiteY8" fmla="*/ 288032 h 1728192"/>
              <a:gd name="connsiteX9" fmla="*/ 5688632 w 8208912"/>
              <a:gd name="connsiteY9" fmla="*/ 288032 h 1728192"/>
              <a:gd name="connsiteX10" fmla="*/ 7056784 w 8208912"/>
              <a:gd name="connsiteY10" fmla="*/ 432048 h 1728192"/>
              <a:gd name="connsiteX11" fmla="*/ 7920880 w 8208912"/>
              <a:gd name="connsiteY11" fmla="*/ 360041 h 1728192"/>
              <a:gd name="connsiteX12" fmla="*/ 8208912 w 8208912"/>
              <a:gd name="connsiteY12" fmla="*/ 216024 h 1728192"/>
              <a:gd name="connsiteX13" fmla="*/ 8208912 w 8208912"/>
              <a:gd name="connsiteY13" fmla="*/ 1728192 h 1728192"/>
              <a:gd name="connsiteX14" fmla="*/ 0 w 8208912"/>
              <a:gd name="connsiteY14" fmla="*/ 1728192 h 1728192"/>
              <a:gd name="connsiteX15" fmla="*/ 0 w 8208912"/>
              <a:gd name="connsiteY15" fmla="*/ 576064 h 1728192"/>
              <a:gd name="connsiteX0" fmla="*/ 0 w 8208912"/>
              <a:gd name="connsiteY0" fmla="*/ 504056 h 1656184"/>
              <a:gd name="connsiteX1" fmla="*/ 576064 w 8208912"/>
              <a:gd name="connsiteY1" fmla="*/ 720080 h 1656184"/>
              <a:gd name="connsiteX2" fmla="*/ 1224136 w 8208912"/>
              <a:gd name="connsiteY2" fmla="*/ 720080 h 1656184"/>
              <a:gd name="connsiteX3" fmla="*/ 2304256 w 8208912"/>
              <a:gd name="connsiteY3" fmla="*/ 648072 h 1656184"/>
              <a:gd name="connsiteX4" fmla="*/ 2952328 w 8208912"/>
              <a:gd name="connsiteY4" fmla="*/ 576064 h 1656184"/>
              <a:gd name="connsiteX5" fmla="*/ 3600400 w 8208912"/>
              <a:gd name="connsiteY5" fmla="*/ 432048 h 1656184"/>
              <a:gd name="connsiteX6" fmla="*/ 4032448 w 8208912"/>
              <a:gd name="connsiteY6" fmla="*/ 432048 h 1656184"/>
              <a:gd name="connsiteX7" fmla="*/ 4680520 w 8208912"/>
              <a:gd name="connsiteY7" fmla="*/ 0 h 1656184"/>
              <a:gd name="connsiteX8" fmla="*/ 5184576 w 8208912"/>
              <a:gd name="connsiteY8" fmla="*/ 216024 h 1656184"/>
              <a:gd name="connsiteX9" fmla="*/ 5688632 w 8208912"/>
              <a:gd name="connsiteY9" fmla="*/ 216024 h 1656184"/>
              <a:gd name="connsiteX10" fmla="*/ 7056784 w 8208912"/>
              <a:gd name="connsiteY10" fmla="*/ 360040 h 1656184"/>
              <a:gd name="connsiteX11" fmla="*/ 7920880 w 8208912"/>
              <a:gd name="connsiteY11" fmla="*/ 288033 h 1656184"/>
              <a:gd name="connsiteX12" fmla="*/ 8208912 w 8208912"/>
              <a:gd name="connsiteY12" fmla="*/ 144016 h 1656184"/>
              <a:gd name="connsiteX13" fmla="*/ 8208912 w 8208912"/>
              <a:gd name="connsiteY13" fmla="*/ 1656184 h 1656184"/>
              <a:gd name="connsiteX14" fmla="*/ 0 w 8208912"/>
              <a:gd name="connsiteY14" fmla="*/ 1656184 h 1656184"/>
              <a:gd name="connsiteX15" fmla="*/ 0 w 8208912"/>
              <a:gd name="connsiteY15" fmla="*/ 504056 h 1656184"/>
              <a:gd name="connsiteX0" fmla="*/ 0 w 8208912"/>
              <a:gd name="connsiteY0" fmla="*/ 360040 h 1512168"/>
              <a:gd name="connsiteX1" fmla="*/ 576064 w 8208912"/>
              <a:gd name="connsiteY1" fmla="*/ 576064 h 1512168"/>
              <a:gd name="connsiteX2" fmla="*/ 1224136 w 8208912"/>
              <a:gd name="connsiteY2" fmla="*/ 576064 h 1512168"/>
              <a:gd name="connsiteX3" fmla="*/ 2304256 w 8208912"/>
              <a:gd name="connsiteY3" fmla="*/ 504056 h 1512168"/>
              <a:gd name="connsiteX4" fmla="*/ 2952328 w 8208912"/>
              <a:gd name="connsiteY4" fmla="*/ 432048 h 1512168"/>
              <a:gd name="connsiteX5" fmla="*/ 3600400 w 8208912"/>
              <a:gd name="connsiteY5" fmla="*/ 288032 h 1512168"/>
              <a:gd name="connsiteX6" fmla="*/ 4032448 w 8208912"/>
              <a:gd name="connsiteY6" fmla="*/ 288032 h 1512168"/>
              <a:gd name="connsiteX7" fmla="*/ 4680520 w 8208912"/>
              <a:gd name="connsiteY7" fmla="*/ 216024 h 1512168"/>
              <a:gd name="connsiteX8" fmla="*/ 5184576 w 8208912"/>
              <a:gd name="connsiteY8" fmla="*/ 72008 h 1512168"/>
              <a:gd name="connsiteX9" fmla="*/ 5688632 w 8208912"/>
              <a:gd name="connsiteY9" fmla="*/ 72008 h 1512168"/>
              <a:gd name="connsiteX10" fmla="*/ 7056784 w 8208912"/>
              <a:gd name="connsiteY10" fmla="*/ 216024 h 1512168"/>
              <a:gd name="connsiteX11" fmla="*/ 7920880 w 8208912"/>
              <a:gd name="connsiteY11" fmla="*/ 144017 h 1512168"/>
              <a:gd name="connsiteX12" fmla="*/ 8208912 w 8208912"/>
              <a:gd name="connsiteY12" fmla="*/ 0 h 1512168"/>
              <a:gd name="connsiteX13" fmla="*/ 8208912 w 8208912"/>
              <a:gd name="connsiteY13" fmla="*/ 1512168 h 1512168"/>
              <a:gd name="connsiteX14" fmla="*/ 0 w 8208912"/>
              <a:gd name="connsiteY14" fmla="*/ 1512168 h 1512168"/>
              <a:gd name="connsiteX15" fmla="*/ 0 w 8208912"/>
              <a:gd name="connsiteY15" fmla="*/ 360040 h 1512168"/>
              <a:gd name="connsiteX0" fmla="*/ 0 w 8208912"/>
              <a:gd name="connsiteY0" fmla="*/ 360040 h 1512168"/>
              <a:gd name="connsiteX1" fmla="*/ 576064 w 8208912"/>
              <a:gd name="connsiteY1" fmla="*/ 576064 h 1512168"/>
              <a:gd name="connsiteX2" fmla="*/ 1224136 w 8208912"/>
              <a:gd name="connsiteY2" fmla="*/ 576064 h 1512168"/>
              <a:gd name="connsiteX3" fmla="*/ 2304256 w 8208912"/>
              <a:gd name="connsiteY3" fmla="*/ 504056 h 1512168"/>
              <a:gd name="connsiteX4" fmla="*/ 2952328 w 8208912"/>
              <a:gd name="connsiteY4" fmla="*/ 432048 h 1512168"/>
              <a:gd name="connsiteX5" fmla="*/ 3600400 w 8208912"/>
              <a:gd name="connsiteY5" fmla="*/ 288032 h 1512168"/>
              <a:gd name="connsiteX6" fmla="*/ 4032448 w 8208912"/>
              <a:gd name="connsiteY6" fmla="*/ 288032 h 1512168"/>
              <a:gd name="connsiteX7" fmla="*/ 4680520 w 8208912"/>
              <a:gd name="connsiteY7" fmla="*/ 216024 h 1512168"/>
              <a:gd name="connsiteX8" fmla="*/ 5184576 w 8208912"/>
              <a:gd name="connsiteY8" fmla="*/ 360040 h 1512168"/>
              <a:gd name="connsiteX9" fmla="*/ 5688632 w 8208912"/>
              <a:gd name="connsiteY9" fmla="*/ 72008 h 1512168"/>
              <a:gd name="connsiteX10" fmla="*/ 7056784 w 8208912"/>
              <a:gd name="connsiteY10" fmla="*/ 216024 h 1512168"/>
              <a:gd name="connsiteX11" fmla="*/ 7920880 w 8208912"/>
              <a:gd name="connsiteY11" fmla="*/ 144017 h 1512168"/>
              <a:gd name="connsiteX12" fmla="*/ 8208912 w 8208912"/>
              <a:gd name="connsiteY12" fmla="*/ 0 h 1512168"/>
              <a:gd name="connsiteX13" fmla="*/ 8208912 w 8208912"/>
              <a:gd name="connsiteY13" fmla="*/ 1512168 h 1512168"/>
              <a:gd name="connsiteX14" fmla="*/ 0 w 8208912"/>
              <a:gd name="connsiteY14" fmla="*/ 1512168 h 1512168"/>
              <a:gd name="connsiteX15" fmla="*/ 0 w 8208912"/>
              <a:gd name="connsiteY15" fmla="*/ 360040 h 1512168"/>
              <a:gd name="connsiteX0" fmla="*/ 0 w 8208912"/>
              <a:gd name="connsiteY0" fmla="*/ 360040 h 1512168"/>
              <a:gd name="connsiteX1" fmla="*/ 576064 w 8208912"/>
              <a:gd name="connsiteY1" fmla="*/ 576064 h 1512168"/>
              <a:gd name="connsiteX2" fmla="*/ 1224136 w 8208912"/>
              <a:gd name="connsiteY2" fmla="*/ 576064 h 1512168"/>
              <a:gd name="connsiteX3" fmla="*/ 2304256 w 8208912"/>
              <a:gd name="connsiteY3" fmla="*/ 504056 h 1512168"/>
              <a:gd name="connsiteX4" fmla="*/ 2952328 w 8208912"/>
              <a:gd name="connsiteY4" fmla="*/ 432048 h 1512168"/>
              <a:gd name="connsiteX5" fmla="*/ 3600400 w 8208912"/>
              <a:gd name="connsiteY5" fmla="*/ 288032 h 1512168"/>
              <a:gd name="connsiteX6" fmla="*/ 4032448 w 8208912"/>
              <a:gd name="connsiteY6" fmla="*/ 288032 h 1512168"/>
              <a:gd name="connsiteX7" fmla="*/ 4680520 w 8208912"/>
              <a:gd name="connsiteY7" fmla="*/ 216024 h 1512168"/>
              <a:gd name="connsiteX8" fmla="*/ 5184576 w 8208912"/>
              <a:gd name="connsiteY8" fmla="*/ 360040 h 1512168"/>
              <a:gd name="connsiteX9" fmla="*/ 5904656 w 8208912"/>
              <a:gd name="connsiteY9" fmla="*/ 432048 h 1512168"/>
              <a:gd name="connsiteX10" fmla="*/ 7056784 w 8208912"/>
              <a:gd name="connsiteY10" fmla="*/ 216024 h 1512168"/>
              <a:gd name="connsiteX11" fmla="*/ 7920880 w 8208912"/>
              <a:gd name="connsiteY11" fmla="*/ 144017 h 1512168"/>
              <a:gd name="connsiteX12" fmla="*/ 8208912 w 8208912"/>
              <a:gd name="connsiteY12" fmla="*/ 0 h 1512168"/>
              <a:gd name="connsiteX13" fmla="*/ 8208912 w 8208912"/>
              <a:gd name="connsiteY13" fmla="*/ 1512168 h 1512168"/>
              <a:gd name="connsiteX14" fmla="*/ 0 w 8208912"/>
              <a:gd name="connsiteY14" fmla="*/ 1512168 h 1512168"/>
              <a:gd name="connsiteX15" fmla="*/ 0 w 8208912"/>
              <a:gd name="connsiteY15" fmla="*/ 360040 h 1512168"/>
              <a:gd name="connsiteX0" fmla="*/ 0 w 8208912"/>
              <a:gd name="connsiteY0" fmla="*/ 360040 h 1512168"/>
              <a:gd name="connsiteX1" fmla="*/ 576064 w 8208912"/>
              <a:gd name="connsiteY1" fmla="*/ 576064 h 1512168"/>
              <a:gd name="connsiteX2" fmla="*/ 1224136 w 8208912"/>
              <a:gd name="connsiteY2" fmla="*/ 576064 h 1512168"/>
              <a:gd name="connsiteX3" fmla="*/ 2304256 w 8208912"/>
              <a:gd name="connsiteY3" fmla="*/ 504056 h 1512168"/>
              <a:gd name="connsiteX4" fmla="*/ 2952328 w 8208912"/>
              <a:gd name="connsiteY4" fmla="*/ 432048 h 1512168"/>
              <a:gd name="connsiteX5" fmla="*/ 3600400 w 8208912"/>
              <a:gd name="connsiteY5" fmla="*/ 288032 h 1512168"/>
              <a:gd name="connsiteX6" fmla="*/ 4032448 w 8208912"/>
              <a:gd name="connsiteY6" fmla="*/ 288032 h 1512168"/>
              <a:gd name="connsiteX7" fmla="*/ 4680520 w 8208912"/>
              <a:gd name="connsiteY7" fmla="*/ 216024 h 1512168"/>
              <a:gd name="connsiteX8" fmla="*/ 5184576 w 8208912"/>
              <a:gd name="connsiteY8" fmla="*/ 360040 h 1512168"/>
              <a:gd name="connsiteX9" fmla="*/ 5904656 w 8208912"/>
              <a:gd name="connsiteY9" fmla="*/ 432048 h 1512168"/>
              <a:gd name="connsiteX10" fmla="*/ 7056784 w 8208912"/>
              <a:gd name="connsiteY10" fmla="*/ 576064 h 1512168"/>
              <a:gd name="connsiteX11" fmla="*/ 7920880 w 8208912"/>
              <a:gd name="connsiteY11" fmla="*/ 144017 h 1512168"/>
              <a:gd name="connsiteX12" fmla="*/ 8208912 w 8208912"/>
              <a:gd name="connsiteY12" fmla="*/ 0 h 1512168"/>
              <a:gd name="connsiteX13" fmla="*/ 8208912 w 8208912"/>
              <a:gd name="connsiteY13" fmla="*/ 1512168 h 1512168"/>
              <a:gd name="connsiteX14" fmla="*/ 0 w 8208912"/>
              <a:gd name="connsiteY14" fmla="*/ 1512168 h 1512168"/>
              <a:gd name="connsiteX15" fmla="*/ 0 w 8208912"/>
              <a:gd name="connsiteY15" fmla="*/ 360040 h 1512168"/>
              <a:gd name="connsiteX0" fmla="*/ 0 w 8208912"/>
              <a:gd name="connsiteY0" fmla="*/ 228024 h 1380152"/>
              <a:gd name="connsiteX1" fmla="*/ 576064 w 8208912"/>
              <a:gd name="connsiteY1" fmla="*/ 444048 h 1380152"/>
              <a:gd name="connsiteX2" fmla="*/ 1224136 w 8208912"/>
              <a:gd name="connsiteY2" fmla="*/ 444048 h 1380152"/>
              <a:gd name="connsiteX3" fmla="*/ 2304256 w 8208912"/>
              <a:gd name="connsiteY3" fmla="*/ 372040 h 1380152"/>
              <a:gd name="connsiteX4" fmla="*/ 2952328 w 8208912"/>
              <a:gd name="connsiteY4" fmla="*/ 300032 h 1380152"/>
              <a:gd name="connsiteX5" fmla="*/ 3600400 w 8208912"/>
              <a:gd name="connsiteY5" fmla="*/ 156016 h 1380152"/>
              <a:gd name="connsiteX6" fmla="*/ 4032448 w 8208912"/>
              <a:gd name="connsiteY6" fmla="*/ 156016 h 1380152"/>
              <a:gd name="connsiteX7" fmla="*/ 4680520 w 8208912"/>
              <a:gd name="connsiteY7" fmla="*/ 84008 h 1380152"/>
              <a:gd name="connsiteX8" fmla="*/ 5184576 w 8208912"/>
              <a:gd name="connsiteY8" fmla="*/ 228024 h 1380152"/>
              <a:gd name="connsiteX9" fmla="*/ 5904656 w 8208912"/>
              <a:gd name="connsiteY9" fmla="*/ 300032 h 1380152"/>
              <a:gd name="connsiteX10" fmla="*/ 7056784 w 8208912"/>
              <a:gd name="connsiteY10" fmla="*/ 444048 h 1380152"/>
              <a:gd name="connsiteX11" fmla="*/ 7920880 w 8208912"/>
              <a:gd name="connsiteY11" fmla="*/ 12001 h 1380152"/>
              <a:gd name="connsiteX12" fmla="*/ 8208912 w 8208912"/>
              <a:gd name="connsiteY12" fmla="*/ 516056 h 1380152"/>
              <a:gd name="connsiteX13" fmla="*/ 8208912 w 8208912"/>
              <a:gd name="connsiteY13" fmla="*/ 1380152 h 1380152"/>
              <a:gd name="connsiteX14" fmla="*/ 0 w 8208912"/>
              <a:gd name="connsiteY14" fmla="*/ 1380152 h 1380152"/>
              <a:gd name="connsiteX15" fmla="*/ 0 w 8208912"/>
              <a:gd name="connsiteY15" fmla="*/ 228024 h 1380152"/>
              <a:gd name="connsiteX0" fmla="*/ 0 w 8208912"/>
              <a:gd name="connsiteY0" fmla="*/ 144016 h 1296144"/>
              <a:gd name="connsiteX1" fmla="*/ 576064 w 8208912"/>
              <a:gd name="connsiteY1" fmla="*/ 360040 h 1296144"/>
              <a:gd name="connsiteX2" fmla="*/ 1224136 w 8208912"/>
              <a:gd name="connsiteY2" fmla="*/ 360040 h 1296144"/>
              <a:gd name="connsiteX3" fmla="*/ 2304256 w 8208912"/>
              <a:gd name="connsiteY3" fmla="*/ 288032 h 1296144"/>
              <a:gd name="connsiteX4" fmla="*/ 2952328 w 8208912"/>
              <a:gd name="connsiteY4" fmla="*/ 216024 h 1296144"/>
              <a:gd name="connsiteX5" fmla="*/ 3600400 w 8208912"/>
              <a:gd name="connsiteY5" fmla="*/ 72008 h 1296144"/>
              <a:gd name="connsiteX6" fmla="*/ 4032448 w 8208912"/>
              <a:gd name="connsiteY6" fmla="*/ 72008 h 1296144"/>
              <a:gd name="connsiteX7" fmla="*/ 4680520 w 8208912"/>
              <a:gd name="connsiteY7" fmla="*/ 0 h 1296144"/>
              <a:gd name="connsiteX8" fmla="*/ 5184576 w 8208912"/>
              <a:gd name="connsiteY8" fmla="*/ 144016 h 1296144"/>
              <a:gd name="connsiteX9" fmla="*/ 5904656 w 8208912"/>
              <a:gd name="connsiteY9" fmla="*/ 216024 h 1296144"/>
              <a:gd name="connsiteX10" fmla="*/ 7056784 w 8208912"/>
              <a:gd name="connsiteY10" fmla="*/ 360040 h 1296144"/>
              <a:gd name="connsiteX11" fmla="*/ 7776864 w 8208912"/>
              <a:gd name="connsiteY11" fmla="*/ 504056 h 1296144"/>
              <a:gd name="connsiteX12" fmla="*/ 8208912 w 8208912"/>
              <a:gd name="connsiteY12" fmla="*/ 432048 h 1296144"/>
              <a:gd name="connsiteX13" fmla="*/ 8208912 w 8208912"/>
              <a:gd name="connsiteY13" fmla="*/ 1296144 h 1296144"/>
              <a:gd name="connsiteX14" fmla="*/ 0 w 8208912"/>
              <a:gd name="connsiteY14" fmla="*/ 1296144 h 1296144"/>
              <a:gd name="connsiteX15" fmla="*/ 0 w 8208912"/>
              <a:gd name="connsiteY15" fmla="*/ 144016 h 1296144"/>
              <a:gd name="connsiteX0" fmla="*/ 0 w 8208912"/>
              <a:gd name="connsiteY0" fmla="*/ 72008 h 1224136"/>
              <a:gd name="connsiteX1" fmla="*/ 576064 w 8208912"/>
              <a:gd name="connsiteY1" fmla="*/ 288032 h 1224136"/>
              <a:gd name="connsiteX2" fmla="*/ 1224136 w 8208912"/>
              <a:gd name="connsiteY2" fmla="*/ 288032 h 1224136"/>
              <a:gd name="connsiteX3" fmla="*/ 2304256 w 8208912"/>
              <a:gd name="connsiteY3" fmla="*/ 216024 h 1224136"/>
              <a:gd name="connsiteX4" fmla="*/ 2952328 w 8208912"/>
              <a:gd name="connsiteY4" fmla="*/ 144016 h 1224136"/>
              <a:gd name="connsiteX5" fmla="*/ 3600400 w 8208912"/>
              <a:gd name="connsiteY5" fmla="*/ 0 h 1224136"/>
              <a:gd name="connsiteX6" fmla="*/ 4032448 w 8208912"/>
              <a:gd name="connsiteY6" fmla="*/ 0 h 1224136"/>
              <a:gd name="connsiteX7" fmla="*/ 4680520 w 8208912"/>
              <a:gd name="connsiteY7" fmla="*/ 72008 h 1224136"/>
              <a:gd name="connsiteX8" fmla="*/ 5184576 w 8208912"/>
              <a:gd name="connsiteY8" fmla="*/ 72008 h 1224136"/>
              <a:gd name="connsiteX9" fmla="*/ 5904656 w 8208912"/>
              <a:gd name="connsiteY9" fmla="*/ 144016 h 1224136"/>
              <a:gd name="connsiteX10" fmla="*/ 7056784 w 8208912"/>
              <a:gd name="connsiteY10" fmla="*/ 288032 h 1224136"/>
              <a:gd name="connsiteX11" fmla="*/ 7776864 w 8208912"/>
              <a:gd name="connsiteY11" fmla="*/ 432048 h 1224136"/>
              <a:gd name="connsiteX12" fmla="*/ 8208912 w 8208912"/>
              <a:gd name="connsiteY12" fmla="*/ 360040 h 1224136"/>
              <a:gd name="connsiteX13" fmla="*/ 8208912 w 8208912"/>
              <a:gd name="connsiteY13" fmla="*/ 1224136 h 1224136"/>
              <a:gd name="connsiteX14" fmla="*/ 0 w 8208912"/>
              <a:gd name="connsiteY14" fmla="*/ 1224136 h 1224136"/>
              <a:gd name="connsiteX15" fmla="*/ 0 w 8208912"/>
              <a:gd name="connsiteY15" fmla="*/ 72008 h 1224136"/>
              <a:gd name="connsiteX0" fmla="*/ 0 w 8208912"/>
              <a:gd name="connsiteY0" fmla="*/ 72008 h 1224136"/>
              <a:gd name="connsiteX1" fmla="*/ 576064 w 8208912"/>
              <a:gd name="connsiteY1" fmla="*/ 288032 h 1224136"/>
              <a:gd name="connsiteX2" fmla="*/ 1224136 w 8208912"/>
              <a:gd name="connsiteY2" fmla="*/ 288032 h 1224136"/>
              <a:gd name="connsiteX3" fmla="*/ 2304256 w 8208912"/>
              <a:gd name="connsiteY3" fmla="*/ 216024 h 1224136"/>
              <a:gd name="connsiteX4" fmla="*/ 2952328 w 8208912"/>
              <a:gd name="connsiteY4" fmla="*/ 144016 h 1224136"/>
              <a:gd name="connsiteX5" fmla="*/ 3600400 w 8208912"/>
              <a:gd name="connsiteY5" fmla="*/ 72008 h 1224136"/>
              <a:gd name="connsiteX6" fmla="*/ 4032448 w 8208912"/>
              <a:gd name="connsiteY6" fmla="*/ 0 h 1224136"/>
              <a:gd name="connsiteX7" fmla="*/ 4680520 w 8208912"/>
              <a:gd name="connsiteY7" fmla="*/ 72008 h 1224136"/>
              <a:gd name="connsiteX8" fmla="*/ 5184576 w 8208912"/>
              <a:gd name="connsiteY8" fmla="*/ 72008 h 1224136"/>
              <a:gd name="connsiteX9" fmla="*/ 5904656 w 8208912"/>
              <a:gd name="connsiteY9" fmla="*/ 144016 h 1224136"/>
              <a:gd name="connsiteX10" fmla="*/ 7056784 w 8208912"/>
              <a:gd name="connsiteY10" fmla="*/ 288032 h 1224136"/>
              <a:gd name="connsiteX11" fmla="*/ 7776864 w 8208912"/>
              <a:gd name="connsiteY11" fmla="*/ 432048 h 1224136"/>
              <a:gd name="connsiteX12" fmla="*/ 8208912 w 8208912"/>
              <a:gd name="connsiteY12" fmla="*/ 360040 h 1224136"/>
              <a:gd name="connsiteX13" fmla="*/ 8208912 w 8208912"/>
              <a:gd name="connsiteY13" fmla="*/ 1224136 h 1224136"/>
              <a:gd name="connsiteX14" fmla="*/ 0 w 8208912"/>
              <a:gd name="connsiteY14" fmla="*/ 1224136 h 1224136"/>
              <a:gd name="connsiteX15" fmla="*/ 0 w 8208912"/>
              <a:gd name="connsiteY15" fmla="*/ 72008 h 1224136"/>
              <a:gd name="connsiteX0" fmla="*/ 0 w 8208912"/>
              <a:gd name="connsiteY0" fmla="*/ 72008 h 1224136"/>
              <a:gd name="connsiteX1" fmla="*/ 576064 w 8208912"/>
              <a:gd name="connsiteY1" fmla="*/ 288032 h 1224136"/>
              <a:gd name="connsiteX2" fmla="*/ 1224136 w 8208912"/>
              <a:gd name="connsiteY2" fmla="*/ 288032 h 1224136"/>
              <a:gd name="connsiteX3" fmla="*/ 2304256 w 8208912"/>
              <a:gd name="connsiteY3" fmla="*/ 216024 h 1224136"/>
              <a:gd name="connsiteX4" fmla="*/ 2952328 w 8208912"/>
              <a:gd name="connsiteY4" fmla="*/ 144016 h 1224136"/>
              <a:gd name="connsiteX5" fmla="*/ 3600400 w 8208912"/>
              <a:gd name="connsiteY5" fmla="*/ 72008 h 1224136"/>
              <a:gd name="connsiteX6" fmla="*/ 4032448 w 8208912"/>
              <a:gd name="connsiteY6" fmla="*/ 0 h 1224136"/>
              <a:gd name="connsiteX7" fmla="*/ 4680520 w 8208912"/>
              <a:gd name="connsiteY7" fmla="*/ 72008 h 1224136"/>
              <a:gd name="connsiteX8" fmla="*/ 5184576 w 8208912"/>
              <a:gd name="connsiteY8" fmla="*/ 72008 h 1224136"/>
              <a:gd name="connsiteX9" fmla="*/ 5904656 w 8208912"/>
              <a:gd name="connsiteY9" fmla="*/ 144016 h 1224136"/>
              <a:gd name="connsiteX10" fmla="*/ 7056784 w 8208912"/>
              <a:gd name="connsiteY10" fmla="*/ 288032 h 1224136"/>
              <a:gd name="connsiteX11" fmla="*/ 8208912 w 8208912"/>
              <a:gd name="connsiteY11" fmla="*/ 360040 h 1224136"/>
              <a:gd name="connsiteX12" fmla="*/ 8208912 w 8208912"/>
              <a:gd name="connsiteY12" fmla="*/ 1224136 h 1224136"/>
              <a:gd name="connsiteX13" fmla="*/ 0 w 8208912"/>
              <a:gd name="connsiteY13" fmla="*/ 1224136 h 1224136"/>
              <a:gd name="connsiteX14" fmla="*/ 0 w 8208912"/>
              <a:gd name="connsiteY14" fmla="*/ 72008 h 1224136"/>
              <a:gd name="connsiteX0" fmla="*/ 0 w 8208912"/>
              <a:gd name="connsiteY0" fmla="*/ 72008 h 1224136"/>
              <a:gd name="connsiteX1" fmla="*/ 576064 w 8208912"/>
              <a:gd name="connsiteY1" fmla="*/ 288032 h 1224136"/>
              <a:gd name="connsiteX2" fmla="*/ 1224136 w 8208912"/>
              <a:gd name="connsiteY2" fmla="*/ 288032 h 1224136"/>
              <a:gd name="connsiteX3" fmla="*/ 2304256 w 8208912"/>
              <a:gd name="connsiteY3" fmla="*/ 216024 h 1224136"/>
              <a:gd name="connsiteX4" fmla="*/ 2952328 w 8208912"/>
              <a:gd name="connsiteY4" fmla="*/ 144016 h 1224136"/>
              <a:gd name="connsiteX5" fmla="*/ 3600400 w 8208912"/>
              <a:gd name="connsiteY5" fmla="*/ 72008 h 1224136"/>
              <a:gd name="connsiteX6" fmla="*/ 4032448 w 8208912"/>
              <a:gd name="connsiteY6" fmla="*/ 0 h 1224136"/>
              <a:gd name="connsiteX7" fmla="*/ 4680520 w 8208912"/>
              <a:gd name="connsiteY7" fmla="*/ 72008 h 1224136"/>
              <a:gd name="connsiteX8" fmla="*/ 5184576 w 8208912"/>
              <a:gd name="connsiteY8" fmla="*/ 72008 h 1224136"/>
              <a:gd name="connsiteX9" fmla="*/ 5904656 w 8208912"/>
              <a:gd name="connsiteY9" fmla="*/ 144016 h 1224136"/>
              <a:gd name="connsiteX10" fmla="*/ 7056784 w 8208912"/>
              <a:gd name="connsiteY10" fmla="*/ 288032 h 1224136"/>
              <a:gd name="connsiteX11" fmla="*/ 7711402 w 8208912"/>
              <a:gd name="connsiteY11" fmla="*/ 188329 h 1224136"/>
              <a:gd name="connsiteX12" fmla="*/ 8208912 w 8208912"/>
              <a:gd name="connsiteY12" fmla="*/ 1224136 h 1224136"/>
              <a:gd name="connsiteX13" fmla="*/ 0 w 8208912"/>
              <a:gd name="connsiteY13" fmla="*/ 1224136 h 1224136"/>
              <a:gd name="connsiteX14" fmla="*/ 0 w 8208912"/>
              <a:gd name="connsiteY14" fmla="*/ 72008 h 1224136"/>
              <a:gd name="connsiteX0" fmla="*/ 0 w 8208912"/>
              <a:gd name="connsiteY0" fmla="*/ 72008 h 1224136"/>
              <a:gd name="connsiteX1" fmla="*/ 576064 w 8208912"/>
              <a:gd name="connsiteY1" fmla="*/ 288032 h 1224136"/>
              <a:gd name="connsiteX2" fmla="*/ 1224136 w 8208912"/>
              <a:gd name="connsiteY2" fmla="*/ 288032 h 1224136"/>
              <a:gd name="connsiteX3" fmla="*/ 2304256 w 8208912"/>
              <a:gd name="connsiteY3" fmla="*/ 216024 h 1224136"/>
              <a:gd name="connsiteX4" fmla="*/ 2952328 w 8208912"/>
              <a:gd name="connsiteY4" fmla="*/ 144016 h 1224136"/>
              <a:gd name="connsiteX5" fmla="*/ 3600400 w 8208912"/>
              <a:gd name="connsiteY5" fmla="*/ 72008 h 1224136"/>
              <a:gd name="connsiteX6" fmla="*/ 4032448 w 8208912"/>
              <a:gd name="connsiteY6" fmla="*/ 0 h 1224136"/>
              <a:gd name="connsiteX7" fmla="*/ 4680520 w 8208912"/>
              <a:gd name="connsiteY7" fmla="*/ 72008 h 1224136"/>
              <a:gd name="connsiteX8" fmla="*/ 5184576 w 8208912"/>
              <a:gd name="connsiteY8" fmla="*/ 72008 h 1224136"/>
              <a:gd name="connsiteX9" fmla="*/ 5904656 w 8208912"/>
              <a:gd name="connsiteY9" fmla="*/ 144016 h 1224136"/>
              <a:gd name="connsiteX10" fmla="*/ 7056784 w 8208912"/>
              <a:gd name="connsiteY10" fmla="*/ 288032 h 1224136"/>
              <a:gd name="connsiteX11" fmla="*/ 7711402 w 8208912"/>
              <a:gd name="connsiteY11" fmla="*/ 188329 h 1224136"/>
              <a:gd name="connsiteX12" fmla="*/ 8208912 w 8208912"/>
              <a:gd name="connsiteY12" fmla="*/ 1224136 h 1224136"/>
              <a:gd name="connsiteX13" fmla="*/ 0 w 8208912"/>
              <a:gd name="connsiteY13" fmla="*/ 1224136 h 1224136"/>
              <a:gd name="connsiteX14" fmla="*/ 0 w 8208912"/>
              <a:gd name="connsiteY14" fmla="*/ 72008 h 1224136"/>
              <a:gd name="connsiteX0" fmla="*/ 0 w 9572995"/>
              <a:gd name="connsiteY0" fmla="*/ 72008 h 1302607"/>
              <a:gd name="connsiteX1" fmla="*/ 576064 w 9572995"/>
              <a:gd name="connsiteY1" fmla="*/ 288032 h 1302607"/>
              <a:gd name="connsiteX2" fmla="*/ 1224136 w 9572995"/>
              <a:gd name="connsiteY2" fmla="*/ 288032 h 1302607"/>
              <a:gd name="connsiteX3" fmla="*/ 2304256 w 9572995"/>
              <a:gd name="connsiteY3" fmla="*/ 216024 h 1302607"/>
              <a:gd name="connsiteX4" fmla="*/ 2952328 w 9572995"/>
              <a:gd name="connsiteY4" fmla="*/ 144016 h 1302607"/>
              <a:gd name="connsiteX5" fmla="*/ 3600400 w 9572995"/>
              <a:gd name="connsiteY5" fmla="*/ 72008 h 1302607"/>
              <a:gd name="connsiteX6" fmla="*/ 4032448 w 9572995"/>
              <a:gd name="connsiteY6" fmla="*/ 0 h 1302607"/>
              <a:gd name="connsiteX7" fmla="*/ 4680520 w 9572995"/>
              <a:gd name="connsiteY7" fmla="*/ 72008 h 1302607"/>
              <a:gd name="connsiteX8" fmla="*/ 5184576 w 9572995"/>
              <a:gd name="connsiteY8" fmla="*/ 72008 h 1302607"/>
              <a:gd name="connsiteX9" fmla="*/ 5904656 w 9572995"/>
              <a:gd name="connsiteY9" fmla="*/ 144016 h 1302607"/>
              <a:gd name="connsiteX10" fmla="*/ 7056784 w 9572995"/>
              <a:gd name="connsiteY10" fmla="*/ 288032 h 1302607"/>
              <a:gd name="connsiteX11" fmla="*/ 7711402 w 9572995"/>
              <a:gd name="connsiteY11" fmla="*/ 188329 h 1302607"/>
              <a:gd name="connsiteX12" fmla="*/ 8457667 w 9572995"/>
              <a:gd name="connsiteY12" fmla="*/ 1129972 h 1302607"/>
              <a:gd name="connsiteX13" fmla="*/ 8208912 w 9572995"/>
              <a:gd name="connsiteY13" fmla="*/ 1224136 h 1302607"/>
              <a:gd name="connsiteX14" fmla="*/ 0 w 9572995"/>
              <a:gd name="connsiteY14" fmla="*/ 1224136 h 1302607"/>
              <a:gd name="connsiteX15" fmla="*/ 0 w 9572995"/>
              <a:gd name="connsiteY15" fmla="*/ 72008 h 130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72995" h="1302607">
                <a:moveTo>
                  <a:pt x="0" y="72008"/>
                </a:moveTo>
                <a:lnTo>
                  <a:pt x="576064" y="288032"/>
                </a:lnTo>
                <a:lnTo>
                  <a:pt x="1224136" y="288032"/>
                </a:lnTo>
                <a:lnTo>
                  <a:pt x="2304256" y="216024"/>
                </a:lnTo>
                <a:lnTo>
                  <a:pt x="2952328" y="144016"/>
                </a:lnTo>
                <a:lnTo>
                  <a:pt x="3600400" y="72008"/>
                </a:lnTo>
                <a:lnTo>
                  <a:pt x="4032448" y="0"/>
                </a:lnTo>
                <a:lnTo>
                  <a:pt x="4680520" y="72008"/>
                </a:lnTo>
                <a:lnTo>
                  <a:pt x="5184576" y="72008"/>
                </a:lnTo>
                <a:lnTo>
                  <a:pt x="5904656" y="144016"/>
                </a:lnTo>
                <a:cubicBezTo>
                  <a:pt x="6408192" y="191891"/>
                  <a:pt x="6636737" y="300033"/>
                  <a:pt x="7056784" y="288032"/>
                </a:cubicBezTo>
                <a:cubicBezTo>
                  <a:pt x="7440827" y="324036"/>
                  <a:pt x="7519381" y="32312"/>
                  <a:pt x="7711402" y="188329"/>
                </a:cubicBezTo>
                <a:cubicBezTo>
                  <a:pt x="7899353" y="337832"/>
                  <a:pt x="8374749" y="957338"/>
                  <a:pt x="8457667" y="1129972"/>
                </a:cubicBezTo>
                <a:cubicBezTo>
                  <a:pt x="8540585" y="1302607"/>
                  <a:pt x="9572994" y="1217622"/>
                  <a:pt x="8208912" y="1224136"/>
                </a:cubicBezTo>
                <a:lnTo>
                  <a:pt x="0" y="1224136"/>
                </a:lnTo>
                <a:lnTo>
                  <a:pt x="0" y="72008"/>
                </a:lnTo>
                <a:close/>
              </a:path>
            </a:pathLst>
          </a:custGeom>
          <a:blipFill>
            <a:blip r:embed="rId6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683568" y="4653136"/>
            <a:ext cx="2592288" cy="864096"/>
          </a:xfrm>
          <a:custGeom>
            <a:avLst/>
            <a:gdLst>
              <a:gd name="connsiteX0" fmla="*/ 0 w 2664296"/>
              <a:gd name="connsiteY0" fmla="*/ 0 h 792088"/>
              <a:gd name="connsiteX1" fmla="*/ 2664296 w 2664296"/>
              <a:gd name="connsiteY1" fmla="*/ 0 h 792088"/>
              <a:gd name="connsiteX2" fmla="*/ 2664296 w 2664296"/>
              <a:gd name="connsiteY2" fmla="*/ 792088 h 792088"/>
              <a:gd name="connsiteX3" fmla="*/ 0 w 2664296"/>
              <a:gd name="connsiteY3" fmla="*/ 792088 h 792088"/>
              <a:gd name="connsiteX4" fmla="*/ 0 w 2664296"/>
              <a:gd name="connsiteY4" fmla="*/ 0 h 792088"/>
              <a:gd name="connsiteX0" fmla="*/ 0 w 2664296"/>
              <a:gd name="connsiteY0" fmla="*/ 0 h 792088"/>
              <a:gd name="connsiteX1" fmla="*/ 2376264 w 2664296"/>
              <a:gd name="connsiteY1" fmla="*/ 72008 h 792088"/>
              <a:gd name="connsiteX2" fmla="*/ 2664296 w 2664296"/>
              <a:gd name="connsiteY2" fmla="*/ 792088 h 792088"/>
              <a:gd name="connsiteX3" fmla="*/ 0 w 2664296"/>
              <a:gd name="connsiteY3" fmla="*/ 792088 h 792088"/>
              <a:gd name="connsiteX4" fmla="*/ 0 w 2664296"/>
              <a:gd name="connsiteY4" fmla="*/ 0 h 792088"/>
              <a:gd name="connsiteX0" fmla="*/ 0 w 2664296"/>
              <a:gd name="connsiteY0" fmla="*/ 0 h 792088"/>
              <a:gd name="connsiteX1" fmla="*/ 2448272 w 2664296"/>
              <a:gd name="connsiteY1" fmla="*/ 72008 h 792088"/>
              <a:gd name="connsiteX2" fmla="*/ 2664296 w 2664296"/>
              <a:gd name="connsiteY2" fmla="*/ 792088 h 792088"/>
              <a:gd name="connsiteX3" fmla="*/ 0 w 2664296"/>
              <a:gd name="connsiteY3" fmla="*/ 792088 h 792088"/>
              <a:gd name="connsiteX4" fmla="*/ 0 w 2664296"/>
              <a:gd name="connsiteY4" fmla="*/ 0 h 792088"/>
              <a:gd name="connsiteX0" fmla="*/ 0 w 2592288"/>
              <a:gd name="connsiteY0" fmla="*/ 0 h 792088"/>
              <a:gd name="connsiteX1" fmla="*/ 2448272 w 2592288"/>
              <a:gd name="connsiteY1" fmla="*/ 72008 h 792088"/>
              <a:gd name="connsiteX2" fmla="*/ 2592288 w 2592288"/>
              <a:gd name="connsiteY2" fmla="*/ 792088 h 792088"/>
              <a:gd name="connsiteX3" fmla="*/ 0 w 2592288"/>
              <a:gd name="connsiteY3" fmla="*/ 792088 h 792088"/>
              <a:gd name="connsiteX4" fmla="*/ 0 w 2592288"/>
              <a:gd name="connsiteY4" fmla="*/ 0 h 792088"/>
              <a:gd name="connsiteX0" fmla="*/ 0 w 2592288"/>
              <a:gd name="connsiteY0" fmla="*/ 0 h 792088"/>
              <a:gd name="connsiteX1" fmla="*/ 1728192 w 2592288"/>
              <a:gd name="connsiteY1" fmla="*/ 144016 h 792088"/>
              <a:gd name="connsiteX2" fmla="*/ 2448272 w 2592288"/>
              <a:gd name="connsiteY2" fmla="*/ 72008 h 792088"/>
              <a:gd name="connsiteX3" fmla="*/ 2592288 w 2592288"/>
              <a:gd name="connsiteY3" fmla="*/ 792088 h 792088"/>
              <a:gd name="connsiteX4" fmla="*/ 0 w 2592288"/>
              <a:gd name="connsiteY4" fmla="*/ 792088 h 792088"/>
              <a:gd name="connsiteX5" fmla="*/ 0 w 2592288"/>
              <a:gd name="connsiteY5" fmla="*/ 0 h 792088"/>
              <a:gd name="connsiteX0" fmla="*/ 0 w 2592288"/>
              <a:gd name="connsiteY0" fmla="*/ 0 h 792088"/>
              <a:gd name="connsiteX1" fmla="*/ 1728192 w 2592288"/>
              <a:gd name="connsiteY1" fmla="*/ 0 h 792088"/>
              <a:gd name="connsiteX2" fmla="*/ 2448272 w 2592288"/>
              <a:gd name="connsiteY2" fmla="*/ 72008 h 792088"/>
              <a:gd name="connsiteX3" fmla="*/ 2592288 w 2592288"/>
              <a:gd name="connsiteY3" fmla="*/ 792088 h 792088"/>
              <a:gd name="connsiteX4" fmla="*/ 0 w 2592288"/>
              <a:gd name="connsiteY4" fmla="*/ 792088 h 792088"/>
              <a:gd name="connsiteX5" fmla="*/ 0 w 2592288"/>
              <a:gd name="connsiteY5" fmla="*/ 0 h 792088"/>
              <a:gd name="connsiteX0" fmla="*/ 0 w 2592288"/>
              <a:gd name="connsiteY0" fmla="*/ 0 h 792088"/>
              <a:gd name="connsiteX1" fmla="*/ 936104 w 2592288"/>
              <a:gd name="connsiteY1" fmla="*/ 72008 h 792088"/>
              <a:gd name="connsiteX2" fmla="*/ 1728192 w 2592288"/>
              <a:gd name="connsiteY2" fmla="*/ 0 h 792088"/>
              <a:gd name="connsiteX3" fmla="*/ 2448272 w 2592288"/>
              <a:gd name="connsiteY3" fmla="*/ 72008 h 792088"/>
              <a:gd name="connsiteX4" fmla="*/ 2592288 w 2592288"/>
              <a:gd name="connsiteY4" fmla="*/ 792088 h 792088"/>
              <a:gd name="connsiteX5" fmla="*/ 0 w 2592288"/>
              <a:gd name="connsiteY5" fmla="*/ 792088 h 792088"/>
              <a:gd name="connsiteX6" fmla="*/ 0 w 2592288"/>
              <a:gd name="connsiteY6" fmla="*/ 0 h 792088"/>
              <a:gd name="connsiteX0" fmla="*/ 0 w 2592288"/>
              <a:gd name="connsiteY0" fmla="*/ 72008 h 864096"/>
              <a:gd name="connsiteX1" fmla="*/ 360040 w 2592288"/>
              <a:gd name="connsiteY1" fmla="*/ 0 h 864096"/>
              <a:gd name="connsiteX2" fmla="*/ 936104 w 2592288"/>
              <a:gd name="connsiteY2" fmla="*/ 144016 h 864096"/>
              <a:gd name="connsiteX3" fmla="*/ 1728192 w 2592288"/>
              <a:gd name="connsiteY3" fmla="*/ 72008 h 864096"/>
              <a:gd name="connsiteX4" fmla="*/ 2448272 w 2592288"/>
              <a:gd name="connsiteY4" fmla="*/ 144016 h 864096"/>
              <a:gd name="connsiteX5" fmla="*/ 2592288 w 2592288"/>
              <a:gd name="connsiteY5" fmla="*/ 864096 h 864096"/>
              <a:gd name="connsiteX6" fmla="*/ 0 w 2592288"/>
              <a:gd name="connsiteY6" fmla="*/ 864096 h 864096"/>
              <a:gd name="connsiteX7" fmla="*/ 0 w 2592288"/>
              <a:gd name="connsiteY7" fmla="*/ 72008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2288" h="864096">
                <a:moveTo>
                  <a:pt x="0" y="72008"/>
                </a:moveTo>
                <a:lnTo>
                  <a:pt x="360040" y="0"/>
                </a:lnTo>
                <a:lnTo>
                  <a:pt x="936104" y="144016"/>
                </a:lnTo>
                <a:lnTo>
                  <a:pt x="1728192" y="72008"/>
                </a:lnTo>
                <a:lnTo>
                  <a:pt x="2448272" y="144016"/>
                </a:lnTo>
                <a:lnTo>
                  <a:pt x="2592288" y="864096"/>
                </a:lnTo>
                <a:lnTo>
                  <a:pt x="0" y="864096"/>
                </a:lnTo>
                <a:lnTo>
                  <a:pt x="0" y="72008"/>
                </a:lnTo>
                <a:close/>
              </a:path>
            </a:pathLst>
          </a:custGeom>
          <a:blipFill>
            <a:blip r:embed="rId7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>
            <a:off x="3146150" y="4708086"/>
            <a:ext cx="1137787" cy="593122"/>
          </a:xfrm>
          <a:custGeom>
            <a:avLst/>
            <a:gdLst>
              <a:gd name="T0" fmla="*/ 2147483647 w 712"/>
              <a:gd name="T1" fmla="*/ 2147483647 h 382"/>
              <a:gd name="T2" fmla="*/ 2147483647 w 712"/>
              <a:gd name="T3" fmla="*/ 2147483647 h 382"/>
              <a:gd name="T4" fmla="*/ 2147483647 w 712"/>
              <a:gd name="T5" fmla="*/ 2147483647 h 382"/>
              <a:gd name="T6" fmla="*/ 2147483647 w 712"/>
              <a:gd name="T7" fmla="*/ 2147483647 h 382"/>
              <a:gd name="T8" fmla="*/ 2147483647 w 712"/>
              <a:gd name="T9" fmla="*/ 2147483647 h 382"/>
              <a:gd name="T10" fmla="*/ 2147483647 w 712"/>
              <a:gd name="T11" fmla="*/ 2147483647 h 382"/>
              <a:gd name="T12" fmla="*/ 2147483647 w 712"/>
              <a:gd name="T13" fmla="*/ 2147483647 h 382"/>
              <a:gd name="T14" fmla="*/ 2147483647 w 712"/>
              <a:gd name="T15" fmla="*/ 2147483647 h 382"/>
              <a:gd name="T16" fmla="*/ 2147483647 w 712"/>
              <a:gd name="T17" fmla="*/ 2147483647 h 382"/>
              <a:gd name="T18" fmla="*/ 2147483647 w 712"/>
              <a:gd name="T19" fmla="*/ 2147483647 h 382"/>
              <a:gd name="T20" fmla="*/ 2147483647 w 712"/>
              <a:gd name="T21" fmla="*/ 2147483647 h 382"/>
              <a:gd name="T22" fmla="*/ 2147483647 w 712"/>
              <a:gd name="T23" fmla="*/ 2147483647 h 382"/>
              <a:gd name="T24" fmla="*/ 2147483647 w 712"/>
              <a:gd name="T25" fmla="*/ 2147483647 h 382"/>
              <a:gd name="T26" fmla="*/ 2147483647 w 712"/>
              <a:gd name="T27" fmla="*/ 2147483647 h 382"/>
              <a:gd name="T28" fmla="*/ 2147483647 w 712"/>
              <a:gd name="T29" fmla="*/ 2147483647 h 382"/>
              <a:gd name="T30" fmla="*/ 2147483647 w 712"/>
              <a:gd name="T31" fmla="*/ 2147483647 h 382"/>
              <a:gd name="T32" fmla="*/ 2147483647 w 712"/>
              <a:gd name="T33" fmla="*/ 2147483647 h 382"/>
              <a:gd name="T34" fmla="*/ 2147483647 w 712"/>
              <a:gd name="T35" fmla="*/ 2147483647 h 382"/>
              <a:gd name="T36" fmla="*/ 2147483647 w 712"/>
              <a:gd name="T37" fmla="*/ 2147483647 h 382"/>
              <a:gd name="T38" fmla="*/ 2147483647 w 712"/>
              <a:gd name="T39" fmla="*/ 2147483647 h 382"/>
              <a:gd name="T40" fmla="*/ 2147483647 w 712"/>
              <a:gd name="T41" fmla="*/ 2147483647 h 382"/>
              <a:gd name="T42" fmla="*/ 2147483647 w 712"/>
              <a:gd name="T43" fmla="*/ 2147483647 h 382"/>
              <a:gd name="T44" fmla="*/ 2147483647 w 712"/>
              <a:gd name="T45" fmla="*/ 2147483647 h 382"/>
              <a:gd name="T46" fmla="*/ 2147483647 w 712"/>
              <a:gd name="T47" fmla="*/ 2147483647 h 382"/>
              <a:gd name="T48" fmla="*/ 2147483647 w 712"/>
              <a:gd name="T49" fmla="*/ 2147483647 h 382"/>
              <a:gd name="T50" fmla="*/ 2147483647 w 712"/>
              <a:gd name="T51" fmla="*/ 2147483647 h 382"/>
              <a:gd name="T52" fmla="*/ 2147483647 w 712"/>
              <a:gd name="T53" fmla="*/ 2147483647 h 382"/>
              <a:gd name="T54" fmla="*/ 2147483647 w 712"/>
              <a:gd name="T55" fmla="*/ 2147483647 h 382"/>
              <a:gd name="T56" fmla="*/ 2147483647 w 712"/>
              <a:gd name="T57" fmla="*/ 2147483647 h 382"/>
              <a:gd name="T58" fmla="*/ 2147483647 w 712"/>
              <a:gd name="T59" fmla="*/ 2147483647 h 382"/>
              <a:gd name="T60" fmla="*/ 2147483647 w 712"/>
              <a:gd name="T61" fmla="*/ 2147483647 h 382"/>
              <a:gd name="T62" fmla="*/ 2147483647 w 712"/>
              <a:gd name="T63" fmla="*/ 2147483647 h 382"/>
              <a:gd name="T64" fmla="*/ 2147483647 w 712"/>
              <a:gd name="T65" fmla="*/ 2147483647 h 382"/>
              <a:gd name="T66" fmla="*/ 2147483647 w 712"/>
              <a:gd name="T67" fmla="*/ 2147483647 h 382"/>
              <a:gd name="T68" fmla="*/ 2147483647 w 712"/>
              <a:gd name="T69" fmla="*/ 2147483647 h 382"/>
              <a:gd name="T70" fmla="*/ 2147483647 w 712"/>
              <a:gd name="T71" fmla="*/ 2147483647 h 382"/>
              <a:gd name="T72" fmla="*/ 2147483647 w 712"/>
              <a:gd name="T73" fmla="*/ 2147483647 h 382"/>
              <a:gd name="T74" fmla="*/ 2147483647 w 712"/>
              <a:gd name="T75" fmla="*/ 2147483647 h 382"/>
              <a:gd name="T76" fmla="*/ 2147483647 w 712"/>
              <a:gd name="T77" fmla="*/ 2147483647 h 382"/>
              <a:gd name="T78" fmla="*/ 2147483647 w 712"/>
              <a:gd name="T79" fmla="*/ 2147483647 h 382"/>
              <a:gd name="T80" fmla="*/ 2147483647 w 712"/>
              <a:gd name="T81" fmla="*/ 2147483647 h 382"/>
              <a:gd name="T82" fmla="*/ 2147483647 w 712"/>
              <a:gd name="T83" fmla="*/ 2147483647 h 382"/>
              <a:gd name="T84" fmla="*/ 0 w 712"/>
              <a:gd name="T85" fmla="*/ 2147483647 h 382"/>
              <a:gd name="T86" fmla="*/ 2147483647 w 712"/>
              <a:gd name="T87" fmla="*/ 0 h 382"/>
              <a:gd name="T88" fmla="*/ 2147483647 w 712"/>
              <a:gd name="T89" fmla="*/ 2147483647 h 382"/>
              <a:gd name="T90" fmla="*/ 2147483647 w 712"/>
              <a:gd name="T91" fmla="*/ 2147483647 h 382"/>
              <a:gd name="T92" fmla="*/ 2147483647 w 712"/>
              <a:gd name="T93" fmla="*/ 2147483647 h 382"/>
              <a:gd name="T94" fmla="*/ 2147483647 w 712"/>
              <a:gd name="T95" fmla="*/ 2147483647 h 382"/>
              <a:gd name="T96" fmla="*/ 2147483647 w 712"/>
              <a:gd name="T97" fmla="*/ 2147483647 h 382"/>
              <a:gd name="T98" fmla="*/ 2147483647 w 712"/>
              <a:gd name="T99" fmla="*/ 2147483647 h 382"/>
              <a:gd name="T100" fmla="*/ 2147483647 w 712"/>
              <a:gd name="T101" fmla="*/ 2147483647 h 382"/>
              <a:gd name="T102" fmla="*/ 2147483647 w 712"/>
              <a:gd name="T103" fmla="*/ 2147483647 h 382"/>
              <a:gd name="T104" fmla="*/ 2147483647 w 712"/>
              <a:gd name="T105" fmla="*/ 2147483647 h 382"/>
              <a:gd name="T106" fmla="*/ 2147483647 w 712"/>
              <a:gd name="T107" fmla="*/ 2147483647 h 382"/>
              <a:gd name="T108" fmla="*/ 2147483647 w 712"/>
              <a:gd name="T109" fmla="*/ 2147483647 h 382"/>
              <a:gd name="T110" fmla="*/ 2147483647 w 712"/>
              <a:gd name="T111" fmla="*/ 2147483647 h 38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712"/>
              <a:gd name="T169" fmla="*/ 0 h 382"/>
              <a:gd name="T170" fmla="*/ 712 w 712"/>
              <a:gd name="T171" fmla="*/ 382 h 382"/>
              <a:gd name="connsiteX0" fmla="*/ 9280 w 10193"/>
              <a:gd name="connsiteY0" fmla="*/ 7173 h 10000"/>
              <a:gd name="connsiteX1" fmla="*/ 9013 w 10193"/>
              <a:gd name="connsiteY1" fmla="*/ 7880 h 10000"/>
              <a:gd name="connsiteX2" fmla="*/ 8746 w 10193"/>
              <a:gd name="connsiteY2" fmla="*/ 7984 h 10000"/>
              <a:gd name="connsiteX3" fmla="*/ 8550 w 10193"/>
              <a:gd name="connsiteY3" fmla="*/ 8168 h 10000"/>
              <a:gd name="connsiteX4" fmla="*/ 8353 w 10193"/>
              <a:gd name="connsiteY4" fmla="*/ 8168 h 10000"/>
              <a:gd name="connsiteX5" fmla="*/ 8142 w 10193"/>
              <a:gd name="connsiteY5" fmla="*/ 8508 h 10000"/>
              <a:gd name="connsiteX6" fmla="*/ 7960 w 10193"/>
              <a:gd name="connsiteY6" fmla="*/ 8796 h 10000"/>
              <a:gd name="connsiteX7" fmla="*/ 7749 w 10193"/>
              <a:gd name="connsiteY7" fmla="*/ 9162 h 10000"/>
              <a:gd name="connsiteX8" fmla="*/ 7553 w 10193"/>
              <a:gd name="connsiteY8" fmla="*/ 9319 h 10000"/>
              <a:gd name="connsiteX9" fmla="*/ 7356 w 10193"/>
              <a:gd name="connsiteY9" fmla="*/ 9319 h 10000"/>
              <a:gd name="connsiteX10" fmla="*/ 7159 w 10193"/>
              <a:gd name="connsiteY10" fmla="*/ 9319 h 10000"/>
              <a:gd name="connsiteX11" fmla="*/ 6892 w 10193"/>
              <a:gd name="connsiteY11" fmla="*/ 9319 h 10000"/>
              <a:gd name="connsiteX12" fmla="*/ 6696 w 10193"/>
              <a:gd name="connsiteY12" fmla="*/ 9634 h 10000"/>
              <a:gd name="connsiteX13" fmla="*/ 6429 w 10193"/>
              <a:gd name="connsiteY13" fmla="*/ 10000 h 10000"/>
              <a:gd name="connsiteX14" fmla="*/ 6218 w 10193"/>
              <a:gd name="connsiteY14" fmla="*/ 10000 h 10000"/>
              <a:gd name="connsiteX15" fmla="*/ 6036 w 10193"/>
              <a:gd name="connsiteY15" fmla="*/ 10000 h 10000"/>
              <a:gd name="connsiteX16" fmla="*/ 5825 w 10193"/>
              <a:gd name="connsiteY16" fmla="*/ 9476 h 10000"/>
              <a:gd name="connsiteX17" fmla="*/ 5628 w 10193"/>
              <a:gd name="connsiteY17" fmla="*/ 9319 h 10000"/>
              <a:gd name="connsiteX18" fmla="*/ 5418 w 10193"/>
              <a:gd name="connsiteY18" fmla="*/ 8796 h 10000"/>
              <a:gd name="connsiteX19" fmla="*/ 5235 w 10193"/>
              <a:gd name="connsiteY19" fmla="*/ 8665 h 10000"/>
              <a:gd name="connsiteX20" fmla="*/ 5039 w 10193"/>
              <a:gd name="connsiteY20" fmla="*/ 8665 h 10000"/>
              <a:gd name="connsiteX21" fmla="*/ 4828 w 10193"/>
              <a:gd name="connsiteY21" fmla="*/ 8796 h 10000"/>
              <a:gd name="connsiteX22" fmla="*/ 4631 w 10193"/>
              <a:gd name="connsiteY22" fmla="*/ 8979 h 10000"/>
              <a:gd name="connsiteX23" fmla="*/ 4435 w 10193"/>
              <a:gd name="connsiteY23" fmla="*/ 8979 h 10000"/>
              <a:gd name="connsiteX24" fmla="*/ 4238 w 10193"/>
              <a:gd name="connsiteY24" fmla="*/ 9162 h 10000"/>
              <a:gd name="connsiteX25" fmla="*/ 4041 w 10193"/>
              <a:gd name="connsiteY25" fmla="*/ 9634 h 10000"/>
              <a:gd name="connsiteX26" fmla="*/ 3831 w 10193"/>
              <a:gd name="connsiteY26" fmla="*/ 9817 h 10000"/>
              <a:gd name="connsiteX27" fmla="*/ 3648 w 10193"/>
              <a:gd name="connsiteY27" fmla="*/ 9817 h 10000"/>
              <a:gd name="connsiteX28" fmla="*/ 3437 w 10193"/>
              <a:gd name="connsiteY28" fmla="*/ 9817 h 10000"/>
              <a:gd name="connsiteX29" fmla="*/ 3241 w 10193"/>
              <a:gd name="connsiteY29" fmla="*/ 9817 h 10000"/>
              <a:gd name="connsiteX30" fmla="*/ 3044 w 10193"/>
              <a:gd name="connsiteY30" fmla="*/ 10000 h 10000"/>
              <a:gd name="connsiteX31" fmla="*/ 2847 w 10193"/>
              <a:gd name="connsiteY31" fmla="*/ 10000 h 10000"/>
              <a:gd name="connsiteX32" fmla="*/ 2637 w 10193"/>
              <a:gd name="connsiteY32" fmla="*/ 9634 h 10000"/>
              <a:gd name="connsiteX33" fmla="*/ 2440 w 10193"/>
              <a:gd name="connsiteY33" fmla="*/ 9162 h 10000"/>
              <a:gd name="connsiteX34" fmla="*/ 2244 w 10193"/>
              <a:gd name="connsiteY34" fmla="*/ 8979 h 10000"/>
              <a:gd name="connsiteX35" fmla="*/ 2061 w 10193"/>
              <a:gd name="connsiteY35" fmla="*/ 8796 h 10000"/>
              <a:gd name="connsiteX36" fmla="*/ 1836 w 10193"/>
              <a:gd name="connsiteY36" fmla="*/ 8796 h 10000"/>
              <a:gd name="connsiteX37" fmla="*/ 1654 w 10193"/>
              <a:gd name="connsiteY37" fmla="*/ 8979 h 10000"/>
              <a:gd name="connsiteX38" fmla="*/ 1387 w 10193"/>
              <a:gd name="connsiteY38" fmla="*/ 9162 h 10000"/>
              <a:gd name="connsiteX39" fmla="*/ 1176 w 10193"/>
              <a:gd name="connsiteY39" fmla="*/ 9319 h 10000"/>
              <a:gd name="connsiteX40" fmla="*/ 994 w 10193"/>
              <a:gd name="connsiteY40" fmla="*/ 9319 h 10000"/>
              <a:gd name="connsiteX41" fmla="*/ 769 w 10193"/>
              <a:gd name="connsiteY41" fmla="*/ 9319 h 10000"/>
              <a:gd name="connsiteX42" fmla="*/ 0 w 10193"/>
              <a:gd name="connsiteY42" fmla="*/ 5250 h 10000"/>
              <a:gd name="connsiteX43" fmla="*/ 193 w 10193"/>
              <a:gd name="connsiteY43" fmla="*/ 497 h 10000"/>
              <a:gd name="connsiteX44" fmla="*/ 769 w 10193"/>
              <a:gd name="connsiteY44" fmla="*/ 0 h 10000"/>
              <a:gd name="connsiteX45" fmla="*/ 1443 w 10193"/>
              <a:gd name="connsiteY45" fmla="*/ 1152 h 10000"/>
              <a:gd name="connsiteX46" fmla="*/ 2454 w 10193"/>
              <a:gd name="connsiteY46" fmla="*/ 2382 h 10000"/>
              <a:gd name="connsiteX47" fmla="*/ 2946 w 10193"/>
              <a:gd name="connsiteY47" fmla="*/ 2644 h 10000"/>
              <a:gd name="connsiteX48" fmla="*/ 3409 w 10193"/>
              <a:gd name="connsiteY48" fmla="*/ 2880 h 10000"/>
              <a:gd name="connsiteX49" fmla="*/ 4715 w 10193"/>
              <a:gd name="connsiteY49" fmla="*/ 3246 h 10000"/>
              <a:gd name="connsiteX50" fmla="*/ 5867 w 10193"/>
              <a:gd name="connsiteY50" fmla="*/ 3822 h 10000"/>
              <a:gd name="connsiteX51" fmla="*/ 6668 w 10193"/>
              <a:gd name="connsiteY51" fmla="*/ 4346 h 10000"/>
              <a:gd name="connsiteX52" fmla="*/ 8058 w 10193"/>
              <a:gd name="connsiteY52" fmla="*/ 5131 h 10000"/>
              <a:gd name="connsiteX53" fmla="*/ 9435 w 10193"/>
              <a:gd name="connsiteY53" fmla="*/ 5393 h 10000"/>
              <a:gd name="connsiteX54" fmla="*/ 10193 w 10193"/>
              <a:gd name="connsiteY54" fmla="*/ 5314 h 10000"/>
              <a:gd name="connsiteX55" fmla="*/ 9912 w 10193"/>
              <a:gd name="connsiteY55" fmla="*/ 6073 h 10000"/>
              <a:gd name="connsiteX56" fmla="*/ 9645 w 10193"/>
              <a:gd name="connsiteY56" fmla="*/ 6545 h 10000"/>
              <a:gd name="connsiteX0" fmla="*/ 9981 w 10894"/>
              <a:gd name="connsiteY0" fmla="*/ 7173 h 10000"/>
              <a:gd name="connsiteX1" fmla="*/ 9714 w 10894"/>
              <a:gd name="connsiteY1" fmla="*/ 7880 h 10000"/>
              <a:gd name="connsiteX2" fmla="*/ 9447 w 10894"/>
              <a:gd name="connsiteY2" fmla="*/ 7984 h 10000"/>
              <a:gd name="connsiteX3" fmla="*/ 9251 w 10894"/>
              <a:gd name="connsiteY3" fmla="*/ 8168 h 10000"/>
              <a:gd name="connsiteX4" fmla="*/ 9054 w 10894"/>
              <a:gd name="connsiteY4" fmla="*/ 8168 h 10000"/>
              <a:gd name="connsiteX5" fmla="*/ 8843 w 10894"/>
              <a:gd name="connsiteY5" fmla="*/ 8508 h 10000"/>
              <a:gd name="connsiteX6" fmla="*/ 8661 w 10894"/>
              <a:gd name="connsiteY6" fmla="*/ 8796 h 10000"/>
              <a:gd name="connsiteX7" fmla="*/ 8450 w 10894"/>
              <a:gd name="connsiteY7" fmla="*/ 9162 h 10000"/>
              <a:gd name="connsiteX8" fmla="*/ 8254 w 10894"/>
              <a:gd name="connsiteY8" fmla="*/ 9319 h 10000"/>
              <a:gd name="connsiteX9" fmla="*/ 8057 w 10894"/>
              <a:gd name="connsiteY9" fmla="*/ 9319 h 10000"/>
              <a:gd name="connsiteX10" fmla="*/ 7860 w 10894"/>
              <a:gd name="connsiteY10" fmla="*/ 9319 h 10000"/>
              <a:gd name="connsiteX11" fmla="*/ 7593 w 10894"/>
              <a:gd name="connsiteY11" fmla="*/ 9319 h 10000"/>
              <a:gd name="connsiteX12" fmla="*/ 7397 w 10894"/>
              <a:gd name="connsiteY12" fmla="*/ 9634 h 10000"/>
              <a:gd name="connsiteX13" fmla="*/ 7130 w 10894"/>
              <a:gd name="connsiteY13" fmla="*/ 10000 h 10000"/>
              <a:gd name="connsiteX14" fmla="*/ 6919 w 10894"/>
              <a:gd name="connsiteY14" fmla="*/ 10000 h 10000"/>
              <a:gd name="connsiteX15" fmla="*/ 6737 w 10894"/>
              <a:gd name="connsiteY15" fmla="*/ 10000 h 10000"/>
              <a:gd name="connsiteX16" fmla="*/ 6526 w 10894"/>
              <a:gd name="connsiteY16" fmla="*/ 9476 h 10000"/>
              <a:gd name="connsiteX17" fmla="*/ 6329 w 10894"/>
              <a:gd name="connsiteY17" fmla="*/ 9319 h 10000"/>
              <a:gd name="connsiteX18" fmla="*/ 6119 w 10894"/>
              <a:gd name="connsiteY18" fmla="*/ 8796 h 10000"/>
              <a:gd name="connsiteX19" fmla="*/ 5936 w 10894"/>
              <a:gd name="connsiteY19" fmla="*/ 8665 h 10000"/>
              <a:gd name="connsiteX20" fmla="*/ 5740 w 10894"/>
              <a:gd name="connsiteY20" fmla="*/ 8665 h 10000"/>
              <a:gd name="connsiteX21" fmla="*/ 5529 w 10894"/>
              <a:gd name="connsiteY21" fmla="*/ 8796 h 10000"/>
              <a:gd name="connsiteX22" fmla="*/ 5332 w 10894"/>
              <a:gd name="connsiteY22" fmla="*/ 8979 h 10000"/>
              <a:gd name="connsiteX23" fmla="*/ 5136 w 10894"/>
              <a:gd name="connsiteY23" fmla="*/ 8979 h 10000"/>
              <a:gd name="connsiteX24" fmla="*/ 4939 w 10894"/>
              <a:gd name="connsiteY24" fmla="*/ 9162 h 10000"/>
              <a:gd name="connsiteX25" fmla="*/ 4742 w 10894"/>
              <a:gd name="connsiteY25" fmla="*/ 9634 h 10000"/>
              <a:gd name="connsiteX26" fmla="*/ 4532 w 10894"/>
              <a:gd name="connsiteY26" fmla="*/ 9817 h 10000"/>
              <a:gd name="connsiteX27" fmla="*/ 4349 w 10894"/>
              <a:gd name="connsiteY27" fmla="*/ 9817 h 10000"/>
              <a:gd name="connsiteX28" fmla="*/ 4138 w 10894"/>
              <a:gd name="connsiteY28" fmla="*/ 9817 h 10000"/>
              <a:gd name="connsiteX29" fmla="*/ 3942 w 10894"/>
              <a:gd name="connsiteY29" fmla="*/ 9817 h 10000"/>
              <a:gd name="connsiteX30" fmla="*/ 3745 w 10894"/>
              <a:gd name="connsiteY30" fmla="*/ 10000 h 10000"/>
              <a:gd name="connsiteX31" fmla="*/ 3548 w 10894"/>
              <a:gd name="connsiteY31" fmla="*/ 10000 h 10000"/>
              <a:gd name="connsiteX32" fmla="*/ 3338 w 10894"/>
              <a:gd name="connsiteY32" fmla="*/ 9634 h 10000"/>
              <a:gd name="connsiteX33" fmla="*/ 3141 w 10894"/>
              <a:gd name="connsiteY33" fmla="*/ 9162 h 10000"/>
              <a:gd name="connsiteX34" fmla="*/ 2945 w 10894"/>
              <a:gd name="connsiteY34" fmla="*/ 8979 h 10000"/>
              <a:gd name="connsiteX35" fmla="*/ 2762 w 10894"/>
              <a:gd name="connsiteY35" fmla="*/ 8796 h 10000"/>
              <a:gd name="connsiteX36" fmla="*/ 2537 w 10894"/>
              <a:gd name="connsiteY36" fmla="*/ 8796 h 10000"/>
              <a:gd name="connsiteX37" fmla="*/ 2355 w 10894"/>
              <a:gd name="connsiteY37" fmla="*/ 8979 h 10000"/>
              <a:gd name="connsiteX38" fmla="*/ 2088 w 10894"/>
              <a:gd name="connsiteY38" fmla="*/ 9162 h 10000"/>
              <a:gd name="connsiteX39" fmla="*/ 1877 w 10894"/>
              <a:gd name="connsiteY39" fmla="*/ 9319 h 10000"/>
              <a:gd name="connsiteX40" fmla="*/ 1695 w 10894"/>
              <a:gd name="connsiteY40" fmla="*/ 9319 h 10000"/>
              <a:gd name="connsiteX41" fmla="*/ 1470 w 10894"/>
              <a:gd name="connsiteY41" fmla="*/ 9319 h 10000"/>
              <a:gd name="connsiteX42" fmla="*/ 701 w 10894"/>
              <a:gd name="connsiteY42" fmla="*/ 5250 h 10000"/>
              <a:gd name="connsiteX43" fmla="*/ 64 w 10894"/>
              <a:gd name="connsiteY43" fmla="*/ 501 h 10000"/>
              <a:gd name="connsiteX44" fmla="*/ 1470 w 10894"/>
              <a:gd name="connsiteY44" fmla="*/ 0 h 10000"/>
              <a:gd name="connsiteX45" fmla="*/ 2144 w 10894"/>
              <a:gd name="connsiteY45" fmla="*/ 1152 h 10000"/>
              <a:gd name="connsiteX46" fmla="*/ 3155 w 10894"/>
              <a:gd name="connsiteY46" fmla="*/ 2382 h 10000"/>
              <a:gd name="connsiteX47" fmla="*/ 3647 w 10894"/>
              <a:gd name="connsiteY47" fmla="*/ 2644 h 10000"/>
              <a:gd name="connsiteX48" fmla="*/ 4110 w 10894"/>
              <a:gd name="connsiteY48" fmla="*/ 2880 h 10000"/>
              <a:gd name="connsiteX49" fmla="*/ 5416 w 10894"/>
              <a:gd name="connsiteY49" fmla="*/ 3246 h 10000"/>
              <a:gd name="connsiteX50" fmla="*/ 6568 w 10894"/>
              <a:gd name="connsiteY50" fmla="*/ 3822 h 10000"/>
              <a:gd name="connsiteX51" fmla="*/ 7369 w 10894"/>
              <a:gd name="connsiteY51" fmla="*/ 4346 h 10000"/>
              <a:gd name="connsiteX52" fmla="*/ 8759 w 10894"/>
              <a:gd name="connsiteY52" fmla="*/ 5131 h 10000"/>
              <a:gd name="connsiteX53" fmla="*/ 10136 w 10894"/>
              <a:gd name="connsiteY53" fmla="*/ 5393 h 10000"/>
              <a:gd name="connsiteX54" fmla="*/ 10894 w 10894"/>
              <a:gd name="connsiteY54" fmla="*/ 5314 h 10000"/>
              <a:gd name="connsiteX55" fmla="*/ 10613 w 10894"/>
              <a:gd name="connsiteY55" fmla="*/ 6073 h 10000"/>
              <a:gd name="connsiteX56" fmla="*/ 10346 w 10894"/>
              <a:gd name="connsiteY56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2080 w 10830"/>
              <a:gd name="connsiteY45" fmla="*/ 1152 h 10000"/>
              <a:gd name="connsiteX46" fmla="*/ 3091 w 10830"/>
              <a:gd name="connsiteY46" fmla="*/ 2382 h 10000"/>
              <a:gd name="connsiteX47" fmla="*/ 3583 w 10830"/>
              <a:gd name="connsiteY47" fmla="*/ 2644 h 10000"/>
              <a:gd name="connsiteX48" fmla="*/ 4046 w 10830"/>
              <a:gd name="connsiteY48" fmla="*/ 2880 h 10000"/>
              <a:gd name="connsiteX49" fmla="*/ 5352 w 10830"/>
              <a:gd name="connsiteY49" fmla="*/ 3246 h 10000"/>
              <a:gd name="connsiteX50" fmla="*/ 6504 w 10830"/>
              <a:gd name="connsiteY50" fmla="*/ 3822 h 10000"/>
              <a:gd name="connsiteX51" fmla="*/ 7305 w 10830"/>
              <a:gd name="connsiteY51" fmla="*/ 4346 h 10000"/>
              <a:gd name="connsiteX52" fmla="*/ 8695 w 10830"/>
              <a:gd name="connsiteY52" fmla="*/ 5131 h 10000"/>
              <a:gd name="connsiteX53" fmla="*/ 10072 w 10830"/>
              <a:gd name="connsiteY53" fmla="*/ 5393 h 10000"/>
              <a:gd name="connsiteX54" fmla="*/ 10830 w 10830"/>
              <a:gd name="connsiteY54" fmla="*/ 5314 h 10000"/>
              <a:gd name="connsiteX55" fmla="*/ 10549 w 10830"/>
              <a:gd name="connsiteY55" fmla="*/ 6073 h 10000"/>
              <a:gd name="connsiteX56" fmla="*/ 10282 w 10830"/>
              <a:gd name="connsiteY56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2080 w 10830"/>
              <a:gd name="connsiteY45" fmla="*/ 1152 h 10000"/>
              <a:gd name="connsiteX46" fmla="*/ 3091 w 10830"/>
              <a:gd name="connsiteY46" fmla="*/ 2382 h 10000"/>
              <a:gd name="connsiteX47" fmla="*/ 3583 w 10830"/>
              <a:gd name="connsiteY47" fmla="*/ 2644 h 10000"/>
              <a:gd name="connsiteX48" fmla="*/ 4046 w 10830"/>
              <a:gd name="connsiteY48" fmla="*/ 2880 h 10000"/>
              <a:gd name="connsiteX49" fmla="*/ 5352 w 10830"/>
              <a:gd name="connsiteY49" fmla="*/ 3246 h 10000"/>
              <a:gd name="connsiteX50" fmla="*/ 6504 w 10830"/>
              <a:gd name="connsiteY50" fmla="*/ 3822 h 10000"/>
              <a:gd name="connsiteX51" fmla="*/ 7305 w 10830"/>
              <a:gd name="connsiteY51" fmla="*/ 4346 h 10000"/>
              <a:gd name="connsiteX52" fmla="*/ 8695 w 10830"/>
              <a:gd name="connsiteY52" fmla="*/ 5131 h 10000"/>
              <a:gd name="connsiteX53" fmla="*/ 10072 w 10830"/>
              <a:gd name="connsiteY53" fmla="*/ 5393 h 10000"/>
              <a:gd name="connsiteX54" fmla="*/ 10830 w 10830"/>
              <a:gd name="connsiteY54" fmla="*/ 5314 h 10000"/>
              <a:gd name="connsiteX55" fmla="*/ 10549 w 10830"/>
              <a:gd name="connsiteY55" fmla="*/ 6073 h 10000"/>
              <a:gd name="connsiteX56" fmla="*/ 10282 w 10830"/>
              <a:gd name="connsiteY56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3059 w 10830"/>
              <a:gd name="connsiteY45" fmla="*/ 501 h 10000"/>
              <a:gd name="connsiteX46" fmla="*/ 3091 w 10830"/>
              <a:gd name="connsiteY46" fmla="*/ 2382 h 10000"/>
              <a:gd name="connsiteX47" fmla="*/ 3583 w 10830"/>
              <a:gd name="connsiteY47" fmla="*/ 2644 h 10000"/>
              <a:gd name="connsiteX48" fmla="*/ 4046 w 10830"/>
              <a:gd name="connsiteY48" fmla="*/ 2880 h 10000"/>
              <a:gd name="connsiteX49" fmla="*/ 5352 w 10830"/>
              <a:gd name="connsiteY49" fmla="*/ 3246 h 10000"/>
              <a:gd name="connsiteX50" fmla="*/ 6504 w 10830"/>
              <a:gd name="connsiteY50" fmla="*/ 3822 h 10000"/>
              <a:gd name="connsiteX51" fmla="*/ 7305 w 10830"/>
              <a:gd name="connsiteY51" fmla="*/ 4346 h 10000"/>
              <a:gd name="connsiteX52" fmla="*/ 8695 w 10830"/>
              <a:gd name="connsiteY52" fmla="*/ 5131 h 10000"/>
              <a:gd name="connsiteX53" fmla="*/ 10072 w 10830"/>
              <a:gd name="connsiteY53" fmla="*/ 5393 h 10000"/>
              <a:gd name="connsiteX54" fmla="*/ 10830 w 10830"/>
              <a:gd name="connsiteY54" fmla="*/ 5314 h 10000"/>
              <a:gd name="connsiteX55" fmla="*/ 10549 w 10830"/>
              <a:gd name="connsiteY55" fmla="*/ 6073 h 10000"/>
              <a:gd name="connsiteX56" fmla="*/ 10282 w 10830"/>
              <a:gd name="connsiteY56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3059 w 10830"/>
              <a:gd name="connsiteY45" fmla="*/ 501 h 10000"/>
              <a:gd name="connsiteX46" fmla="*/ 3583 w 10830"/>
              <a:gd name="connsiteY46" fmla="*/ 2644 h 10000"/>
              <a:gd name="connsiteX47" fmla="*/ 4046 w 10830"/>
              <a:gd name="connsiteY47" fmla="*/ 2880 h 10000"/>
              <a:gd name="connsiteX48" fmla="*/ 5352 w 10830"/>
              <a:gd name="connsiteY48" fmla="*/ 3246 h 10000"/>
              <a:gd name="connsiteX49" fmla="*/ 6504 w 10830"/>
              <a:gd name="connsiteY49" fmla="*/ 3822 h 10000"/>
              <a:gd name="connsiteX50" fmla="*/ 7305 w 10830"/>
              <a:gd name="connsiteY50" fmla="*/ 4346 h 10000"/>
              <a:gd name="connsiteX51" fmla="*/ 8695 w 10830"/>
              <a:gd name="connsiteY51" fmla="*/ 5131 h 10000"/>
              <a:gd name="connsiteX52" fmla="*/ 10072 w 10830"/>
              <a:gd name="connsiteY52" fmla="*/ 5393 h 10000"/>
              <a:gd name="connsiteX53" fmla="*/ 10830 w 10830"/>
              <a:gd name="connsiteY53" fmla="*/ 5314 h 10000"/>
              <a:gd name="connsiteX54" fmla="*/ 10549 w 10830"/>
              <a:gd name="connsiteY54" fmla="*/ 6073 h 10000"/>
              <a:gd name="connsiteX55" fmla="*/ 10282 w 10830"/>
              <a:gd name="connsiteY55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3059 w 10830"/>
              <a:gd name="connsiteY45" fmla="*/ 501 h 10000"/>
              <a:gd name="connsiteX46" fmla="*/ 4046 w 10830"/>
              <a:gd name="connsiteY46" fmla="*/ 2880 h 10000"/>
              <a:gd name="connsiteX47" fmla="*/ 5352 w 10830"/>
              <a:gd name="connsiteY47" fmla="*/ 3246 h 10000"/>
              <a:gd name="connsiteX48" fmla="*/ 6504 w 10830"/>
              <a:gd name="connsiteY48" fmla="*/ 3822 h 10000"/>
              <a:gd name="connsiteX49" fmla="*/ 7305 w 10830"/>
              <a:gd name="connsiteY49" fmla="*/ 4346 h 10000"/>
              <a:gd name="connsiteX50" fmla="*/ 8695 w 10830"/>
              <a:gd name="connsiteY50" fmla="*/ 5131 h 10000"/>
              <a:gd name="connsiteX51" fmla="*/ 10072 w 10830"/>
              <a:gd name="connsiteY51" fmla="*/ 5393 h 10000"/>
              <a:gd name="connsiteX52" fmla="*/ 10830 w 10830"/>
              <a:gd name="connsiteY52" fmla="*/ 5314 h 10000"/>
              <a:gd name="connsiteX53" fmla="*/ 10549 w 10830"/>
              <a:gd name="connsiteY53" fmla="*/ 6073 h 10000"/>
              <a:gd name="connsiteX54" fmla="*/ 10282 w 10830"/>
              <a:gd name="connsiteY54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3059 w 10830"/>
              <a:gd name="connsiteY45" fmla="*/ 501 h 10000"/>
              <a:gd name="connsiteX46" fmla="*/ 5352 w 10830"/>
              <a:gd name="connsiteY46" fmla="*/ 3246 h 10000"/>
              <a:gd name="connsiteX47" fmla="*/ 6504 w 10830"/>
              <a:gd name="connsiteY47" fmla="*/ 3822 h 10000"/>
              <a:gd name="connsiteX48" fmla="*/ 7305 w 10830"/>
              <a:gd name="connsiteY48" fmla="*/ 4346 h 10000"/>
              <a:gd name="connsiteX49" fmla="*/ 8695 w 10830"/>
              <a:gd name="connsiteY49" fmla="*/ 5131 h 10000"/>
              <a:gd name="connsiteX50" fmla="*/ 10072 w 10830"/>
              <a:gd name="connsiteY50" fmla="*/ 5393 h 10000"/>
              <a:gd name="connsiteX51" fmla="*/ 10830 w 10830"/>
              <a:gd name="connsiteY51" fmla="*/ 5314 h 10000"/>
              <a:gd name="connsiteX52" fmla="*/ 10549 w 10830"/>
              <a:gd name="connsiteY52" fmla="*/ 6073 h 10000"/>
              <a:gd name="connsiteX53" fmla="*/ 10282 w 10830"/>
              <a:gd name="connsiteY53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3059 w 10830"/>
              <a:gd name="connsiteY45" fmla="*/ 501 h 10000"/>
              <a:gd name="connsiteX46" fmla="*/ 6504 w 10830"/>
              <a:gd name="connsiteY46" fmla="*/ 3822 h 10000"/>
              <a:gd name="connsiteX47" fmla="*/ 7305 w 10830"/>
              <a:gd name="connsiteY47" fmla="*/ 4346 h 10000"/>
              <a:gd name="connsiteX48" fmla="*/ 8695 w 10830"/>
              <a:gd name="connsiteY48" fmla="*/ 5131 h 10000"/>
              <a:gd name="connsiteX49" fmla="*/ 10072 w 10830"/>
              <a:gd name="connsiteY49" fmla="*/ 5393 h 10000"/>
              <a:gd name="connsiteX50" fmla="*/ 10830 w 10830"/>
              <a:gd name="connsiteY50" fmla="*/ 5314 h 10000"/>
              <a:gd name="connsiteX51" fmla="*/ 10549 w 10830"/>
              <a:gd name="connsiteY51" fmla="*/ 6073 h 10000"/>
              <a:gd name="connsiteX52" fmla="*/ 10282 w 10830"/>
              <a:gd name="connsiteY52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3059 w 10830"/>
              <a:gd name="connsiteY45" fmla="*/ 501 h 10000"/>
              <a:gd name="connsiteX46" fmla="*/ 7305 w 10830"/>
              <a:gd name="connsiteY46" fmla="*/ 4346 h 10000"/>
              <a:gd name="connsiteX47" fmla="*/ 8695 w 10830"/>
              <a:gd name="connsiteY47" fmla="*/ 5131 h 10000"/>
              <a:gd name="connsiteX48" fmla="*/ 10072 w 10830"/>
              <a:gd name="connsiteY48" fmla="*/ 5393 h 10000"/>
              <a:gd name="connsiteX49" fmla="*/ 10830 w 10830"/>
              <a:gd name="connsiteY49" fmla="*/ 5314 h 10000"/>
              <a:gd name="connsiteX50" fmla="*/ 10549 w 10830"/>
              <a:gd name="connsiteY50" fmla="*/ 6073 h 10000"/>
              <a:gd name="connsiteX51" fmla="*/ 10282 w 10830"/>
              <a:gd name="connsiteY51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3059 w 10830"/>
              <a:gd name="connsiteY45" fmla="*/ 501 h 10000"/>
              <a:gd name="connsiteX46" fmla="*/ 8695 w 10830"/>
              <a:gd name="connsiteY46" fmla="*/ 5131 h 10000"/>
              <a:gd name="connsiteX47" fmla="*/ 10072 w 10830"/>
              <a:gd name="connsiteY47" fmla="*/ 5393 h 10000"/>
              <a:gd name="connsiteX48" fmla="*/ 10830 w 10830"/>
              <a:gd name="connsiteY48" fmla="*/ 5314 h 10000"/>
              <a:gd name="connsiteX49" fmla="*/ 10549 w 10830"/>
              <a:gd name="connsiteY49" fmla="*/ 6073 h 10000"/>
              <a:gd name="connsiteX50" fmla="*/ 10282 w 10830"/>
              <a:gd name="connsiteY50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3059 w 10830"/>
              <a:gd name="connsiteY45" fmla="*/ 501 h 10000"/>
              <a:gd name="connsiteX46" fmla="*/ 10072 w 10830"/>
              <a:gd name="connsiteY46" fmla="*/ 5393 h 10000"/>
              <a:gd name="connsiteX47" fmla="*/ 10830 w 10830"/>
              <a:gd name="connsiteY47" fmla="*/ 5314 h 10000"/>
              <a:gd name="connsiteX48" fmla="*/ 10549 w 10830"/>
              <a:gd name="connsiteY48" fmla="*/ 6073 h 10000"/>
              <a:gd name="connsiteX49" fmla="*/ 10282 w 10830"/>
              <a:gd name="connsiteY49" fmla="*/ 6545 h 10000"/>
              <a:gd name="connsiteX0" fmla="*/ 9917 w 10830"/>
              <a:gd name="connsiteY0" fmla="*/ 8675 h 11502"/>
              <a:gd name="connsiteX1" fmla="*/ 9650 w 10830"/>
              <a:gd name="connsiteY1" fmla="*/ 9382 h 11502"/>
              <a:gd name="connsiteX2" fmla="*/ 9383 w 10830"/>
              <a:gd name="connsiteY2" fmla="*/ 9486 h 11502"/>
              <a:gd name="connsiteX3" fmla="*/ 9187 w 10830"/>
              <a:gd name="connsiteY3" fmla="*/ 9670 h 11502"/>
              <a:gd name="connsiteX4" fmla="*/ 8990 w 10830"/>
              <a:gd name="connsiteY4" fmla="*/ 9670 h 11502"/>
              <a:gd name="connsiteX5" fmla="*/ 8779 w 10830"/>
              <a:gd name="connsiteY5" fmla="*/ 10010 h 11502"/>
              <a:gd name="connsiteX6" fmla="*/ 8597 w 10830"/>
              <a:gd name="connsiteY6" fmla="*/ 10298 h 11502"/>
              <a:gd name="connsiteX7" fmla="*/ 8386 w 10830"/>
              <a:gd name="connsiteY7" fmla="*/ 10664 h 11502"/>
              <a:gd name="connsiteX8" fmla="*/ 8190 w 10830"/>
              <a:gd name="connsiteY8" fmla="*/ 10821 h 11502"/>
              <a:gd name="connsiteX9" fmla="*/ 7993 w 10830"/>
              <a:gd name="connsiteY9" fmla="*/ 10821 h 11502"/>
              <a:gd name="connsiteX10" fmla="*/ 7796 w 10830"/>
              <a:gd name="connsiteY10" fmla="*/ 10821 h 11502"/>
              <a:gd name="connsiteX11" fmla="*/ 7529 w 10830"/>
              <a:gd name="connsiteY11" fmla="*/ 10821 h 11502"/>
              <a:gd name="connsiteX12" fmla="*/ 7333 w 10830"/>
              <a:gd name="connsiteY12" fmla="*/ 11136 h 11502"/>
              <a:gd name="connsiteX13" fmla="*/ 7066 w 10830"/>
              <a:gd name="connsiteY13" fmla="*/ 11502 h 11502"/>
              <a:gd name="connsiteX14" fmla="*/ 6855 w 10830"/>
              <a:gd name="connsiteY14" fmla="*/ 11502 h 11502"/>
              <a:gd name="connsiteX15" fmla="*/ 6673 w 10830"/>
              <a:gd name="connsiteY15" fmla="*/ 11502 h 11502"/>
              <a:gd name="connsiteX16" fmla="*/ 6462 w 10830"/>
              <a:gd name="connsiteY16" fmla="*/ 10978 h 11502"/>
              <a:gd name="connsiteX17" fmla="*/ 6265 w 10830"/>
              <a:gd name="connsiteY17" fmla="*/ 10821 h 11502"/>
              <a:gd name="connsiteX18" fmla="*/ 6055 w 10830"/>
              <a:gd name="connsiteY18" fmla="*/ 10298 h 11502"/>
              <a:gd name="connsiteX19" fmla="*/ 5872 w 10830"/>
              <a:gd name="connsiteY19" fmla="*/ 10167 h 11502"/>
              <a:gd name="connsiteX20" fmla="*/ 5676 w 10830"/>
              <a:gd name="connsiteY20" fmla="*/ 10167 h 11502"/>
              <a:gd name="connsiteX21" fmla="*/ 5465 w 10830"/>
              <a:gd name="connsiteY21" fmla="*/ 10298 h 11502"/>
              <a:gd name="connsiteX22" fmla="*/ 5268 w 10830"/>
              <a:gd name="connsiteY22" fmla="*/ 10481 h 11502"/>
              <a:gd name="connsiteX23" fmla="*/ 5072 w 10830"/>
              <a:gd name="connsiteY23" fmla="*/ 10481 h 11502"/>
              <a:gd name="connsiteX24" fmla="*/ 4875 w 10830"/>
              <a:gd name="connsiteY24" fmla="*/ 10664 h 11502"/>
              <a:gd name="connsiteX25" fmla="*/ 4678 w 10830"/>
              <a:gd name="connsiteY25" fmla="*/ 11136 h 11502"/>
              <a:gd name="connsiteX26" fmla="*/ 4468 w 10830"/>
              <a:gd name="connsiteY26" fmla="*/ 11319 h 11502"/>
              <a:gd name="connsiteX27" fmla="*/ 4285 w 10830"/>
              <a:gd name="connsiteY27" fmla="*/ 11319 h 11502"/>
              <a:gd name="connsiteX28" fmla="*/ 4074 w 10830"/>
              <a:gd name="connsiteY28" fmla="*/ 11319 h 11502"/>
              <a:gd name="connsiteX29" fmla="*/ 3878 w 10830"/>
              <a:gd name="connsiteY29" fmla="*/ 11319 h 11502"/>
              <a:gd name="connsiteX30" fmla="*/ 3681 w 10830"/>
              <a:gd name="connsiteY30" fmla="*/ 11502 h 11502"/>
              <a:gd name="connsiteX31" fmla="*/ 3484 w 10830"/>
              <a:gd name="connsiteY31" fmla="*/ 11502 h 11502"/>
              <a:gd name="connsiteX32" fmla="*/ 3274 w 10830"/>
              <a:gd name="connsiteY32" fmla="*/ 11136 h 11502"/>
              <a:gd name="connsiteX33" fmla="*/ 3077 w 10830"/>
              <a:gd name="connsiteY33" fmla="*/ 10664 h 11502"/>
              <a:gd name="connsiteX34" fmla="*/ 2881 w 10830"/>
              <a:gd name="connsiteY34" fmla="*/ 10481 h 11502"/>
              <a:gd name="connsiteX35" fmla="*/ 2698 w 10830"/>
              <a:gd name="connsiteY35" fmla="*/ 10298 h 11502"/>
              <a:gd name="connsiteX36" fmla="*/ 2473 w 10830"/>
              <a:gd name="connsiteY36" fmla="*/ 10298 h 11502"/>
              <a:gd name="connsiteX37" fmla="*/ 2291 w 10830"/>
              <a:gd name="connsiteY37" fmla="*/ 10481 h 11502"/>
              <a:gd name="connsiteX38" fmla="*/ 2024 w 10830"/>
              <a:gd name="connsiteY38" fmla="*/ 10664 h 11502"/>
              <a:gd name="connsiteX39" fmla="*/ 1813 w 10830"/>
              <a:gd name="connsiteY39" fmla="*/ 10821 h 11502"/>
              <a:gd name="connsiteX40" fmla="*/ 1631 w 10830"/>
              <a:gd name="connsiteY40" fmla="*/ 10821 h 11502"/>
              <a:gd name="connsiteX41" fmla="*/ 1406 w 10830"/>
              <a:gd name="connsiteY41" fmla="*/ 10821 h 11502"/>
              <a:gd name="connsiteX42" fmla="*/ 637 w 10830"/>
              <a:gd name="connsiteY42" fmla="*/ 6752 h 11502"/>
              <a:gd name="connsiteX43" fmla="*/ 0 w 10830"/>
              <a:gd name="connsiteY43" fmla="*/ 2003 h 11502"/>
              <a:gd name="connsiteX44" fmla="*/ 1406 w 10830"/>
              <a:gd name="connsiteY44" fmla="*/ 1502 h 11502"/>
              <a:gd name="connsiteX45" fmla="*/ 3059 w 10830"/>
              <a:gd name="connsiteY45" fmla="*/ 2003 h 11502"/>
              <a:gd name="connsiteX46" fmla="*/ 6881 w 10830"/>
              <a:gd name="connsiteY46" fmla="*/ 815 h 11502"/>
              <a:gd name="connsiteX47" fmla="*/ 10072 w 10830"/>
              <a:gd name="connsiteY47" fmla="*/ 6895 h 11502"/>
              <a:gd name="connsiteX48" fmla="*/ 10830 w 10830"/>
              <a:gd name="connsiteY48" fmla="*/ 6816 h 11502"/>
              <a:gd name="connsiteX49" fmla="*/ 10549 w 10830"/>
              <a:gd name="connsiteY49" fmla="*/ 7575 h 11502"/>
              <a:gd name="connsiteX50" fmla="*/ 10282 w 10830"/>
              <a:gd name="connsiteY50" fmla="*/ 8047 h 11502"/>
              <a:gd name="connsiteX0" fmla="*/ 9917 w 10830"/>
              <a:gd name="connsiteY0" fmla="*/ 8873 h 11700"/>
              <a:gd name="connsiteX1" fmla="*/ 9650 w 10830"/>
              <a:gd name="connsiteY1" fmla="*/ 9580 h 11700"/>
              <a:gd name="connsiteX2" fmla="*/ 9383 w 10830"/>
              <a:gd name="connsiteY2" fmla="*/ 9684 h 11700"/>
              <a:gd name="connsiteX3" fmla="*/ 9187 w 10830"/>
              <a:gd name="connsiteY3" fmla="*/ 9868 h 11700"/>
              <a:gd name="connsiteX4" fmla="*/ 8990 w 10830"/>
              <a:gd name="connsiteY4" fmla="*/ 9868 h 11700"/>
              <a:gd name="connsiteX5" fmla="*/ 8779 w 10830"/>
              <a:gd name="connsiteY5" fmla="*/ 10208 h 11700"/>
              <a:gd name="connsiteX6" fmla="*/ 8597 w 10830"/>
              <a:gd name="connsiteY6" fmla="*/ 10496 h 11700"/>
              <a:gd name="connsiteX7" fmla="*/ 8386 w 10830"/>
              <a:gd name="connsiteY7" fmla="*/ 10862 h 11700"/>
              <a:gd name="connsiteX8" fmla="*/ 8190 w 10830"/>
              <a:gd name="connsiteY8" fmla="*/ 11019 h 11700"/>
              <a:gd name="connsiteX9" fmla="*/ 7993 w 10830"/>
              <a:gd name="connsiteY9" fmla="*/ 11019 h 11700"/>
              <a:gd name="connsiteX10" fmla="*/ 7796 w 10830"/>
              <a:gd name="connsiteY10" fmla="*/ 11019 h 11700"/>
              <a:gd name="connsiteX11" fmla="*/ 7529 w 10830"/>
              <a:gd name="connsiteY11" fmla="*/ 11019 h 11700"/>
              <a:gd name="connsiteX12" fmla="*/ 7333 w 10830"/>
              <a:gd name="connsiteY12" fmla="*/ 11334 h 11700"/>
              <a:gd name="connsiteX13" fmla="*/ 7066 w 10830"/>
              <a:gd name="connsiteY13" fmla="*/ 11700 h 11700"/>
              <a:gd name="connsiteX14" fmla="*/ 6855 w 10830"/>
              <a:gd name="connsiteY14" fmla="*/ 11700 h 11700"/>
              <a:gd name="connsiteX15" fmla="*/ 6673 w 10830"/>
              <a:gd name="connsiteY15" fmla="*/ 11700 h 11700"/>
              <a:gd name="connsiteX16" fmla="*/ 6462 w 10830"/>
              <a:gd name="connsiteY16" fmla="*/ 11176 h 11700"/>
              <a:gd name="connsiteX17" fmla="*/ 6265 w 10830"/>
              <a:gd name="connsiteY17" fmla="*/ 11019 h 11700"/>
              <a:gd name="connsiteX18" fmla="*/ 6055 w 10830"/>
              <a:gd name="connsiteY18" fmla="*/ 10496 h 11700"/>
              <a:gd name="connsiteX19" fmla="*/ 5872 w 10830"/>
              <a:gd name="connsiteY19" fmla="*/ 10365 h 11700"/>
              <a:gd name="connsiteX20" fmla="*/ 5676 w 10830"/>
              <a:gd name="connsiteY20" fmla="*/ 10365 h 11700"/>
              <a:gd name="connsiteX21" fmla="*/ 5465 w 10830"/>
              <a:gd name="connsiteY21" fmla="*/ 10496 h 11700"/>
              <a:gd name="connsiteX22" fmla="*/ 5268 w 10830"/>
              <a:gd name="connsiteY22" fmla="*/ 10679 h 11700"/>
              <a:gd name="connsiteX23" fmla="*/ 5072 w 10830"/>
              <a:gd name="connsiteY23" fmla="*/ 10679 h 11700"/>
              <a:gd name="connsiteX24" fmla="*/ 4875 w 10830"/>
              <a:gd name="connsiteY24" fmla="*/ 10862 h 11700"/>
              <a:gd name="connsiteX25" fmla="*/ 4678 w 10830"/>
              <a:gd name="connsiteY25" fmla="*/ 11334 h 11700"/>
              <a:gd name="connsiteX26" fmla="*/ 4468 w 10830"/>
              <a:gd name="connsiteY26" fmla="*/ 11517 h 11700"/>
              <a:gd name="connsiteX27" fmla="*/ 4285 w 10830"/>
              <a:gd name="connsiteY27" fmla="*/ 11517 h 11700"/>
              <a:gd name="connsiteX28" fmla="*/ 4074 w 10830"/>
              <a:gd name="connsiteY28" fmla="*/ 11517 h 11700"/>
              <a:gd name="connsiteX29" fmla="*/ 3878 w 10830"/>
              <a:gd name="connsiteY29" fmla="*/ 11517 h 11700"/>
              <a:gd name="connsiteX30" fmla="*/ 3681 w 10830"/>
              <a:gd name="connsiteY30" fmla="*/ 11700 h 11700"/>
              <a:gd name="connsiteX31" fmla="*/ 3484 w 10830"/>
              <a:gd name="connsiteY31" fmla="*/ 11700 h 11700"/>
              <a:gd name="connsiteX32" fmla="*/ 3274 w 10830"/>
              <a:gd name="connsiteY32" fmla="*/ 11334 h 11700"/>
              <a:gd name="connsiteX33" fmla="*/ 3077 w 10830"/>
              <a:gd name="connsiteY33" fmla="*/ 10862 h 11700"/>
              <a:gd name="connsiteX34" fmla="*/ 2881 w 10830"/>
              <a:gd name="connsiteY34" fmla="*/ 10679 h 11700"/>
              <a:gd name="connsiteX35" fmla="*/ 2698 w 10830"/>
              <a:gd name="connsiteY35" fmla="*/ 10496 h 11700"/>
              <a:gd name="connsiteX36" fmla="*/ 2473 w 10830"/>
              <a:gd name="connsiteY36" fmla="*/ 10496 h 11700"/>
              <a:gd name="connsiteX37" fmla="*/ 2291 w 10830"/>
              <a:gd name="connsiteY37" fmla="*/ 10679 h 11700"/>
              <a:gd name="connsiteX38" fmla="*/ 2024 w 10830"/>
              <a:gd name="connsiteY38" fmla="*/ 10862 h 11700"/>
              <a:gd name="connsiteX39" fmla="*/ 1813 w 10830"/>
              <a:gd name="connsiteY39" fmla="*/ 11019 h 11700"/>
              <a:gd name="connsiteX40" fmla="*/ 1631 w 10830"/>
              <a:gd name="connsiteY40" fmla="*/ 11019 h 11700"/>
              <a:gd name="connsiteX41" fmla="*/ 1406 w 10830"/>
              <a:gd name="connsiteY41" fmla="*/ 11019 h 11700"/>
              <a:gd name="connsiteX42" fmla="*/ 637 w 10830"/>
              <a:gd name="connsiteY42" fmla="*/ 6950 h 11700"/>
              <a:gd name="connsiteX43" fmla="*/ 0 w 10830"/>
              <a:gd name="connsiteY43" fmla="*/ 2201 h 11700"/>
              <a:gd name="connsiteX44" fmla="*/ 1406 w 10830"/>
              <a:gd name="connsiteY44" fmla="*/ 1700 h 11700"/>
              <a:gd name="connsiteX45" fmla="*/ 3059 w 10830"/>
              <a:gd name="connsiteY45" fmla="*/ 2201 h 11700"/>
              <a:gd name="connsiteX46" fmla="*/ 3696 w 10830"/>
              <a:gd name="connsiteY46" fmla="*/ 1013 h 11700"/>
              <a:gd name="connsiteX47" fmla="*/ 6881 w 10830"/>
              <a:gd name="connsiteY47" fmla="*/ 1013 h 11700"/>
              <a:gd name="connsiteX48" fmla="*/ 10072 w 10830"/>
              <a:gd name="connsiteY48" fmla="*/ 7093 h 11700"/>
              <a:gd name="connsiteX49" fmla="*/ 10830 w 10830"/>
              <a:gd name="connsiteY49" fmla="*/ 7014 h 11700"/>
              <a:gd name="connsiteX50" fmla="*/ 10549 w 10830"/>
              <a:gd name="connsiteY50" fmla="*/ 7773 h 11700"/>
              <a:gd name="connsiteX51" fmla="*/ 10282 w 10830"/>
              <a:gd name="connsiteY51" fmla="*/ 8245 h 11700"/>
              <a:gd name="connsiteX0" fmla="*/ 9917 w 10830"/>
              <a:gd name="connsiteY0" fmla="*/ 8873 h 11700"/>
              <a:gd name="connsiteX1" fmla="*/ 9650 w 10830"/>
              <a:gd name="connsiteY1" fmla="*/ 9580 h 11700"/>
              <a:gd name="connsiteX2" fmla="*/ 9383 w 10830"/>
              <a:gd name="connsiteY2" fmla="*/ 9684 h 11700"/>
              <a:gd name="connsiteX3" fmla="*/ 9187 w 10830"/>
              <a:gd name="connsiteY3" fmla="*/ 9868 h 11700"/>
              <a:gd name="connsiteX4" fmla="*/ 8990 w 10830"/>
              <a:gd name="connsiteY4" fmla="*/ 9868 h 11700"/>
              <a:gd name="connsiteX5" fmla="*/ 8779 w 10830"/>
              <a:gd name="connsiteY5" fmla="*/ 10208 h 11700"/>
              <a:gd name="connsiteX6" fmla="*/ 8597 w 10830"/>
              <a:gd name="connsiteY6" fmla="*/ 10496 h 11700"/>
              <a:gd name="connsiteX7" fmla="*/ 8386 w 10830"/>
              <a:gd name="connsiteY7" fmla="*/ 10862 h 11700"/>
              <a:gd name="connsiteX8" fmla="*/ 8190 w 10830"/>
              <a:gd name="connsiteY8" fmla="*/ 11019 h 11700"/>
              <a:gd name="connsiteX9" fmla="*/ 7993 w 10830"/>
              <a:gd name="connsiteY9" fmla="*/ 11019 h 11700"/>
              <a:gd name="connsiteX10" fmla="*/ 7796 w 10830"/>
              <a:gd name="connsiteY10" fmla="*/ 11019 h 11700"/>
              <a:gd name="connsiteX11" fmla="*/ 7529 w 10830"/>
              <a:gd name="connsiteY11" fmla="*/ 11019 h 11700"/>
              <a:gd name="connsiteX12" fmla="*/ 7333 w 10830"/>
              <a:gd name="connsiteY12" fmla="*/ 11334 h 11700"/>
              <a:gd name="connsiteX13" fmla="*/ 7066 w 10830"/>
              <a:gd name="connsiteY13" fmla="*/ 11700 h 11700"/>
              <a:gd name="connsiteX14" fmla="*/ 6855 w 10830"/>
              <a:gd name="connsiteY14" fmla="*/ 11700 h 11700"/>
              <a:gd name="connsiteX15" fmla="*/ 6673 w 10830"/>
              <a:gd name="connsiteY15" fmla="*/ 11700 h 11700"/>
              <a:gd name="connsiteX16" fmla="*/ 6462 w 10830"/>
              <a:gd name="connsiteY16" fmla="*/ 11176 h 11700"/>
              <a:gd name="connsiteX17" fmla="*/ 6265 w 10830"/>
              <a:gd name="connsiteY17" fmla="*/ 11019 h 11700"/>
              <a:gd name="connsiteX18" fmla="*/ 6055 w 10830"/>
              <a:gd name="connsiteY18" fmla="*/ 10496 h 11700"/>
              <a:gd name="connsiteX19" fmla="*/ 5872 w 10830"/>
              <a:gd name="connsiteY19" fmla="*/ 10365 h 11700"/>
              <a:gd name="connsiteX20" fmla="*/ 5676 w 10830"/>
              <a:gd name="connsiteY20" fmla="*/ 10365 h 11700"/>
              <a:gd name="connsiteX21" fmla="*/ 5465 w 10830"/>
              <a:gd name="connsiteY21" fmla="*/ 10496 h 11700"/>
              <a:gd name="connsiteX22" fmla="*/ 5268 w 10830"/>
              <a:gd name="connsiteY22" fmla="*/ 10679 h 11700"/>
              <a:gd name="connsiteX23" fmla="*/ 5072 w 10830"/>
              <a:gd name="connsiteY23" fmla="*/ 10679 h 11700"/>
              <a:gd name="connsiteX24" fmla="*/ 4875 w 10830"/>
              <a:gd name="connsiteY24" fmla="*/ 10862 h 11700"/>
              <a:gd name="connsiteX25" fmla="*/ 4678 w 10830"/>
              <a:gd name="connsiteY25" fmla="*/ 11334 h 11700"/>
              <a:gd name="connsiteX26" fmla="*/ 4468 w 10830"/>
              <a:gd name="connsiteY26" fmla="*/ 11517 h 11700"/>
              <a:gd name="connsiteX27" fmla="*/ 4285 w 10830"/>
              <a:gd name="connsiteY27" fmla="*/ 11517 h 11700"/>
              <a:gd name="connsiteX28" fmla="*/ 4074 w 10830"/>
              <a:gd name="connsiteY28" fmla="*/ 11517 h 11700"/>
              <a:gd name="connsiteX29" fmla="*/ 3878 w 10830"/>
              <a:gd name="connsiteY29" fmla="*/ 11517 h 11700"/>
              <a:gd name="connsiteX30" fmla="*/ 3681 w 10830"/>
              <a:gd name="connsiteY30" fmla="*/ 11700 h 11700"/>
              <a:gd name="connsiteX31" fmla="*/ 3484 w 10830"/>
              <a:gd name="connsiteY31" fmla="*/ 11700 h 11700"/>
              <a:gd name="connsiteX32" fmla="*/ 3274 w 10830"/>
              <a:gd name="connsiteY32" fmla="*/ 11334 h 11700"/>
              <a:gd name="connsiteX33" fmla="*/ 3077 w 10830"/>
              <a:gd name="connsiteY33" fmla="*/ 10862 h 11700"/>
              <a:gd name="connsiteX34" fmla="*/ 2881 w 10830"/>
              <a:gd name="connsiteY34" fmla="*/ 10679 h 11700"/>
              <a:gd name="connsiteX35" fmla="*/ 2698 w 10830"/>
              <a:gd name="connsiteY35" fmla="*/ 10496 h 11700"/>
              <a:gd name="connsiteX36" fmla="*/ 2473 w 10830"/>
              <a:gd name="connsiteY36" fmla="*/ 10496 h 11700"/>
              <a:gd name="connsiteX37" fmla="*/ 2291 w 10830"/>
              <a:gd name="connsiteY37" fmla="*/ 10679 h 11700"/>
              <a:gd name="connsiteX38" fmla="*/ 2024 w 10830"/>
              <a:gd name="connsiteY38" fmla="*/ 10862 h 11700"/>
              <a:gd name="connsiteX39" fmla="*/ 1813 w 10830"/>
              <a:gd name="connsiteY39" fmla="*/ 11019 h 11700"/>
              <a:gd name="connsiteX40" fmla="*/ 1631 w 10830"/>
              <a:gd name="connsiteY40" fmla="*/ 11019 h 11700"/>
              <a:gd name="connsiteX41" fmla="*/ 1406 w 10830"/>
              <a:gd name="connsiteY41" fmla="*/ 11019 h 11700"/>
              <a:gd name="connsiteX42" fmla="*/ 637 w 10830"/>
              <a:gd name="connsiteY42" fmla="*/ 6950 h 11700"/>
              <a:gd name="connsiteX43" fmla="*/ 0 w 10830"/>
              <a:gd name="connsiteY43" fmla="*/ 2201 h 11700"/>
              <a:gd name="connsiteX44" fmla="*/ 1406 w 10830"/>
              <a:gd name="connsiteY44" fmla="*/ 1700 h 11700"/>
              <a:gd name="connsiteX45" fmla="*/ 2422 w 10830"/>
              <a:gd name="connsiteY45" fmla="*/ 2201 h 11700"/>
              <a:gd name="connsiteX46" fmla="*/ 3696 w 10830"/>
              <a:gd name="connsiteY46" fmla="*/ 1013 h 11700"/>
              <a:gd name="connsiteX47" fmla="*/ 6881 w 10830"/>
              <a:gd name="connsiteY47" fmla="*/ 1013 h 11700"/>
              <a:gd name="connsiteX48" fmla="*/ 10072 w 10830"/>
              <a:gd name="connsiteY48" fmla="*/ 7093 h 11700"/>
              <a:gd name="connsiteX49" fmla="*/ 10830 w 10830"/>
              <a:gd name="connsiteY49" fmla="*/ 7014 h 11700"/>
              <a:gd name="connsiteX50" fmla="*/ 10549 w 10830"/>
              <a:gd name="connsiteY50" fmla="*/ 7773 h 11700"/>
              <a:gd name="connsiteX51" fmla="*/ 10282 w 10830"/>
              <a:gd name="connsiteY51" fmla="*/ 8245 h 11700"/>
              <a:gd name="connsiteX0" fmla="*/ 9917 w 10830"/>
              <a:gd name="connsiteY0" fmla="*/ 7860 h 10687"/>
              <a:gd name="connsiteX1" fmla="*/ 9650 w 10830"/>
              <a:gd name="connsiteY1" fmla="*/ 8567 h 10687"/>
              <a:gd name="connsiteX2" fmla="*/ 9383 w 10830"/>
              <a:gd name="connsiteY2" fmla="*/ 8671 h 10687"/>
              <a:gd name="connsiteX3" fmla="*/ 9187 w 10830"/>
              <a:gd name="connsiteY3" fmla="*/ 8855 h 10687"/>
              <a:gd name="connsiteX4" fmla="*/ 8990 w 10830"/>
              <a:gd name="connsiteY4" fmla="*/ 8855 h 10687"/>
              <a:gd name="connsiteX5" fmla="*/ 8779 w 10830"/>
              <a:gd name="connsiteY5" fmla="*/ 9195 h 10687"/>
              <a:gd name="connsiteX6" fmla="*/ 8597 w 10830"/>
              <a:gd name="connsiteY6" fmla="*/ 9483 h 10687"/>
              <a:gd name="connsiteX7" fmla="*/ 8386 w 10830"/>
              <a:gd name="connsiteY7" fmla="*/ 9849 h 10687"/>
              <a:gd name="connsiteX8" fmla="*/ 8190 w 10830"/>
              <a:gd name="connsiteY8" fmla="*/ 10006 h 10687"/>
              <a:gd name="connsiteX9" fmla="*/ 7993 w 10830"/>
              <a:gd name="connsiteY9" fmla="*/ 10006 h 10687"/>
              <a:gd name="connsiteX10" fmla="*/ 7796 w 10830"/>
              <a:gd name="connsiteY10" fmla="*/ 10006 h 10687"/>
              <a:gd name="connsiteX11" fmla="*/ 7529 w 10830"/>
              <a:gd name="connsiteY11" fmla="*/ 10006 h 10687"/>
              <a:gd name="connsiteX12" fmla="*/ 7333 w 10830"/>
              <a:gd name="connsiteY12" fmla="*/ 10321 h 10687"/>
              <a:gd name="connsiteX13" fmla="*/ 7066 w 10830"/>
              <a:gd name="connsiteY13" fmla="*/ 10687 h 10687"/>
              <a:gd name="connsiteX14" fmla="*/ 6855 w 10830"/>
              <a:gd name="connsiteY14" fmla="*/ 10687 h 10687"/>
              <a:gd name="connsiteX15" fmla="*/ 6673 w 10830"/>
              <a:gd name="connsiteY15" fmla="*/ 10687 h 10687"/>
              <a:gd name="connsiteX16" fmla="*/ 6462 w 10830"/>
              <a:gd name="connsiteY16" fmla="*/ 10163 h 10687"/>
              <a:gd name="connsiteX17" fmla="*/ 6265 w 10830"/>
              <a:gd name="connsiteY17" fmla="*/ 10006 h 10687"/>
              <a:gd name="connsiteX18" fmla="*/ 6055 w 10830"/>
              <a:gd name="connsiteY18" fmla="*/ 9483 h 10687"/>
              <a:gd name="connsiteX19" fmla="*/ 5872 w 10830"/>
              <a:gd name="connsiteY19" fmla="*/ 9352 h 10687"/>
              <a:gd name="connsiteX20" fmla="*/ 5676 w 10830"/>
              <a:gd name="connsiteY20" fmla="*/ 9352 h 10687"/>
              <a:gd name="connsiteX21" fmla="*/ 5465 w 10830"/>
              <a:gd name="connsiteY21" fmla="*/ 9483 h 10687"/>
              <a:gd name="connsiteX22" fmla="*/ 5268 w 10830"/>
              <a:gd name="connsiteY22" fmla="*/ 9666 h 10687"/>
              <a:gd name="connsiteX23" fmla="*/ 5072 w 10830"/>
              <a:gd name="connsiteY23" fmla="*/ 9666 h 10687"/>
              <a:gd name="connsiteX24" fmla="*/ 4875 w 10830"/>
              <a:gd name="connsiteY24" fmla="*/ 9849 h 10687"/>
              <a:gd name="connsiteX25" fmla="*/ 4678 w 10830"/>
              <a:gd name="connsiteY25" fmla="*/ 10321 h 10687"/>
              <a:gd name="connsiteX26" fmla="*/ 4468 w 10830"/>
              <a:gd name="connsiteY26" fmla="*/ 10504 h 10687"/>
              <a:gd name="connsiteX27" fmla="*/ 4285 w 10830"/>
              <a:gd name="connsiteY27" fmla="*/ 10504 h 10687"/>
              <a:gd name="connsiteX28" fmla="*/ 4074 w 10830"/>
              <a:gd name="connsiteY28" fmla="*/ 10504 h 10687"/>
              <a:gd name="connsiteX29" fmla="*/ 3878 w 10830"/>
              <a:gd name="connsiteY29" fmla="*/ 10504 h 10687"/>
              <a:gd name="connsiteX30" fmla="*/ 3681 w 10830"/>
              <a:gd name="connsiteY30" fmla="*/ 10687 h 10687"/>
              <a:gd name="connsiteX31" fmla="*/ 3484 w 10830"/>
              <a:gd name="connsiteY31" fmla="*/ 10687 h 10687"/>
              <a:gd name="connsiteX32" fmla="*/ 3274 w 10830"/>
              <a:gd name="connsiteY32" fmla="*/ 10321 h 10687"/>
              <a:gd name="connsiteX33" fmla="*/ 3077 w 10830"/>
              <a:gd name="connsiteY33" fmla="*/ 9849 h 10687"/>
              <a:gd name="connsiteX34" fmla="*/ 2881 w 10830"/>
              <a:gd name="connsiteY34" fmla="*/ 9666 h 10687"/>
              <a:gd name="connsiteX35" fmla="*/ 2698 w 10830"/>
              <a:gd name="connsiteY35" fmla="*/ 9483 h 10687"/>
              <a:gd name="connsiteX36" fmla="*/ 2473 w 10830"/>
              <a:gd name="connsiteY36" fmla="*/ 9483 h 10687"/>
              <a:gd name="connsiteX37" fmla="*/ 2291 w 10830"/>
              <a:gd name="connsiteY37" fmla="*/ 9666 h 10687"/>
              <a:gd name="connsiteX38" fmla="*/ 2024 w 10830"/>
              <a:gd name="connsiteY38" fmla="*/ 9849 h 10687"/>
              <a:gd name="connsiteX39" fmla="*/ 1813 w 10830"/>
              <a:gd name="connsiteY39" fmla="*/ 10006 h 10687"/>
              <a:gd name="connsiteX40" fmla="*/ 1631 w 10830"/>
              <a:gd name="connsiteY40" fmla="*/ 10006 h 10687"/>
              <a:gd name="connsiteX41" fmla="*/ 1406 w 10830"/>
              <a:gd name="connsiteY41" fmla="*/ 10006 h 10687"/>
              <a:gd name="connsiteX42" fmla="*/ 637 w 10830"/>
              <a:gd name="connsiteY42" fmla="*/ 5937 h 10687"/>
              <a:gd name="connsiteX43" fmla="*/ 0 w 10830"/>
              <a:gd name="connsiteY43" fmla="*/ 1188 h 10687"/>
              <a:gd name="connsiteX44" fmla="*/ 1406 w 10830"/>
              <a:gd name="connsiteY44" fmla="*/ 687 h 10687"/>
              <a:gd name="connsiteX45" fmla="*/ 2422 w 10830"/>
              <a:gd name="connsiteY45" fmla="*/ 1188 h 10687"/>
              <a:gd name="connsiteX46" fmla="*/ 3696 w 10830"/>
              <a:gd name="connsiteY46" fmla="*/ 0 h 10687"/>
              <a:gd name="connsiteX47" fmla="*/ 6881 w 10830"/>
              <a:gd name="connsiteY47" fmla="*/ 1188 h 10687"/>
              <a:gd name="connsiteX48" fmla="*/ 10072 w 10830"/>
              <a:gd name="connsiteY48" fmla="*/ 6080 h 10687"/>
              <a:gd name="connsiteX49" fmla="*/ 10830 w 10830"/>
              <a:gd name="connsiteY49" fmla="*/ 6001 h 10687"/>
              <a:gd name="connsiteX50" fmla="*/ 10549 w 10830"/>
              <a:gd name="connsiteY50" fmla="*/ 6760 h 10687"/>
              <a:gd name="connsiteX51" fmla="*/ 10282 w 10830"/>
              <a:gd name="connsiteY51" fmla="*/ 7232 h 10687"/>
              <a:gd name="connsiteX0" fmla="*/ 9917 w 12510"/>
              <a:gd name="connsiteY0" fmla="*/ 8675 h 11502"/>
              <a:gd name="connsiteX1" fmla="*/ 9650 w 12510"/>
              <a:gd name="connsiteY1" fmla="*/ 9382 h 11502"/>
              <a:gd name="connsiteX2" fmla="*/ 9383 w 12510"/>
              <a:gd name="connsiteY2" fmla="*/ 9486 h 11502"/>
              <a:gd name="connsiteX3" fmla="*/ 9187 w 12510"/>
              <a:gd name="connsiteY3" fmla="*/ 9670 h 11502"/>
              <a:gd name="connsiteX4" fmla="*/ 8990 w 12510"/>
              <a:gd name="connsiteY4" fmla="*/ 9670 h 11502"/>
              <a:gd name="connsiteX5" fmla="*/ 8779 w 12510"/>
              <a:gd name="connsiteY5" fmla="*/ 10010 h 11502"/>
              <a:gd name="connsiteX6" fmla="*/ 8597 w 12510"/>
              <a:gd name="connsiteY6" fmla="*/ 10298 h 11502"/>
              <a:gd name="connsiteX7" fmla="*/ 8386 w 12510"/>
              <a:gd name="connsiteY7" fmla="*/ 10664 h 11502"/>
              <a:gd name="connsiteX8" fmla="*/ 8190 w 12510"/>
              <a:gd name="connsiteY8" fmla="*/ 10821 h 11502"/>
              <a:gd name="connsiteX9" fmla="*/ 7993 w 12510"/>
              <a:gd name="connsiteY9" fmla="*/ 10821 h 11502"/>
              <a:gd name="connsiteX10" fmla="*/ 7796 w 12510"/>
              <a:gd name="connsiteY10" fmla="*/ 10821 h 11502"/>
              <a:gd name="connsiteX11" fmla="*/ 7529 w 12510"/>
              <a:gd name="connsiteY11" fmla="*/ 10821 h 11502"/>
              <a:gd name="connsiteX12" fmla="*/ 7333 w 12510"/>
              <a:gd name="connsiteY12" fmla="*/ 11136 h 11502"/>
              <a:gd name="connsiteX13" fmla="*/ 7066 w 12510"/>
              <a:gd name="connsiteY13" fmla="*/ 11502 h 11502"/>
              <a:gd name="connsiteX14" fmla="*/ 6855 w 12510"/>
              <a:gd name="connsiteY14" fmla="*/ 11502 h 11502"/>
              <a:gd name="connsiteX15" fmla="*/ 6673 w 12510"/>
              <a:gd name="connsiteY15" fmla="*/ 11502 h 11502"/>
              <a:gd name="connsiteX16" fmla="*/ 6462 w 12510"/>
              <a:gd name="connsiteY16" fmla="*/ 10978 h 11502"/>
              <a:gd name="connsiteX17" fmla="*/ 6265 w 12510"/>
              <a:gd name="connsiteY17" fmla="*/ 10821 h 11502"/>
              <a:gd name="connsiteX18" fmla="*/ 6055 w 12510"/>
              <a:gd name="connsiteY18" fmla="*/ 10298 h 11502"/>
              <a:gd name="connsiteX19" fmla="*/ 5872 w 12510"/>
              <a:gd name="connsiteY19" fmla="*/ 10167 h 11502"/>
              <a:gd name="connsiteX20" fmla="*/ 5676 w 12510"/>
              <a:gd name="connsiteY20" fmla="*/ 10167 h 11502"/>
              <a:gd name="connsiteX21" fmla="*/ 5465 w 12510"/>
              <a:gd name="connsiteY21" fmla="*/ 10298 h 11502"/>
              <a:gd name="connsiteX22" fmla="*/ 5268 w 12510"/>
              <a:gd name="connsiteY22" fmla="*/ 10481 h 11502"/>
              <a:gd name="connsiteX23" fmla="*/ 5072 w 12510"/>
              <a:gd name="connsiteY23" fmla="*/ 10481 h 11502"/>
              <a:gd name="connsiteX24" fmla="*/ 4875 w 12510"/>
              <a:gd name="connsiteY24" fmla="*/ 10664 h 11502"/>
              <a:gd name="connsiteX25" fmla="*/ 4678 w 12510"/>
              <a:gd name="connsiteY25" fmla="*/ 11136 h 11502"/>
              <a:gd name="connsiteX26" fmla="*/ 4468 w 12510"/>
              <a:gd name="connsiteY26" fmla="*/ 11319 h 11502"/>
              <a:gd name="connsiteX27" fmla="*/ 4285 w 12510"/>
              <a:gd name="connsiteY27" fmla="*/ 11319 h 11502"/>
              <a:gd name="connsiteX28" fmla="*/ 4074 w 12510"/>
              <a:gd name="connsiteY28" fmla="*/ 11319 h 11502"/>
              <a:gd name="connsiteX29" fmla="*/ 3878 w 12510"/>
              <a:gd name="connsiteY29" fmla="*/ 11319 h 11502"/>
              <a:gd name="connsiteX30" fmla="*/ 3681 w 12510"/>
              <a:gd name="connsiteY30" fmla="*/ 11502 h 11502"/>
              <a:gd name="connsiteX31" fmla="*/ 3484 w 12510"/>
              <a:gd name="connsiteY31" fmla="*/ 11502 h 11502"/>
              <a:gd name="connsiteX32" fmla="*/ 3274 w 12510"/>
              <a:gd name="connsiteY32" fmla="*/ 11136 h 11502"/>
              <a:gd name="connsiteX33" fmla="*/ 3077 w 12510"/>
              <a:gd name="connsiteY33" fmla="*/ 10664 h 11502"/>
              <a:gd name="connsiteX34" fmla="*/ 2881 w 12510"/>
              <a:gd name="connsiteY34" fmla="*/ 10481 h 11502"/>
              <a:gd name="connsiteX35" fmla="*/ 2698 w 12510"/>
              <a:gd name="connsiteY35" fmla="*/ 10298 h 11502"/>
              <a:gd name="connsiteX36" fmla="*/ 2473 w 12510"/>
              <a:gd name="connsiteY36" fmla="*/ 10298 h 11502"/>
              <a:gd name="connsiteX37" fmla="*/ 2291 w 12510"/>
              <a:gd name="connsiteY37" fmla="*/ 10481 h 11502"/>
              <a:gd name="connsiteX38" fmla="*/ 2024 w 12510"/>
              <a:gd name="connsiteY38" fmla="*/ 10664 h 11502"/>
              <a:gd name="connsiteX39" fmla="*/ 1813 w 12510"/>
              <a:gd name="connsiteY39" fmla="*/ 10821 h 11502"/>
              <a:gd name="connsiteX40" fmla="*/ 1631 w 12510"/>
              <a:gd name="connsiteY40" fmla="*/ 10821 h 11502"/>
              <a:gd name="connsiteX41" fmla="*/ 1406 w 12510"/>
              <a:gd name="connsiteY41" fmla="*/ 10821 h 11502"/>
              <a:gd name="connsiteX42" fmla="*/ 637 w 12510"/>
              <a:gd name="connsiteY42" fmla="*/ 6752 h 11502"/>
              <a:gd name="connsiteX43" fmla="*/ 0 w 12510"/>
              <a:gd name="connsiteY43" fmla="*/ 2003 h 11502"/>
              <a:gd name="connsiteX44" fmla="*/ 1406 w 12510"/>
              <a:gd name="connsiteY44" fmla="*/ 1502 h 11502"/>
              <a:gd name="connsiteX45" fmla="*/ 2422 w 12510"/>
              <a:gd name="connsiteY45" fmla="*/ 2003 h 11502"/>
              <a:gd name="connsiteX46" fmla="*/ 3696 w 12510"/>
              <a:gd name="connsiteY46" fmla="*/ 815 h 11502"/>
              <a:gd name="connsiteX47" fmla="*/ 6881 w 12510"/>
              <a:gd name="connsiteY47" fmla="*/ 2003 h 11502"/>
              <a:gd name="connsiteX48" fmla="*/ 11978 w 12510"/>
              <a:gd name="connsiteY48" fmla="*/ 815 h 11502"/>
              <a:gd name="connsiteX49" fmla="*/ 10072 w 12510"/>
              <a:gd name="connsiteY49" fmla="*/ 6895 h 11502"/>
              <a:gd name="connsiteX50" fmla="*/ 10830 w 12510"/>
              <a:gd name="connsiteY50" fmla="*/ 6816 h 11502"/>
              <a:gd name="connsiteX51" fmla="*/ 10549 w 12510"/>
              <a:gd name="connsiteY51" fmla="*/ 7575 h 11502"/>
              <a:gd name="connsiteX52" fmla="*/ 10282 w 12510"/>
              <a:gd name="connsiteY52" fmla="*/ 8047 h 11502"/>
              <a:gd name="connsiteX0" fmla="*/ 9917 w 12510"/>
              <a:gd name="connsiteY0" fmla="*/ 8873 h 11700"/>
              <a:gd name="connsiteX1" fmla="*/ 9650 w 12510"/>
              <a:gd name="connsiteY1" fmla="*/ 9580 h 11700"/>
              <a:gd name="connsiteX2" fmla="*/ 9383 w 12510"/>
              <a:gd name="connsiteY2" fmla="*/ 9684 h 11700"/>
              <a:gd name="connsiteX3" fmla="*/ 9187 w 12510"/>
              <a:gd name="connsiteY3" fmla="*/ 9868 h 11700"/>
              <a:gd name="connsiteX4" fmla="*/ 8990 w 12510"/>
              <a:gd name="connsiteY4" fmla="*/ 9868 h 11700"/>
              <a:gd name="connsiteX5" fmla="*/ 8779 w 12510"/>
              <a:gd name="connsiteY5" fmla="*/ 10208 h 11700"/>
              <a:gd name="connsiteX6" fmla="*/ 8597 w 12510"/>
              <a:gd name="connsiteY6" fmla="*/ 10496 h 11700"/>
              <a:gd name="connsiteX7" fmla="*/ 8386 w 12510"/>
              <a:gd name="connsiteY7" fmla="*/ 10862 h 11700"/>
              <a:gd name="connsiteX8" fmla="*/ 8190 w 12510"/>
              <a:gd name="connsiteY8" fmla="*/ 11019 h 11700"/>
              <a:gd name="connsiteX9" fmla="*/ 7993 w 12510"/>
              <a:gd name="connsiteY9" fmla="*/ 11019 h 11700"/>
              <a:gd name="connsiteX10" fmla="*/ 7796 w 12510"/>
              <a:gd name="connsiteY10" fmla="*/ 11019 h 11700"/>
              <a:gd name="connsiteX11" fmla="*/ 7529 w 12510"/>
              <a:gd name="connsiteY11" fmla="*/ 11019 h 11700"/>
              <a:gd name="connsiteX12" fmla="*/ 7333 w 12510"/>
              <a:gd name="connsiteY12" fmla="*/ 11334 h 11700"/>
              <a:gd name="connsiteX13" fmla="*/ 7066 w 12510"/>
              <a:gd name="connsiteY13" fmla="*/ 11700 h 11700"/>
              <a:gd name="connsiteX14" fmla="*/ 6855 w 12510"/>
              <a:gd name="connsiteY14" fmla="*/ 11700 h 11700"/>
              <a:gd name="connsiteX15" fmla="*/ 6673 w 12510"/>
              <a:gd name="connsiteY15" fmla="*/ 11700 h 11700"/>
              <a:gd name="connsiteX16" fmla="*/ 6462 w 12510"/>
              <a:gd name="connsiteY16" fmla="*/ 11176 h 11700"/>
              <a:gd name="connsiteX17" fmla="*/ 6265 w 12510"/>
              <a:gd name="connsiteY17" fmla="*/ 11019 h 11700"/>
              <a:gd name="connsiteX18" fmla="*/ 6055 w 12510"/>
              <a:gd name="connsiteY18" fmla="*/ 10496 h 11700"/>
              <a:gd name="connsiteX19" fmla="*/ 5872 w 12510"/>
              <a:gd name="connsiteY19" fmla="*/ 10365 h 11700"/>
              <a:gd name="connsiteX20" fmla="*/ 5676 w 12510"/>
              <a:gd name="connsiteY20" fmla="*/ 10365 h 11700"/>
              <a:gd name="connsiteX21" fmla="*/ 5465 w 12510"/>
              <a:gd name="connsiteY21" fmla="*/ 10496 h 11700"/>
              <a:gd name="connsiteX22" fmla="*/ 5268 w 12510"/>
              <a:gd name="connsiteY22" fmla="*/ 10679 h 11700"/>
              <a:gd name="connsiteX23" fmla="*/ 5072 w 12510"/>
              <a:gd name="connsiteY23" fmla="*/ 10679 h 11700"/>
              <a:gd name="connsiteX24" fmla="*/ 4875 w 12510"/>
              <a:gd name="connsiteY24" fmla="*/ 10862 h 11700"/>
              <a:gd name="connsiteX25" fmla="*/ 4678 w 12510"/>
              <a:gd name="connsiteY25" fmla="*/ 11334 h 11700"/>
              <a:gd name="connsiteX26" fmla="*/ 4468 w 12510"/>
              <a:gd name="connsiteY26" fmla="*/ 11517 h 11700"/>
              <a:gd name="connsiteX27" fmla="*/ 4285 w 12510"/>
              <a:gd name="connsiteY27" fmla="*/ 11517 h 11700"/>
              <a:gd name="connsiteX28" fmla="*/ 4074 w 12510"/>
              <a:gd name="connsiteY28" fmla="*/ 11517 h 11700"/>
              <a:gd name="connsiteX29" fmla="*/ 3878 w 12510"/>
              <a:gd name="connsiteY29" fmla="*/ 11517 h 11700"/>
              <a:gd name="connsiteX30" fmla="*/ 3681 w 12510"/>
              <a:gd name="connsiteY30" fmla="*/ 11700 h 11700"/>
              <a:gd name="connsiteX31" fmla="*/ 3484 w 12510"/>
              <a:gd name="connsiteY31" fmla="*/ 11700 h 11700"/>
              <a:gd name="connsiteX32" fmla="*/ 3274 w 12510"/>
              <a:gd name="connsiteY32" fmla="*/ 11334 h 11700"/>
              <a:gd name="connsiteX33" fmla="*/ 3077 w 12510"/>
              <a:gd name="connsiteY33" fmla="*/ 10862 h 11700"/>
              <a:gd name="connsiteX34" fmla="*/ 2881 w 12510"/>
              <a:gd name="connsiteY34" fmla="*/ 10679 h 11700"/>
              <a:gd name="connsiteX35" fmla="*/ 2698 w 12510"/>
              <a:gd name="connsiteY35" fmla="*/ 10496 h 11700"/>
              <a:gd name="connsiteX36" fmla="*/ 2473 w 12510"/>
              <a:gd name="connsiteY36" fmla="*/ 10496 h 11700"/>
              <a:gd name="connsiteX37" fmla="*/ 2291 w 12510"/>
              <a:gd name="connsiteY37" fmla="*/ 10679 h 11700"/>
              <a:gd name="connsiteX38" fmla="*/ 2024 w 12510"/>
              <a:gd name="connsiteY38" fmla="*/ 10862 h 11700"/>
              <a:gd name="connsiteX39" fmla="*/ 1813 w 12510"/>
              <a:gd name="connsiteY39" fmla="*/ 11019 h 11700"/>
              <a:gd name="connsiteX40" fmla="*/ 1631 w 12510"/>
              <a:gd name="connsiteY40" fmla="*/ 11019 h 11700"/>
              <a:gd name="connsiteX41" fmla="*/ 1406 w 12510"/>
              <a:gd name="connsiteY41" fmla="*/ 11019 h 11700"/>
              <a:gd name="connsiteX42" fmla="*/ 637 w 12510"/>
              <a:gd name="connsiteY42" fmla="*/ 6950 h 11700"/>
              <a:gd name="connsiteX43" fmla="*/ 0 w 12510"/>
              <a:gd name="connsiteY43" fmla="*/ 2201 h 11700"/>
              <a:gd name="connsiteX44" fmla="*/ 1406 w 12510"/>
              <a:gd name="connsiteY44" fmla="*/ 1700 h 11700"/>
              <a:gd name="connsiteX45" fmla="*/ 2422 w 12510"/>
              <a:gd name="connsiteY45" fmla="*/ 2201 h 11700"/>
              <a:gd name="connsiteX46" fmla="*/ 3696 w 12510"/>
              <a:gd name="connsiteY46" fmla="*/ 1013 h 11700"/>
              <a:gd name="connsiteX47" fmla="*/ 6881 w 12510"/>
              <a:gd name="connsiteY47" fmla="*/ 1013 h 11700"/>
              <a:gd name="connsiteX48" fmla="*/ 11978 w 12510"/>
              <a:gd name="connsiteY48" fmla="*/ 1013 h 11700"/>
              <a:gd name="connsiteX49" fmla="*/ 10072 w 12510"/>
              <a:gd name="connsiteY49" fmla="*/ 7093 h 11700"/>
              <a:gd name="connsiteX50" fmla="*/ 10830 w 12510"/>
              <a:gd name="connsiteY50" fmla="*/ 7014 h 11700"/>
              <a:gd name="connsiteX51" fmla="*/ 10549 w 12510"/>
              <a:gd name="connsiteY51" fmla="*/ 7773 h 11700"/>
              <a:gd name="connsiteX52" fmla="*/ 10282 w 12510"/>
              <a:gd name="connsiteY52" fmla="*/ 8245 h 11700"/>
              <a:gd name="connsiteX0" fmla="*/ 9917 w 12510"/>
              <a:gd name="connsiteY0" fmla="*/ 8873 h 11700"/>
              <a:gd name="connsiteX1" fmla="*/ 9650 w 12510"/>
              <a:gd name="connsiteY1" fmla="*/ 9580 h 11700"/>
              <a:gd name="connsiteX2" fmla="*/ 9383 w 12510"/>
              <a:gd name="connsiteY2" fmla="*/ 9684 h 11700"/>
              <a:gd name="connsiteX3" fmla="*/ 9187 w 12510"/>
              <a:gd name="connsiteY3" fmla="*/ 9868 h 11700"/>
              <a:gd name="connsiteX4" fmla="*/ 8990 w 12510"/>
              <a:gd name="connsiteY4" fmla="*/ 9868 h 11700"/>
              <a:gd name="connsiteX5" fmla="*/ 8779 w 12510"/>
              <a:gd name="connsiteY5" fmla="*/ 10208 h 11700"/>
              <a:gd name="connsiteX6" fmla="*/ 8597 w 12510"/>
              <a:gd name="connsiteY6" fmla="*/ 10496 h 11700"/>
              <a:gd name="connsiteX7" fmla="*/ 8386 w 12510"/>
              <a:gd name="connsiteY7" fmla="*/ 10862 h 11700"/>
              <a:gd name="connsiteX8" fmla="*/ 8190 w 12510"/>
              <a:gd name="connsiteY8" fmla="*/ 11019 h 11700"/>
              <a:gd name="connsiteX9" fmla="*/ 7993 w 12510"/>
              <a:gd name="connsiteY9" fmla="*/ 11019 h 11700"/>
              <a:gd name="connsiteX10" fmla="*/ 7796 w 12510"/>
              <a:gd name="connsiteY10" fmla="*/ 11019 h 11700"/>
              <a:gd name="connsiteX11" fmla="*/ 7529 w 12510"/>
              <a:gd name="connsiteY11" fmla="*/ 11019 h 11700"/>
              <a:gd name="connsiteX12" fmla="*/ 7333 w 12510"/>
              <a:gd name="connsiteY12" fmla="*/ 11334 h 11700"/>
              <a:gd name="connsiteX13" fmla="*/ 7066 w 12510"/>
              <a:gd name="connsiteY13" fmla="*/ 11700 h 11700"/>
              <a:gd name="connsiteX14" fmla="*/ 6855 w 12510"/>
              <a:gd name="connsiteY14" fmla="*/ 11700 h 11700"/>
              <a:gd name="connsiteX15" fmla="*/ 6673 w 12510"/>
              <a:gd name="connsiteY15" fmla="*/ 11700 h 11700"/>
              <a:gd name="connsiteX16" fmla="*/ 6462 w 12510"/>
              <a:gd name="connsiteY16" fmla="*/ 11176 h 11700"/>
              <a:gd name="connsiteX17" fmla="*/ 6265 w 12510"/>
              <a:gd name="connsiteY17" fmla="*/ 11019 h 11700"/>
              <a:gd name="connsiteX18" fmla="*/ 6055 w 12510"/>
              <a:gd name="connsiteY18" fmla="*/ 10496 h 11700"/>
              <a:gd name="connsiteX19" fmla="*/ 5872 w 12510"/>
              <a:gd name="connsiteY19" fmla="*/ 10365 h 11700"/>
              <a:gd name="connsiteX20" fmla="*/ 5676 w 12510"/>
              <a:gd name="connsiteY20" fmla="*/ 10365 h 11700"/>
              <a:gd name="connsiteX21" fmla="*/ 5465 w 12510"/>
              <a:gd name="connsiteY21" fmla="*/ 10496 h 11700"/>
              <a:gd name="connsiteX22" fmla="*/ 5268 w 12510"/>
              <a:gd name="connsiteY22" fmla="*/ 10679 h 11700"/>
              <a:gd name="connsiteX23" fmla="*/ 5072 w 12510"/>
              <a:gd name="connsiteY23" fmla="*/ 10679 h 11700"/>
              <a:gd name="connsiteX24" fmla="*/ 4875 w 12510"/>
              <a:gd name="connsiteY24" fmla="*/ 10862 h 11700"/>
              <a:gd name="connsiteX25" fmla="*/ 4678 w 12510"/>
              <a:gd name="connsiteY25" fmla="*/ 11334 h 11700"/>
              <a:gd name="connsiteX26" fmla="*/ 4468 w 12510"/>
              <a:gd name="connsiteY26" fmla="*/ 11517 h 11700"/>
              <a:gd name="connsiteX27" fmla="*/ 4285 w 12510"/>
              <a:gd name="connsiteY27" fmla="*/ 11517 h 11700"/>
              <a:gd name="connsiteX28" fmla="*/ 4074 w 12510"/>
              <a:gd name="connsiteY28" fmla="*/ 11517 h 11700"/>
              <a:gd name="connsiteX29" fmla="*/ 3878 w 12510"/>
              <a:gd name="connsiteY29" fmla="*/ 11517 h 11700"/>
              <a:gd name="connsiteX30" fmla="*/ 3681 w 12510"/>
              <a:gd name="connsiteY30" fmla="*/ 11700 h 11700"/>
              <a:gd name="connsiteX31" fmla="*/ 3484 w 12510"/>
              <a:gd name="connsiteY31" fmla="*/ 11700 h 11700"/>
              <a:gd name="connsiteX32" fmla="*/ 3274 w 12510"/>
              <a:gd name="connsiteY32" fmla="*/ 11334 h 11700"/>
              <a:gd name="connsiteX33" fmla="*/ 3077 w 12510"/>
              <a:gd name="connsiteY33" fmla="*/ 10862 h 11700"/>
              <a:gd name="connsiteX34" fmla="*/ 2881 w 12510"/>
              <a:gd name="connsiteY34" fmla="*/ 10679 h 11700"/>
              <a:gd name="connsiteX35" fmla="*/ 2698 w 12510"/>
              <a:gd name="connsiteY35" fmla="*/ 10496 h 11700"/>
              <a:gd name="connsiteX36" fmla="*/ 2473 w 12510"/>
              <a:gd name="connsiteY36" fmla="*/ 10496 h 11700"/>
              <a:gd name="connsiteX37" fmla="*/ 2291 w 12510"/>
              <a:gd name="connsiteY37" fmla="*/ 10679 h 11700"/>
              <a:gd name="connsiteX38" fmla="*/ 2024 w 12510"/>
              <a:gd name="connsiteY38" fmla="*/ 10862 h 11700"/>
              <a:gd name="connsiteX39" fmla="*/ 1813 w 12510"/>
              <a:gd name="connsiteY39" fmla="*/ 11019 h 11700"/>
              <a:gd name="connsiteX40" fmla="*/ 1631 w 12510"/>
              <a:gd name="connsiteY40" fmla="*/ 11019 h 11700"/>
              <a:gd name="connsiteX41" fmla="*/ 1406 w 12510"/>
              <a:gd name="connsiteY41" fmla="*/ 11019 h 11700"/>
              <a:gd name="connsiteX42" fmla="*/ 637 w 12510"/>
              <a:gd name="connsiteY42" fmla="*/ 6950 h 11700"/>
              <a:gd name="connsiteX43" fmla="*/ 0 w 12510"/>
              <a:gd name="connsiteY43" fmla="*/ 2201 h 11700"/>
              <a:gd name="connsiteX44" fmla="*/ 1406 w 12510"/>
              <a:gd name="connsiteY44" fmla="*/ 1700 h 11700"/>
              <a:gd name="connsiteX45" fmla="*/ 2422 w 12510"/>
              <a:gd name="connsiteY45" fmla="*/ 2201 h 11700"/>
              <a:gd name="connsiteX46" fmla="*/ 3696 w 12510"/>
              <a:gd name="connsiteY46" fmla="*/ 1013 h 11700"/>
              <a:gd name="connsiteX47" fmla="*/ 6881 w 12510"/>
              <a:gd name="connsiteY47" fmla="*/ 1013 h 11700"/>
              <a:gd name="connsiteX48" fmla="*/ 11978 w 12510"/>
              <a:gd name="connsiteY48" fmla="*/ 1013 h 11700"/>
              <a:gd name="connsiteX49" fmla="*/ 10072 w 12510"/>
              <a:gd name="connsiteY49" fmla="*/ 7093 h 11700"/>
              <a:gd name="connsiteX50" fmla="*/ 10830 w 12510"/>
              <a:gd name="connsiteY50" fmla="*/ 7014 h 11700"/>
              <a:gd name="connsiteX51" fmla="*/ 10549 w 12510"/>
              <a:gd name="connsiteY51" fmla="*/ 7773 h 11700"/>
              <a:gd name="connsiteX52" fmla="*/ 10282 w 12510"/>
              <a:gd name="connsiteY52" fmla="*/ 8245 h 11700"/>
              <a:gd name="connsiteX0" fmla="*/ 9917 w 15163"/>
              <a:gd name="connsiteY0" fmla="*/ 9368 h 12195"/>
              <a:gd name="connsiteX1" fmla="*/ 9650 w 15163"/>
              <a:gd name="connsiteY1" fmla="*/ 10075 h 12195"/>
              <a:gd name="connsiteX2" fmla="*/ 9383 w 15163"/>
              <a:gd name="connsiteY2" fmla="*/ 10179 h 12195"/>
              <a:gd name="connsiteX3" fmla="*/ 9187 w 15163"/>
              <a:gd name="connsiteY3" fmla="*/ 10363 h 12195"/>
              <a:gd name="connsiteX4" fmla="*/ 8990 w 15163"/>
              <a:gd name="connsiteY4" fmla="*/ 10363 h 12195"/>
              <a:gd name="connsiteX5" fmla="*/ 8779 w 15163"/>
              <a:gd name="connsiteY5" fmla="*/ 10703 h 12195"/>
              <a:gd name="connsiteX6" fmla="*/ 8597 w 15163"/>
              <a:gd name="connsiteY6" fmla="*/ 10991 h 12195"/>
              <a:gd name="connsiteX7" fmla="*/ 8386 w 15163"/>
              <a:gd name="connsiteY7" fmla="*/ 11357 h 12195"/>
              <a:gd name="connsiteX8" fmla="*/ 8190 w 15163"/>
              <a:gd name="connsiteY8" fmla="*/ 11514 h 12195"/>
              <a:gd name="connsiteX9" fmla="*/ 7993 w 15163"/>
              <a:gd name="connsiteY9" fmla="*/ 11514 h 12195"/>
              <a:gd name="connsiteX10" fmla="*/ 7796 w 15163"/>
              <a:gd name="connsiteY10" fmla="*/ 11514 h 12195"/>
              <a:gd name="connsiteX11" fmla="*/ 7529 w 15163"/>
              <a:gd name="connsiteY11" fmla="*/ 11514 h 12195"/>
              <a:gd name="connsiteX12" fmla="*/ 7333 w 15163"/>
              <a:gd name="connsiteY12" fmla="*/ 11829 h 12195"/>
              <a:gd name="connsiteX13" fmla="*/ 7066 w 15163"/>
              <a:gd name="connsiteY13" fmla="*/ 12195 h 12195"/>
              <a:gd name="connsiteX14" fmla="*/ 6855 w 15163"/>
              <a:gd name="connsiteY14" fmla="*/ 12195 h 12195"/>
              <a:gd name="connsiteX15" fmla="*/ 6673 w 15163"/>
              <a:gd name="connsiteY15" fmla="*/ 12195 h 12195"/>
              <a:gd name="connsiteX16" fmla="*/ 6462 w 15163"/>
              <a:gd name="connsiteY16" fmla="*/ 11671 h 12195"/>
              <a:gd name="connsiteX17" fmla="*/ 6265 w 15163"/>
              <a:gd name="connsiteY17" fmla="*/ 11514 h 12195"/>
              <a:gd name="connsiteX18" fmla="*/ 6055 w 15163"/>
              <a:gd name="connsiteY18" fmla="*/ 10991 h 12195"/>
              <a:gd name="connsiteX19" fmla="*/ 5872 w 15163"/>
              <a:gd name="connsiteY19" fmla="*/ 10860 h 12195"/>
              <a:gd name="connsiteX20" fmla="*/ 5676 w 15163"/>
              <a:gd name="connsiteY20" fmla="*/ 10860 h 12195"/>
              <a:gd name="connsiteX21" fmla="*/ 5465 w 15163"/>
              <a:gd name="connsiteY21" fmla="*/ 10991 h 12195"/>
              <a:gd name="connsiteX22" fmla="*/ 5268 w 15163"/>
              <a:gd name="connsiteY22" fmla="*/ 11174 h 12195"/>
              <a:gd name="connsiteX23" fmla="*/ 5072 w 15163"/>
              <a:gd name="connsiteY23" fmla="*/ 11174 h 12195"/>
              <a:gd name="connsiteX24" fmla="*/ 4875 w 15163"/>
              <a:gd name="connsiteY24" fmla="*/ 11357 h 12195"/>
              <a:gd name="connsiteX25" fmla="*/ 4678 w 15163"/>
              <a:gd name="connsiteY25" fmla="*/ 11829 h 12195"/>
              <a:gd name="connsiteX26" fmla="*/ 4468 w 15163"/>
              <a:gd name="connsiteY26" fmla="*/ 12012 h 12195"/>
              <a:gd name="connsiteX27" fmla="*/ 4285 w 15163"/>
              <a:gd name="connsiteY27" fmla="*/ 12012 h 12195"/>
              <a:gd name="connsiteX28" fmla="*/ 4074 w 15163"/>
              <a:gd name="connsiteY28" fmla="*/ 12012 h 12195"/>
              <a:gd name="connsiteX29" fmla="*/ 3878 w 15163"/>
              <a:gd name="connsiteY29" fmla="*/ 12012 h 12195"/>
              <a:gd name="connsiteX30" fmla="*/ 3681 w 15163"/>
              <a:gd name="connsiteY30" fmla="*/ 12195 h 12195"/>
              <a:gd name="connsiteX31" fmla="*/ 3484 w 15163"/>
              <a:gd name="connsiteY31" fmla="*/ 12195 h 12195"/>
              <a:gd name="connsiteX32" fmla="*/ 3274 w 15163"/>
              <a:gd name="connsiteY32" fmla="*/ 11829 h 12195"/>
              <a:gd name="connsiteX33" fmla="*/ 3077 w 15163"/>
              <a:gd name="connsiteY33" fmla="*/ 11357 h 12195"/>
              <a:gd name="connsiteX34" fmla="*/ 2881 w 15163"/>
              <a:gd name="connsiteY34" fmla="*/ 11174 h 12195"/>
              <a:gd name="connsiteX35" fmla="*/ 2698 w 15163"/>
              <a:gd name="connsiteY35" fmla="*/ 10991 h 12195"/>
              <a:gd name="connsiteX36" fmla="*/ 2473 w 15163"/>
              <a:gd name="connsiteY36" fmla="*/ 10991 h 12195"/>
              <a:gd name="connsiteX37" fmla="*/ 2291 w 15163"/>
              <a:gd name="connsiteY37" fmla="*/ 11174 h 12195"/>
              <a:gd name="connsiteX38" fmla="*/ 2024 w 15163"/>
              <a:gd name="connsiteY38" fmla="*/ 11357 h 12195"/>
              <a:gd name="connsiteX39" fmla="*/ 1813 w 15163"/>
              <a:gd name="connsiteY39" fmla="*/ 11514 h 12195"/>
              <a:gd name="connsiteX40" fmla="*/ 1631 w 15163"/>
              <a:gd name="connsiteY40" fmla="*/ 11514 h 12195"/>
              <a:gd name="connsiteX41" fmla="*/ 1406 w 15163"/>
              <a:gd name="connsiteY41" fmla="*/ 11514 h 12195"/>
              <a:gd name="connsiteX42" fmla="*/ 637 w 15163"/>
              <a:gd name="connsiteY42" fmla="*/ 7445 h 12195"/>
              <a:gd name="connsiteX43" fmla="*/ 0 w 15163"/>
              <a:gd name="connsiteY43" fmla="*/ 2696 h 12195"/>
              <a:gd name="connsiteX44" fmla="*/ 1406 w 15163"/>
              <a:gd name="connsiteY44" fmla="*/ 2195 h 12195"/>
              <a:gd name="connsiteX45" fmla="*/ 2422 w 15163"/>
              <a:gd name="connsiteY45" fmla="*/ 2696 h 12195"/>
              <a:gd name="connsiteX46" fmla="*/ 3696 w 15163"/>
              <a:gd name="connsiteY46" fmla="*/ 1508 h 12195"/>
              <a:gd name="connsiteX47" fmla="*/ 6881 w 15163"/>
              <a:gd name="connsiteY47" fmla="*/ 1508 h 12195"/>
              <a:gd name="connsiteX48" fmla="*/ 11978 w 15163"/>
              <a:gd name="connsiteY48" fmla="*/ 1508 h 12195"/>
              <a:gd name="connsiteX49" fmla="*/ 15163 w 15163"/>
              <a:gd name="connsiteY49" fmla="*/ 321 h 12195"/>
              <a:gd name="connsiteX50" fmla="*/ 10830 w 15163"/>
              <a:gd name="connsiteY50" fmla="*/ 7509 h 12195"/>
              <a:gd name="connsiteX51" fmla="*/ 10549 w 15163"/>
              <a:gd name="connsiteY51" fmla="*/ 8268 h 12195"/>
              <a:gd name="connsiteX52" fmla="*/ 10282 w 15163"/>
              <a:gd name="connsiteY52" fmla="*/ 8740 h 12195"/>
              <a:gd name="connsiteX0" fmla="*/ 9917 w 15163"/>
              <a:gd name="connsiteY0" fmla="*/ 9368 h 12195"/>
              <a:gd name="connsiteX1" fmla="*/ 9650 w 15163"/>
              <a:gd name="connsiteY1" fmla="*/ 10075 h 12195"/>
              <a:gd name="connsiteX2" fmla="*/ 9383 w 15163"/>
              <a:gd name="connsiteY2" fmla="*/ 10179 h 12195"/>
              <a:gd name="connsiteX3" fmla="*/ 9187 w 15163"/>
              <a:gd name="connsiteY3" fmla="*/ 10363 h 12195"/>
              <a:gd name="connsiteX4" fmla="*/ 8990 w 15163"/>
              <a:gd name="connsiteY4" fmla="*/ 10363 h 12195"/>
              <a:gd name="connsiteX5" fmla="*/ 8779 w 15163"/>
              <a:gd name="connsiteY5" fmla="*/ 10703 h 12195"/>
              <a:gd name="connsiteX6" fmla="*/ 8597 w 15163"/>
              <a:gd name="connsiteY6" fmla="*/ 10991 h 12195"/>
              <a:gd name="connsiteX7" fmla="*/ 8386 w 15163"/>
              <a:gd name="connsiteY7" fmla="*/ 11357 h 12195"/>
              <a:gd name="connsiteX8" fmla="*/ 8190 w 15163"/>
              <a:gd name="connsiteY8" fmla="*/ 11514 h 12195"/>
              <a:gd name="connsiteX9" fmla="*/ 7993 w 15163"/>
              <a:gd name="connsiteY9" fmla="*/ 11514 h 12195"/>
              <a:gd name="connsiteX10" fmla="*/ 7796 w 15163"/>
              <a:gd name="connsiteY10" fmla="*/ 11514 h 12195"/>
              <a:gd name="connsiteX11" fmla="*/ 7529 w 15163"/>
              <a:gd name="connsiteY11" fmla="*/ 11514 h 12195"/>
              <a:gd name="connsiteX12" fmla="*/ 7333 w 15163"/>
              <a:gd name="connsiteY12" fmla="*/ 11829 h 12195"/>
              <a:gd name="connsiteX13" fmla="*/ 7066 w 15163"/>
              <a:gd name="connsiteY13" fmla="*/ 12195 h 12195"/>
              <a:gd name="connsiteX14" fmla="*/ 6855 w 15163"/>
              <a:gd name="connsiteY14" fmla="*/ 12195 h 12195"/>
              <a:gd name="connsiteX15" fmla="*/ 6673 w 15163"/>
              <a:gd name="connsiteY15" fmla="*/ 12195 h 12195"/>
              <a:gd name="connsiteX16" fmla="*/ 6462 w 15163"/>
              <a:gd name="connsiteY16" fmla="*/ 11671 h 12195"/>
              <a:gd name="connsiteX17" fmla="*/ 6265 w 15163"/>
              <a:gd name="connsiteY17" fmla="*/ 11514 h 12195"/>
              <a:gd name="connsiteX18" fmla="*/ 6055 w 15163"/>
              <a:gd name="connsiteY18" fmla="*/ 10991 h 12195"/>
              <a:gd name="connsiteX19" fmla="*/ 5872 w 15163"/>
              <a:gd name="connsiteY19" fmla="*/ 10860 h 12195"/>
              <a:gd name="connsiteX20" fmla="*/ 5676 w 15163"/>
              <a:gd name="connsiteY20" fmla="*/ 10860 h 12195"/>
              <a:gd name="connsiteX21" fmla="*/ 5465 w 15163"/>
              <a:gd name="connsiteY21" fmla="*/ 10991 h 12195"/>
              <a:gd name="connsiteX22" fmla="*/ 5268 w 15163"/>
              <a:gd name="connsiteY22" fmla="*/ 11174 h 12195"/>
              <a:gd name="connsiteX23" fmla="*/ 5072 w 15163"/>
              <a:gd name="connsiteY23" fmla="*/ 11174 h 12195"/>
              <a:gd name="connsiteX24" fmla="*/ 4875 w 15163"/>
              <a:gd name="connsiteY24" fmla="*/ 11357 h 12195"/>
              <a:gd name="connsiteX25" fmla="*/ 4678 w 15163"/>
              <a:gd name="connsiteY25" fmla="*/ 11829 h 12195"/>
              <a:gd name="connsiteX26" fmla="*/ 4468 w 15163"/>
              <a:gd name="connsiteY26" fmla="*/ 12012 h 12195"/>
              <a:gd name="connsiteX27" fmla="*/ 4285 w 15163"/>
              <a:gd name="connsiteY27" fmla="*/ 12012 h 12195"/>
              <a:gd name="connsiteX28" fmla="*/ 4074 w 15163"/>
              <a:gd name="connsiteY28" fmla="*/ 12012 h 12195"/>
              <a:gd name="connsiteX29" fmla="*/ 3878 w 15163"/>
              <a:gd name="connsiteY29" fmla="*/ 12012 h 12195"/>
              <a:gd name="connsiteX30" fmla="*/ 3681 w 15163"/>
              <a:gd name="connsiteY30" fmla="*/ 12195 h 12195"/>
              <a:gd name="connsiteX31" fmla="*/ 3484 w 15163"/>
              <a:gd name="connsiteY31" fmla="*/ 12195 h 12195"/>
              <a:gd name="connsiteX32" fmla="*/ 3274 w 15163"/>
              <a:gd name="connsiteY32" fmla="*/ 11829 h 12195"/>
              <a:gd name="connsiteX33" fmla="*/ 3077 w 15163"/>
              <a:gd name="connsiteY33" fmla="*/ 11357 h 12195"/>
              <a:gd name="connsiteX34" fmla="*/ 2881 w 15163"/>
              <a:gd name="connsiteY34" fmla="*/ 11174 h 12195"/>
              <a:gd name="connsiteX35" fmla="*/ 2698 w 15163"/>
              <a:gd name="connsiteY35" fmla="*/ 10991 h 12195"/>
              <a:gd name="connsiteX36" fmla="*/ 2473 w 15163"/>
              <a:gd name="connsiteY36" fmla="*/ 10991 h 12195"/>
              <a:gd name="connsiteX37" fmla="*/ 2291 w 15163"/>
              <a:gd name="connsiteY37" fmla="*/ 11174 h 12195"/>
              <a:gd name="connsiteX38" fmla="*/ 2024 w 15163"/>
              <a:gd name="connsiteY38" fmla="*/ 11357 h 12195"/>
              <a:gd name="connsiteX39" fmla="*/ 1813 w 15163"/>
              <a:gd name="connsiteY39" fmla="*/ 11514 h 12195"/>
              <a:gd name="connsiteX40" fmla="*/ 1631 w 15163"/>
              <a:gd name="connsiteY40" fmla="*/ 11514 h 12195"/>
              <a:gd name="connsiteX41" fmla="*/ 1406 w 15163"/>
              <a:gd name="connsiteY41" fmla="*/ 11514 h 12195"/>
              <a:gd name="connsiteX42" fmla="*/ 637 w 15163"/>
              <a:gd name="connsiteY42" fmla="*/ 7445 h 12195"/>
              <a:gd name="connsiteX43" fmla="*/ 0 w 15163"/>
              <a:gd name="connsiteY43" fmla="*/ 2696 h 12195"/>
              <a:gd name="connsiteX44" fmla="*/ 1406 w 15163"/>
              <a:gd name="connsiteY44" fmla="*/ 2195 h 12195"/>
              <a:gd name="connsiteX45" fmla="*/ 2422 w 15163"/>
              <a:gd name="connsiteY45" fmla="*/ 2696 h 12195"/>
              <a:gd name="connsiteX46" fmla="*/ 3696 w 15163"/>
              <a:gd name="connsiteY46" fmla="*/ 1508 h 12195"/>
              <a:gd name="connsiteX47" fmla="*/ 6881 w 15163"/>
              <a:gd name="connsiteY47" fmla="*/ 1508 h 12195"/>
              <a:gd name="connsiteX48" fmla="*/ 11978 w 15163"/>
              <a:gd name="connsiteY48" fmla="*/ 321 h 12195"/>
              <a:gd name="connsiteX49" fmla="*/ 15163 w 15163"/>
              <a:gd name="connsiteY49" fmla="*/ 321 h 12195"/>
              <a:gd name="connsiteX50" fmla="*/ 10830 w 15163"/>
              <a:gd name="connsiteY50" fmla="*/ 7509 h 12195"/>
              <a:gd name="connsiteX51" fmla="*/ 10549 w 15163"/>
              <a:gd name="connsiteY51" fmla="*/ 8268 h 12195"/>
              <a:gd name="connsiteX52" fmla="*/ 10282 w 15163"/>
              <a:gd name="connsiteY52" fmla="*/ 8740 h 12195"/>
              <a:gd name="connsiteX0" fmla="*/ 9917 w 16187"/>
              <a:gd name="connsiteY0" fmla="*/ 9072 h 11899"/>
              <a:gd name="connsiteX1" fmla="*/ 9650 w 16187"/>
              <a:gd name="connsiteY1" fmla="*/ 9779 h 11899"/>
              <a:gd name="connsiteX2" fmla="*/ 9383 w 16187"/>
              <a:gd name="connsiteY2" fmla="*/ 9883 h 11899"/>
              <a:gd name="connsiteX3" fmla="*/ 9187 w 16187"/>
              <a:gd name="connsiteY3" fmla="*/ 10067 h 11899"/>
              <a:gd name="connsiteX4" fmla="*/ 8990 w 16187"/>
              <a:gd name="connsiteY4" fmla="*/ 10067 h 11899"/>
              <a:gd name="connsiteX5" fmla="*/ 8779 w 16187"/>
              <a:gd name="connsiteY5" fmla="*/ 10407 h 11899"/>
              <a:gd name="connsiteX6" fmla="*/ 8597 w 16187"/>
              <a:gd name="connsiteY6" fmla="*/ 10695 h 11899"/>
              <a:gd name="connsiteX7" fmla="*/ 8386 w 16187"/>
              <a:gd name="connsiteY7" fmla="*/ 11061 h 11899"/>
              <a:gd name="connsiteX8" fmla="*/ 8190 w 16187"/>
              <a:gd name="connsiteY8" fmla="*/ 11218 h 11899"/>
              <a:gd name="connsiteX9" fmla="*/ 7993 w 16187"/>
              <a:gd name="connsiteY9" fmla="*/ 11218 h 11899"/>
              <a:gd name="connsiteX10" fmla="*/ 7796 w 16187"/>
              <a:gd name="connsiteY10" fmla="*/ 11218 h 11899"/>
              <a:gd name="connsiteX11" fmla="*/ 7529 w 16187"/>
              <a:gd name="connsiteY11" fmla="*/ 11218 h 11899"/>
              <a:gd name="connsiteX12" fmla="*/ 7333 w 16187"/>
              <a:gd name="connsiteY12" fmla="*/ 11533 h 11899"/>
              <a:gd name="connsiteX13" fmla="*/ 7066 w 16187"/>
              <a:gd name="connsiteY13" fmla="*/ 11899 h 11899"/>
              <a:gd name="connsiteX14" fmla="*/ 6855 w 16187"/>
              <a:gd name="connsiteY14" fmla="*/ 11899 h 11899"/>
              <a:gd name="connsiteX15" fmla="*/ 6673 w 16187"/>
              <a:gd name="connsiteY15" fmla="*/ 11899 h 11899"/>
              <a:gd name="connsiteX16" fmla="*/ 6462 w 16187"/>
              <a:gd name="connsiteY16" fmla="*/ 11375 h 11899"/>
              <a:gd name="connsiteX17" fmla="*/ 6265 w 16187"/>
              <a:gd name="connsiteY17" fmla="*/ 11218 h 11899"/>
              <a:gd name="connsiteX18" fmla="*/ 6055 w 16187"/>
              <a:gd name="connsiteY18" fmla="*/ 10695 h 11899"/>
              <a:gd name="connsiteX19" fmla="*/ 5872 w 16187"/>
              <a:gd name="connsiteY19" fmla="*/ 10564 h 11899"/>
              <a:gd name="connsiteX20" fmla="*/ 5676 w 16187"/>
              <a:gd name="connsiteY20" fmla="*/ 10564 h 11899"/>
              <a:gd name="connsiteX21" fmla="*/ 5465 w 16187"/>
              <a:gd name="connsiteY21" fmla="*/ 10695 h 11899"/>
              <a:gd name="connsiteX22" fmla="*/ 5268 w 16187"/>
              <a:gd name="connsiteY22" fmla="*/ 10878 h 11899"/>
              <a:gd name="connsiteX23" fmla="*/ 5072 w 16187"/>
              <a:gd name="connsiteY23" fmla="*/ 10878 h 11899"/>
              <a:gd name="connsiteX24" fmla="*/ 4875 w 16187"/>
              <a:gd name="connsiteY24" fmla="*/ 11061 h 11899"/>
              <a:gd name="connsiteX25" fmla="*/ 4678 w 16187"/>
              <a:gd name="connsiteY25" fmla="*/ 11533 h 11899"/>
              <a:gd name="connsiteX26" fmla="*/ 4468 w 16187"/>
              <a:gd name="connsiteY26" fmla="*/ 11716 h 11899"/>
              <a:gd name="connsiteX27" fmla="*/ 4285 w 16187"/>
              <a:gd name="connsiteY27" fmla="*/ 11716 h 11899"/>
              <a:gd name="connsiteX28" fmla="*/ 4074 w 16187"/>
              <a:gd name="connsiteY28" fmla="*/ 11716 h 11899"/>
              <a:gd name="connsiteX29" fmla="*/ 3878 w 16187"/>
              <a:gd name="connsiteY29" fmla="*/ 11716 h 11899"/>
              <a:gd name="connsiteX30" fmla="*/ 3681 w 16187"/>
              <a:gd name="connsiteY30" fmla="*/ 11899 h 11899"/>
              <a:gd name="connsiteX31" fmla="*/ 3484 w 16187"/>
              <a:gd name="connsiteY31" fmla="*/ 11899 h 11899"/>
              <a:gd name="connsiteX32" fmla="*/ 3274 w 16187"/>
              <a:gd name="connsiteY32" fmla="*/ 11533 h 11899"/>
              <a:gd name="connsiteX33" fmla="*/ 3077 w 16187"/>
              <a:gd name="connsiteY33" fmla="*/ 11061 h 11899"/>
              <a:gd name="connsiteX34" fmla="*/ 2881 w 16187"/>
              <a:gd name="connsiteY34" fmla="*/ 10878 h 11899"/>
              <a:gd name="connsiteX35" fmla="*/ 2698 w 16187"/>
              <a:gd name="connsiteY35" fmla="*/ 10695 h 11899"/>
              <a:gd name="connsiteX36" fmla="*/ 2473 w 16187"/>
              <a:gd name="connsiteY36" fmla="*/ 10695 h 11899"/>
              <a:gd name="connsiteX37" fmla="*/ 2291 w 16187"/>
              <a:gd name="connsiteY37" fmla="*/ 10878 h 11899"/>
              <a:gd name="connsiteX38" fmla="*/ 2024 w 16187"/>
              <a:gd name="connsiteY38" fmla="*/ 11061 h 11899"/>
              <a:gd name="connsiteX39" fmla="*/ 1813 w 16187"/>
              <a:gd name="connsiteY39" fmla="*/ 11218 h 11899"/>
              <a:gd name="connsiteX40" fmla="*/ 1631 w 16187"/>
              <a:gd name="connsiteY40" fmla="*/ 11218 h 11899"/>
              <a:gd name="connsiteX41" fmla="*/ 1406 w 16187"/>
              <a:gd name="connsiteY41" fmla="*/ 11218 h 11899"/>
              <a:gd name="connsiteX42" fmla="*/ 637 w 16187"/>
              <a:gd name="connsiteY42" fmla="*/ 7149 h 11899"/>
              <a:gd name="connsiteX43" fmla="*/ 0 w 16187"/>
              <a:gd name="connsiteY43" fmla="*/ 2400 h 11899"/>
              <a:gd name="connsiteX44" fmla="*/ 1406 w 16187"/>
              <a:gd name="connsiteY44" fmla="*/ 1899 h 11899"/>
              <a:gd name="connsiteX45" fmla="*/ 2422 w 16187"/>
              <a:gd name="connsiteY45" fmla="*/ 2400 h 11899"/>
              <a:gd name="connsiteX46" fmla="*/ 3696 w 16187"/>
              <a:gd name="connsiteY46" fmla="*/ 1212 h 11899"/>
              <a:gd name="connsiteX47" fmla="*/ 6881 w 16187"/>
              <a:gd name="connsiteY47" fmla="*/ 1212 h 11899"/>
              <a:gd name="connsiteX48" fmla="*/ 11978 w 16187"/>
              <a:gd name="connsiteY48" fmla="*/ 25 h 11899"/>
              <a:gd name="connsiteX49" fmla="*/ 16187 w 16187"/>
              <a:gd name="connsiteY49" fmla="*/ 1059 h 11899"/>
              <a:gd name="connsiteX50" fmla="*/ 10830 w 16187"/>
              <a:gd name="connsiteY50" fmla="*/ 7213 h 11899"/>
              <a:gd name="connsiteX51" fmla="*/ 10549 w 16187"/>
              <a:gd name="connsiteY51" fmla="*/ 7972 h 11899"/>
              <a:gd name="connsiteX52" fmla="*/ 10282 w 16187"/>
              <a:gd name="connsiteY52" fmla="*/ 8444 h 11899"/>
              <a:gd name="connsiteX0" fmla="*/ 9917 w 16187"/>
              <a:gd name="connsiteY0" fmla="*/ 8334 h 11161"/>
              <a:gd name="connsiteX1" fmla="*/ 9650 w 16187"/>
              <a:gd name="connsiteY1" fmla="*/ 9041 h 11161"/>
              <a:gd name="connsiteX2" fmla="*/ 9383 w 16187"/>
              <a:gd name="connsiteY2" fmla="*/ 9145 h 11161"/>
              <a:gd name="connsiteX3" fmla="*/ 9187 w 16187"/>
              <a:gd name="connsiteY3" fmla="*/ 9329 h 11161"/>
              <a:gd name="connsiteX4" fmla="*/ 8990 w 16187"/>
              <a:gd name="connsiteY4" fmla="*/ 9329 h 11161"/>
              <a:gd name="connsiteX5" fmla="*/ 8779 w 16187"/>
              <a:gd name="connsiteY5" fmla="*/ 9669 h 11161"/>
              <a:gd name="connsiteX6" fmla="*/ 8597 w 16187"/>
              <a:gd name="connsiteY6" fmla="*/ 9957 h 11161"/>
              <a:gd name="connsiteX7" fmla="*/ 8386 w 16187"/>
              <a:gd name="connsiteY7" fmla="*/ 10323 h 11161"/>
              <a:gd name="connsiteX8" fmla="*/ 8190 w 16187"/>
              <a:gd name="connsiteY8" fmla="*/ 10480 h 11161"/>
              <a:gd name="connsiteX9" fmla="*/ 7993 w 16187"/>
              <a:gd name="connsiteY9" fmla="*/ 10480 h 11161"/>
              <a:gd name="connsiteX10" fmla="*/ 7796 w 16187"/>
              <a:gd name="connsiteY10" fmla="*/ 10480 h 11161"/>
              <a:gd name="connsiteX11" fmla="*/ 7529 w 16187"/>
              <a:gd name="connsiteY11" fmla="*/ 10480 h 11161"/>
              <a:gd name="connsiteX12" fmla="*/ 7333 w 16187"/>
              <a:gd name="connsiteY12" fmla="*/ 10795 h 11161"/>
              <a:gd name="connsiteX13" fmla="*/ 7066 w 16187"/>
              <a:gd name="connsiteY13" fmla="*/ 11161 h 11161"/>
              <a:gd name="connsiteX14" fmla="*/ 6855 w 16187"/>
              <a:gd name="connsiteY14" fmla="*/ 11161 h 11161"/>
              <a:gd name="connsiteX15" fmla="*/ 6673 w 16187"/>
              <a:gd name="connsiteY15" fmla="*/ 11161 h 11161"/>
              <a:gd name="connsiteX16" fmla="*/ 6462 w 16187"/>
              <a:gd name="connsiteY16" fmla="*/ 10637 h 11161"/>
              <a:gd name="connsiteX17" fmla="*/ 6265 w 16187"/>
              <a:gd name="connsiteY17" fmla="*/ 10480 h 11161"/>
              <a:gd name="connsiteX18" fmla="*/ 6055 w 16187"/>
              <a:gd name="connsiteY18" fmla="*/ 9957 h 11161"/>
              <a:gd name="connsiteX19" fmla="*/ 5872 w 16187"/>
              <a:gd name="connsiteY19" fmla="*/ 9826 h 11161"/>
              <a:gd name="connsiteX20" fmla="*/ 5676 w 16187"/>
              <a:gd name="connsiteY20" fmla="*/ 9826 h 11161"/>
              <a:gd name="connsiteX21" fmla="*/ 5465 w 16187"/>
              <a:gd name="connsiteY21" fmla="*/ 9957 h 11161"/>
              <a:gd name="connsiteX22" fmla="*/ 5268 w 16187"/>
              <a:gd name="connsiteY22" fmla="*/ 10140 h 11161"/>
              <a:gd name="connsiteX23" fmla="*/ 5072 w 16187"/>
              <a:gd name="connsiteY23" fmla="*/ 10140 h 11161"/>
              <a:gd name="connsiteX24" fmla="*/ 4875 w 16187"/>
              <a:gd name="connsiteY24" fmla="*/ 10323 h 11161"/>
              <a:gd name="connsiteX25" fmla="*/ 4678 w 16187"/>
              <a:gd name="connsiteY25" fmla="*/ 10795 h 11161"/>
              <a:gd name="connsiteX26" fmla="*/ 4468 w 16187"/>
              <a:gd name="connsiteY26" fmla="*/ 10978 h 11161"/>
              <a:gd name="connsiteX27" fmla="*/ 4285 w 16187"/>
              <a:gd name="connsiteY27" fmla="*/ 10978 h 11161"/>
              <a:gd name="connsiteX28" fmla="*/ 4074 w 16187"/>
              <a:gd name="connsiteY28" fmla="*/ 10978 h 11161"/>
              <a:gd name="connsiteX29" fmla="*/ 3878 w 16187"/>
              <a:gd name="connsiteY29" fmla="*/ 10978 h 11161"/>
              <a:gd name="connsiteX30" fmla="*/ 3681 w 16187"/>
              <a:gd name="connsiteY30" fmla="*/ 11161 h 11161"/>
              <a:gd name="connsiteX31" fmla="*/ 3484 w 16187"/>
              <a:gd name="connsiteY31" fmla="*/ 11161 h 11161"/>
              <a:gd name="connsiteX32" fmla="*/ 3274 w 16187"/>
              <a:gd name="connsiteY32" fmla="*/ 10795 h 11161"/>
              <a:gd name="connsiteX33" fmla="*/ 3077 w 16187"/>
              <a:gd name="connsiteY33" fmla="*/ 10323 h 11161"/>
              <a:gd name="connsiteX34" fmla="*/ 2881 w 16187"/>
              <a:gd name="connsiteY34" fmla="*/ 10140 h 11161"/>
              <a:gd name="connsiteX35" fmla="*/ 2698 w 16187"/>
              <a:gd name="connsiteY35" fmla="*/ 9957 h 11161"/>
              <a:gd name="connsiteX36" fmla="*/ 2473 w 16187"/>
              <a:gd name="connsiteY36" fmla="*/ 9957 h 11161"/>
              <a:gd name="connsiteX37" fmla="*/ 2291 w 16187"/>
              <a:gd name="connsiteY37" fmla="*/ 10140 h 11161"/>
              <a:gd name="connsiteX38" fmla="*/ 2024 w 16187"/>
              <a:gd name="connsiteY38" fmla="*/ 10323 h 11161"/>
              <a:gd name="connsiteX39" fmla="*/ 1813 w 16187"/>
              <a:gd name="connsiteY39" fmla="*/ 10480 h 11161"/>
              <a:gd name="connsiteX40" fmla="*/ 1631 w 16187"/>
              <a:gd name="connsiteY40" fmla="*/ 10480 h 11161"/>
              <a:gd name="connsiteX41" fmla="*/ 1406 w 16187"/>
              <a:gd name="connsiteY41" fmla="*/ 10480 h 11161"/>
              <a:gd name="connsiteX42" fmla="*/ 637 w 16187"/>
              <a:gd name="connsiteY42" fmla="*/ 6411 h 11161"/>
              <a:gd name="connsiteX43" fmla="*/ 0 w 16187"/>
              <a:gd name="connsiteY43" fmla="*/ 1662 h 11161"/>
              <a:gd name="connsiteX44" fmla="*/ 1406 w 16187"/>
              <a:gd name="connsiteY44" fmla="*/ 1161 h 11161"/>
              <a:gd name="connsiteX45" fmla="*/ 2422 w 16187"/>
              <a:gd name="connsiteY45" fmla="*/ 1662 h 11161"/>
              <a:gd name="connsiteX46" fmla="*/ 3696 w 16187"/>
              <a:gd name="connsiteY46" fmla="*/ 474 h 11161"/>
              <a:gd name="connsiteX47" fmla="*/ 6881 w 16187"/>
              <a:gd name="connsiteY47" fmla="*/ 474 h 11161"/>
              <a:gd name="connsiteX48" fmla="*/ 12090 w 16187"/>
              <a:gd name="connsiteY48" fmla="*/ 321 h 11161"/>
              <a:gd name="connsiteX49" fmla="*/ 16187 w 16187"/>
              <a:gd name="connsiteY49" fmla="*/ 321 h 11161"/>
              <a:gd name="connsiteX50" fmla="*/ 10830 w 16187"/>
              <a:gd name="connsiteY50" fmla="*/ 6475 h 11161"/>
              <a:gd name="connsiteX51" fmla="*/ 10549 w 16187"/>
              <a:gd name="connsiteY51" fmla="*/ 7234 h 11161"/>
              <a:gd name="connsiteX52" fmla="*/ 10282 w 16187"/>
              <a:gd name="connsiteY52" fmla="*/ 7706 h 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6187" h="11161">
                <a:moveTo>
                  <a:pt x="9917" y="8334"/>
                </a:moveTo>
                <a:lnTo>
                  <a:pt x="9650" y="9041"/>
                </a:lnTo>
                <a:lnTo>
                  <a:pt x="9383" y="9145"/>
                </a:lnTo>
                <a:lnTo>
                  <a:pt x="9187" y="9329"/>
                </a:lnTo>
                <a:lnTo>
                  <a:pt x="8990" y="9329"/>
                </a:lnTo>
                <a:lnTo>
                  <a:pt x="8779" y="9669"/>
                </a:lnTo>
                <a:lnTo>
                  <a:pt x="8597" y="9957"/>
                </a:lnTo>
                <a:lnTo>
                  <a:pt x="8386" y="10323"/>
                </a:lnTo>
                <a:lnTo>
                  <a:pt x="8190" y="10480"/>
                </a:lnTo>
                <a:lnTo>
                  <a:pt x="7993" y="10480"/>
                </a:lnTo>
                <a:lnTo>
                  <a:pt x="7796" y="10480"/>
                </a:lnTo>
                <a:lnTo>
                  <a:pt x="7529" y="10480"/>
                </a:lnTo>
                <a:lnTo>
                  <a:pt x="7333" y="10795"/>
                </a:lnTo>
                <a:lnTo>
                  <a:pt x="7066" y="11161"/>
                </a:lnTo>
                <a:lnTo>
                  <a:pt x="6855" y="11161"/>
                </a:lnTo>
                <a:lnTo>
                  <a:pt x="6673" y="11161"/>
                </a:lnTo>
                <a:cubicBezTo>
                  <a:pt x="6603" y="10986"/>
                  <a:pt x="6532" y="10812"/>
                  <a:pt x="6462" y="10637"/>
                </a:cubicBezTo>
                <a:lnTo>
                  <a:pt x="6265" y="10480"/>
                </a:lnTo>
                <a:lnTo>
                  <a:pt x="6055" y="9957"/>
                </a:lnTo>
                <a:lnTo>
                  <a:pt x="5872" y="9826"/>
                </a:lnTo>
                <a:lnTo>
                  <a:pt x="5676" y="9826"/>
                </a:lnTo>
                <a:lnTo>
                  <a:pt x="5465" y="9957"/>
                </a:lnTo>
                <a:lnTo>
                  <a:pt x="5268" y="10140"/>
                </a:lnTo>
                <a:lnTo>
                  <a:pt x="5072" y="10140"/>
                </a:lnTo>
                <a:lnTo>
                  <a:pt x="4875" y="10323"/>
                </a:lnTo>
                <a:cubicBezTo>
                  <a:pt x="4809" y="10480"/>
                  <a:pt x="4744" y="10638"/>
                  <a:pt x="4678" y="10795"/>
                </a:cubicBezTo>
                <a:lnTo>
                  <a:pt x="4468" y="10978"/>
                </a:lnTo>
                <a:lnTo>
                  <a:pt x="4285" y="10978"/>
                </a:lnTo>
                <a:lnTo>
                  <a:pt x="4074" y="10978"/>
                </a:lnTo>
                <a:lnTo>
                  <a:pt x="3878" y="10978"/>
                </a:lnTo>
                <a:lnTo>
                  <a:pt x="3681" y="11161"/>
                </a:lnTo>
                <a:lnTo>
                  <a:pt x="3484" y="11161"/>
                </a:lnTo>
                <a:lnTo>
                  <a:pt x="3274" y="10795"/>
                </a:lnTo>
                <a:cubicBezTo>
                  <a:pt x="3208" y="10638"/>
                  <a:pt x="3143" y="10480"/>
                  <a:pt x="3077" y="10323"/>
                </a:cubicBezTo>
                <a:lnTo>
                  <a:pt x="2881" y="10140"/>
                </a:lnTo>
                <a:lnTo>
                  <a:pt x="2698" y="9957"/>
                </a:lnTo>
                <a:lnTo>
                  <a:pt x="2473" y="9957"/>
                </a:lnTo>
                <a:lnTo>
                  <a:pt x="2291" y="10140"/>
                </a:lnTo>
                <a:lnTo>
                  <a:pt x="2024" y="10323"/>
                </a:lnTo>
                <a:lnTo>
                  <a:pt x="1813" y="10480"/>
                </a:lnTo>
                <a:lnTo>
                  <a:pt x="1631" y="10480"/>
                </a:lnTo>
                <a:lnTo>
                  <a:pt x="1406" y="10480"/>
                </a:lnTo>
                <a:lnTo>
                  <a:pt x="637" y="6411"/>
                </a:lnTo>
                <a:cubicBezTo>
                  <a:pt x="701" y="4827"/>
                  <a:pt x="302" y="2477"/>
                  <a:pt x="0" y="1662"/>
                </a:cubicBezTo>
                <a:lnTo>
                  <a:pt x="1406" y="1161"/>
                </a:lnTo>
                <a:lnTo>
                  <a:pt x="2422" y="1662"/>
                </a:lnTo>
                <a:cubicBezTo>
                  <a:pt x="2864" y="1729"/>
                  <a:pt x="2953" y="672"/>
                  <a:pt x="3696" y="474"/>
                </a:cubicBezTo>
                <a:cubicBezTo>
                  <a:pt x="4439" y="276"/>
                  <a:pt x="5482" y="499"/>
                  <a:pt x="6881" y="474"/>
                </a:cubicBezTo>
                <a:cubicBezTo>
                  <a:pt x="8280" y="449"/>
                  <a:pt x="10539" y="346"/>
                  <a:pt x="12090" y="321"/>
                </a:cubicBezTo>
                <a:cubicBezTo>
                  <a:pt x="13641" y="296"/>
                  <a:pt x="15824" y="0"/>
                  <a:pt x="16187" y="321"/>
                </a:cubicBezTo>
                <a:lnTo>
                  <a:pt x="10830" y="6475"/>
                </a:lnTo>
                <a:lnTo>
                  <a:pt x="10549" y="7234"/>
                </a:lnTo>
                <a:lnTo>
                  <a:pt x="10282" y="7706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 flipH="1">
            <a:off x="2255839" y="3952228"/>
            <a:ext cx="723987" cy="458693"/>
          </a:xfrm>
          <a:custGeom>
            <a:avLst/>
            <a:gdLst>
              <a:gd name="T0" fmla="*/ 2147483647 w 712"/>
              <a:gd name="T1" fmla="*/ 2147483647 h 382"/>
              <a:gd name="T2" fmla="*/ 2147483647 w 712"/>
              <a:gd name="T3" fmla="*/ 2147483647 h 382"/>
              <a:gd name="T4" fmla="*/ 2147483647 w 712"/>
              <a:gd name="T5" fmla="*/ 2147483647 h 382"/>
              <a:gd name="T6" fmla="*/ 2147483647 w 712"/>
              <a:gd name="T7" fmla="*/ 2147483647 h 382"/>
              <a:gd name="T8" fmla="*/ 2147483647 w 712"/>
              <a:gd name="T9" fmla="*/ 2147483647 h 382"/>
              <a:gd name="T10" fmla="*/ 2147483647 w 712"/>
              <a:gd name="T11" fmla="*/ 2147483647 h 382"/>
              <a:gd name="T12" fmla="*/ 2147483647 w 712"/>
              <a:gd name="T13" fmla="*/ 2147483647 h 382"/>
              <a:gd name="T14" fmla="*/ 2147483647 w 712"/>
              <a:gd name="T15" fmla="*/ 2147483647 h 382"/>
              <a:gd name="T16" fmla="*/ 2147483647 w 712"/>
              <a:gd name="T17" fmla="*/ 2147483647 h 382"/>
              <a:gd name="T18" fmla="*/ 2147483647 w 712"/>
              <a:gd name="T19" fmla="*/ 2147483647 h 382"/>
              <a:gd name="T20" fmla="*/ 2147483647 w 712"/>
              <a:gd name="T21" fmla="*/ 2147483647 h 382"/>
              <a:gd name="T22" fmla="*/ 2147483647 w 712"/>
              <a:gd name="T23" fmla="*/ 2147483647 h 382"/>
              <a:gd name="T24" fmla="*/ 2147483647 w 712"/>
              <a:gd name="T25" fmla="*/ 2147483647 h 382"/>
              <a:gd name="T26" fmla="*/ 2147483647 w 712"/>
              <a:gd name="T27" fmla="*/ 2147483647 h 382"/>
              <a:gd name="T28" fmla="*/ 2147483647 w 712"/>
              <a:gd name="T29" fmla="*/ 2147483647 h 382"/>
              <a:gd name="T30" fmla="*/ 2147483647 w 712"/>
              <a:gd name="T31" fmla="*/ 2147483647 h 382"/>
              <a:gd name="T32" fmla="*/ 2147483647 w 712"/>
              <a:gd name="T33" fmla="*/ 2147483647 h 382"/>
              <a:gd name="T34" fmla="*/ 2147483647 w 712"/>
              <a:gd name="T35" fmla="*/ 2147483647 h 382"/>
              <a:gd name="T36" fmla="*/ 2147483647 w 712"/>
              <a:gd name="T37" fmla="*/ 2147483647 h 382"/>
              <a:gd name="T38" fmla="*/ 2147483647 w 712"/>
              <a:gd name="T39" fmla="*/ 2147483647 h 382"/>
              <a:gd name="T40" fmla="*/ 2147483647 w 712"/>
              <a:gd name="T41" fmla="*/ 2147483647 h 382"/>
              <a:gd name="T42" fmla="*/ 2147483647 w 712"/>
              <a:gd name="T43" fmla="*/ 2147483647 h 382"/>
              <a:gd name="T44" fmla="*/ 2147483647 w 712"/>
              <a:gd name="T45" fmla="*/ 2147483647 h 382"/>
              <a:gd name="T46" fmla="*/ 2147483647 w 712"/>
              <a:gd name="T47" fmla="*/ 2147483647 h 382"/>
              <a:gd name="T48" fmla="*/ 2147483647 w 712"/>
              <a:gd name="T49" fmla="*/ 2147483647 h 382"/>
              <a:gd name="T50" fmla="*/ 2147483647 w 712"/>
              <a:gd name="T51" fmla="*/ 2147483647 h 382"/>
              <a:gd name="T52" fmla="*/ 2147483647 w 712"/>
              <a:gd name="T53" fmla="*/ 2147483647 h 382"/>
              <a:gd name="T54" fmla="*/ 2147483647 w 712"/>
              <a:gd name="T55" fmla="*/ 2147483647 h 382"/>
              <a:gd name="T56" fmla="*/ 2147483647 w 712"/>
              <a:gd name="T57" fmla="*/ 2147483647 h 382"/>
              <a:gd name="T58" fmla="*/ 2147483647 w 712"/>
              <a:gd name="T59" fmla="*/ 2147483647 h 382"/>
              <a:gd name="T60" fmla="*/ 2147483647 w 712"/>
              <a:gd name="T61" fmla="*/ 2147483647 h 382"/>
              <a:gd name="T62" fmla="*/ 2147483647 w 712"/>
              <a:gd name="T63" fmla="*/ 2147483647 h 382"/>
              <a:gd name="T64" fmla="*/ 2147483647 w 712"/>
              <a:gd name="T65" fmla="*/ 2147483647 h 382"/>
              <a:gd name="T66" fmla="*/ 2147483647 w 712"/>
              <a:gd name="T67" fmla="*/ 2147483647 h 382"/>
              <a:gd name="T68" fmla="*/ 2147483647 w 712"/>
              <a:gd name="T69" fmla="*/ 2147483647 h 382"/>
              <a:gd name="T70" fmla="*/ 2147483647 w 712"/>
              <a:gd name="T71" fmla="*/ 2147483647 h 382"/>
              <a:gd name="T72" fmla="*/ 2147483647 w 712"/>
              <a:gd name="T73" fmla="*/ 2147483647 h 382"/>
              <a:gd name="T74" fmla="*/ 2147483647 w 712"/>
              <a:gd name="T75" fmla="*/ 2147483647 h 382"/>
              <a:gd name="T76" fmla="*/ 2147483647 w 712"/>
              <a:gd name="T77" fmla="*/ 2147483647 h 382"/>
              <a:gd name="T78" fmla="*/ 2147483647 w 712"/>
              <a:gd name="T79" fmla="*/ 2147483647 h 382"/>
              <a:gd name="T80" fmla="*/ 2147483647 w 712"/>
              <a:gd name="T81" fmla="*/ 2147483647 h 382"/>
              <a:gd name="T82" fmla="*/ 2147483647 w 712"/>
              <a:gd name="T83" fmla="*/ 2147483647 h 382"/>
              <a:gd name="T84" fmla="*/ 0 w 712"/>
              <a:gd name="T85" fmla="*/ 2147483647 h 382"/>
              <a:gd name="T86" fmla="*/ 2147483647 w 712"/>
              <a:gd name="T87" fmla="*/ 0 h 382"/>
              <a:gd name="T88" fmla="*/ 2147483647 w 712"/>
              <a:gd name="T89" fmla="*/ 2147483647 h 382"/>
              <a:gd name="T90" fmla="*/ 2147483647 w 712"/>
              <a:gd name="T91" fmla="*/ 2147483647 h 382"/>
              <a:gd name="T92" fmla="*/ 2147483647 w 712"/>
              <a:gd name="T93" fmla="*/ 2147483647 h 382"/>
              <a:gd name="T94" fmla="*/ 2147483647 w 712"/>
              <a:gd name="T95" fmla="*/ 2147483647 h 382"/>
              <a:gd name="T96" fmla="*/ 2147483647 w 712"/>
              <a:gd name="T97" fmla="*/ 2147483647 h 382"/>
              <a:gd name="T98" fmla="*/ 2147483647 w 712"/>
              <a:gd name="T99" fmla="*/ 2147483647 h 382"/>
              <a:gd name="T100" fmla="*/ 2147483647 w 712"/>
              <a:gd name="T101" fmla="*/ 2147483647 h 382"/>
              <a:gd name="T102" fmla="*/ 2147483647 w 712"/>
              <a:gd name="T103" fmla="*/ 2147483647 h 382"/>
              <a:gd name="T104" fmla="*/ 2147483647 w 712"/>
              <a:gd name="T105" fmla="*/ 2147483647 h 382"/>
              <a:gd name="T106" fmla="*/ 2147483647 w 712"/>
              <a:gd name="T107" fmla="*/ 2147483647 h 382"/>
              <a:gd name="T108" fmla="*/ 2147483647 w 712"/>
              <a:gd name="T109" fmla="*/ 2147483647 h 382"/>
              <a:gd name="T110" fmla="*/ 2147483647 w 712"/>
              <a:gd name="T111" fmla="*/ 2147483647 h 38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712"/>
              <a:gd name="T169" fmla="*/ 0 h 382"/>
              <a:gd name="T170" fmla="*/ 712 w 712"/>
              <a:gd name="T171" fmla="*/ 382 h 382"/>
              <a:gd name="connsiteX0" fmla="*/ 9280 w 10193"/>
              <a:gd name="connsiteY0" fmla="*/ 7173 h 10000"/>
              <a:gd name="connsiteX1" fmla="*/ 9013 w 10193"/>
              <a:gd name="connsiteY1" fmla="*/ 7880 h 10000"/>
              <a:gd name="connsiteX2" fmla="*/ 8746 w 10193"/>
              <a:gd name="connsiteY2" fmla="*/ 7984 h 10000"/>
              <a:gd name="connsiteX3" fmla="*/ 8550 w 10193"/>
              <a:gd name="connsiteY3" fmla="*/ 8168 h 10000"/>
              <a:gd name="connsiteX4" fmla="*/ 8353 w 10193"/>
              <a:gd name="connsiteY4" fmla="*/ 8168 h 10000"/>
              <a:gd name="connsiteX5" fmla="*/ 8142 w 10193"/>
              <a:gd name="connsiteY5" fmla="*/ 8508 h 10000"/>
              <a:gd name="connsiteX6" fmla="*/ 7960 w 10193"/>
              <a:gd name="connsiteY6" fmla="*/ 8796 h 10000"/>
              <a:gd name="connsiteX7" fmla="*/ 7749 w 10193"/>
              <a:gd name="connsiteY7" fmla="*/ 9162 h 10000"/>
              <a:gd name="connsiteX8" fmla="*/ 7553 w 10193"/>
              <a:gd name="connsiteY8" fmla="*/ 9319 h 10000"/>
              <a:gd name="connsiteX9" fmla="*/ 7356 w 10193"/>
              <a:gd name="connsiteY9" fmla="*/ 9319 h 10000"/>
              <a:gd name="connsiteX10" fmla="*/ 7159 w 10193"/>
              <a:gd name="connsiteY10" fmla="*/ 9319 h 10000"/>
              <a:gd name="connsiteX11" fmla="*/ 6892 w 10193"/>
              <a:gd name="connsiteY11" fmla="*/ 9319 h 10000"/>
              <a:gd name="connsiteX12" fmla="*/ 6696 w 10193"/>
              <a:gd name="connsiteY12" fmla="*/ 9634 h 10000"/>
              <a:gd name="connsiteX13" fmla="*/ 6429 w 10193"/>
              <a:gd name="connsiteY13" fmla="*/ 10000 h 10000"/>
              <a:gd name="connsiteX14" fmla="*/ 6218 w 10193"/>
              <a:gd name="connsiteY14" fmla="*/ 10000 h 10000"/>
              <a:gd name="connsiteX15" fmla="*/ 6036 w 10193"/>
              <a:gd name="connsiteY15" fmla="*/ 10000 h 10000"/>
              <a:gd name="connsiteX16" fmla="*/ 5825 w 10193"/>
              <a:gd name="connsiteY16" fmla="*/ 9476 h 10000"/>
              <a:gd name="connsiteX17" fmla="*/ 5628 w 10193"/>
              <a:gd name="connsiteY17" fmla="*/ 9319 h 10000"/>
              <a:gd name="connsiteX18" fmla="*/ 5418 w 10193"/>
              <a:gd name="connsiteY18" fmla="*/ 8796 h 10000"/>
              <a:gd name="connsiteX19" fmla="*/ 5235 w 10193"/>
              <a:gd name="connsiteY19" fmla="*/ 8665 h 10000"/>
              <a:gd name="connsiteX20" fmla="*/ 5039 w 10193"/>
              <a:gd name="connsiteY20" fmla="*/ 8665 h 10000"/>
              <a:gd name="connsiteX21" fmla="*/ 4828 w 10193"/>
              <a:gd name="connsiteY21" fmla="*/ 8796 h 10000"/>
              <a:gd name="connsiteX22" fmla="*/ 4631 w 10193"/>
              <a:gd name="connsiteY22" fmla="*/ 8979 h 10000"/>
              <a:gd name="connsiteX23" fmla="*/ 4435 w 10193"/>
              <a:gd name="connsiteY23" fmla="*/ 8979 h 10000"/>
              <a:gd name="connsiteX24" fmla="*/ 4238 w 10193"/>
              <a:gd name="connsiteY24" fmla="*/ 9162 h 10000"/>
              <a:gd name="connsiteX25" fmla="*/ 4041 w 10193"/>
              <a:gd name="connsiteY25" fmla="*/ 9634 h 10000"/>
              <a:gd name="connsiteX26" fmla="*/ 3831 w 10193"/>
              <a:gd name="connsiteY26" fmla="*/ 9817 h 10000"/>
              <a:gd name="connsiteX27" fmla="*/ 3648 w 10193"/>
              <a:gd name="connsiteY27" fmla="*/ 9817 h 10000"/>
              <a:gd name="connsiteX28" fmla="*/ 3437 w 10193"/>
              <a:gd name="connsiteY28" fmla="*/ 9817 h 10000"/>
              <a:gd name="connsiteX29" fmla="*/ 3241 w 10193"/>
              <a:gd name="connsiteY29" fmla="*/ 9817 h 10000"/>
              <a:gd name="connsiteX30" fmla="*/ 3044 w 10193"/>
              <a:gd name="connsiteY30" fmla="*/ 10000 h 10000"/>
              <a:gd name="connsiteX31" fmla="*/ 2847 w 10193"/>
              <a:gd name="connsiteY31" fmla="*/ 10000 h 10000"/>
              <a:gd name="connsiteX32" fmla="*/ 2637 w 10193"/>
              <a:gd name="connsiteY32" fmla="*/ 9634 h 10000"/>
              <a:gd name="connsiteX33" fmla="*/ 2440 w 10193"/>
              <a:gd name="connsiteY33" fmla="*/ 9162 h 10000"/>
              <a:gd name="connsiteX34" fmla="*/ 2244 w 10193"/>
              <a:gd name="connsiteY34" fmla="*/ 8979 h 10000"/>
              <a:gd name="connsiteX35" fmla="*/ 2061 w 10193"/>
              <a:gd name="connsiteY35" fmla="*/ 8796 h 10000"/>
              <a:gd name="connsiteX36" fmla="*/ 1836 w 10193"/>
              <a:gd name="connsiteY36" fmla="*/ 8796 h 10000"/>
              <a:gd name="connsiteX37" fmla="*/ 1654 w 10193"/>
              <a:gd name="connsiteY37" fmla="*/ 8979 h 10000"/>
              <a:gd name="connsiteX38" fmla="*/ 1387 w 10193"/>
              <a:gd name="connsiteY38" fmla="*/ 9162 h 10000"/>
              <a:gd name="connsiteX39" fmla="*/ 1176 w 10193"/>
              <a:gd name="connsiteY39" fmla="*/ 9319 h 10000"/>
              <a:gd name="connsiteX40" fmla="*/ 994 w 10193"/>
              <a:gd name="connsiteY40" fmla="*/ 9319 h 10000"/>
              <a:gd name="connsiteX41" fmla="*/ 769 w 10193"/>
              <a:gd name="connsiteY41" fmla="*/ 9319 h 10000"/>
              <a:gd name="connsiteX42" fmla="*/ 0 w 10193"/>
              <a:gd name="connsiteY42" fmla="*/ 5250 h 10000"/>
              <a:gd name="connsiteX43" fmla="*/ 193 w 10193"/>
              <a:gd name="connsiteY43" fmla="*/ 497 h 10000"/>
              <a:gd name="connsiteX44" fmla="*/ 769 w 10193"/>
              <a:gd name="connsiteY44" fmla="*/ 0 h 10000"/>
              <a:gd name="connsiteX45" fmla="*/ 1443 w 10193"/>
              <a:gd name="connsiteY45" fmla="*/ 1152 h 10000"/>
              <a:gd name="connsiteX46" fmla="*/ 2454 w 10193"/>
              <a:gd name="connsiteY46" fmla="*/ 2382 h 10000"/>
              <a:gd name="connsiteX47" fmla="*/ 2946 w 10193"/>
              <a:gd name="connsiteY47" fmla="*/ 2644 h 10000"/>
              <a:gd name="connsiteX48" fmla="*/ 3409 w 10193"/>
              <a:gd name="connsiteY48" fmla="*/ 2880 h 10000"/>
              <a:gd name="connsiteX49" fmla="*/ 4715 w 10193"/>
              <a:gd name="connsiteY49" fmla="*/ 3246 h 10000"/>
              <a:gd name="connsiteX50" fmla="*/ 5867 w 10193"/>
              <a:gd name="connsiteY50" fmla="*/ 3822 h 10000"/>
              <a:gd name="connsiteX51" fmla="*/ 6668 w 10193"/>
              <a:gd name="connsiteY51" fmla="*/ 4346 h 10000"/>
              <a:gd name="connsiteX52" fmla="*/ 8058 w 10193"/>
              <a:gd name="connsiteY52" fmla="*/ 5131 h 10000"/>
              <a:gd name="connsiteX53" fmla="*/ 9435 w 10193"/>
              <a:gd name="connsiteY53" fmla="*/ 5393 h 10000"/>
              <a:gd name="connsiteX54" fmla="*/ 10193 w 10193"/>
              <a:gd name="connsiteY54" fmla="*/ 5314 h 10000"/>
              <a:gd name="connsiteX55" fmla="*/ 9912 w 10193"/>
              <a:gd name="connsiteY55" fmla="*/ 6073 h 10000"/>
              <a:gd name="connsiteX56" fmla="*/ 9645 w 10193"/>
              <a:gd name="connsiteY56" fmla="*/ 6545 h 10000"/>
              <a:gd name="connsiteX0" fmla="*/ 9981 w 10894"/>
              <a:gd name="connsiteY0" fmla="*/ 7173 h 10000"/>
              <a:gd name="connsiteX1" fmla="*/ 9714 w 10894"/>
              <a:gd name="connsiteY1" fmla="*/ 7880 h 10000"/>
              <a:gd name="connsiteX2" fmla="*/ 9447 w 10894"/>
              <a:gd name="connsiteY2" fmla="*/ 7984 h 10000"/>
              <a:gd name="connsiteX3" fmla="*/ 9251 w 10894"/>
              <a:gd name="connsiteY3" fmla="*/ 8168 h 10000"/>
              <a:gd name="connsiteX4" fmla="*/ 9054 w 10894"/>
              <a:gd name="connsiteY4" fmla="*/ 8168 h 10000"/>
              <a:gd name="connsiteX5" fmla="*/ 8843 w 10894"/>
              <a:gd name="connsiteY5" fmla="*/ 8508 h 10000"/>
              <a:gd name="connsiteX6" fmla="*/ 8661 w 10894"/>
              <a:gd name="connsiteY6" fmla="*/ 8796 h 10000"/>
              <a:gd name="connsiteX7" fmla="*/ 8450 w 10894"/>
              <a:gd name="connsiteY7" fmla="*/ 9162 h 10000"/>
              <a:gd name="connsiteX8" fmla="*/ 8254 w 10894"/>
              <a:gd name="connsiteY8" fmla="*/ 9319 h 10000"/>
              <a:gd name="connsiteX9" fmla="*/ 8057 w 10894"/>
              <a:gd name="connsiteY9" fmla="*/ 9319 h 10000"/>
              <a:gd name="connsiteX10" fmla="*/ 7860 w 10894"/>
              <a:gd name="connsiteY10" fmla="*/ 9319 h 10000"/>
              <a:gd name="connsiteX11" fmla="*/ 7593 w 10894"/>
              <a:gd name="connsiteY11" fmla="*/ 9319 h 10000"/>
              <a:gd name="connsiteX12" fmla="*/ 7397 w 10894"/>
              <a:gd name="connsiteY12" fmla="*/ 9634 h 10000"/>
              <a:gd name="connsiteX13" fmla="*/ 7130 w 10894"/>
              <a:gd name="connsiteY13" fmla="*/ 10000 h 10000"/>
              <a:gd name="connsiteX14" fmla="*/ 6919 w 10894"/>
              <a:gd name="connsiteY14" fmla="*/ 10000 h 10000"/>
              <a:gd name="connsiteX15" fmla="*/ 6737 w 10894"/>
              <a:gd name="connsiteY15" fmla="*/ 10000 h 10000"/>
              <a:gd name="connsiteX16" fmla="*/ 6526 w 10894"/>
              <a:gd name="connsiteY16" fmla="*/ 9476 h 10000"/>
              <a:gd name="connsiteX17" fmla="*/ 6329 w 10894"/>
              <a:gd name="connsiteY17" fmla="*/ 9319 h 10000"/>
              <a:gd name="connsiteX18" fmla="*/ 6119 w 10894"/>
              <a:gd name="connsiteY18" fmla="*/ 8796 h 10000"/>
              <a:gd name="connsiteX19" fmla="*/ 5936 w 10894"/>
              <a:gd name="connsiteY19" fmla="*/ 8665 h 10000"/>
              <a:gd name="connsiteX20" fmla="*/ 5740 w 10894"/>
              <a:gd name="connsiteY20" fmla="*/ 8665 h 10000"/>
              <a:gd name="connsiteX21" fmla="*/ 5529 w 10894"/>
              <a:gd name="connsiteY21" fmla="*/ 8796 h 10000"/>
              <a:gd name="connsiteX22" fmla="*/ 5332 w 10894"/>
              <a:gd name="connsiteY22" fmla="*/ 8979 h 10000"/>
              <a:gd name="connsiteX23" fmla="*/ 5136 w 10894"/>
              <a:gd name="connsiteY23" fmla="*/ 8979 h 10000"/>
              <a:gd name="connsiteX24" fmla="*/ 4939 w 10894"/>
              <a:gd name="connsiteY24" fmla="*/ 9162 h 10000"/>
              <a:gd name="connsiteX25" fmla="*/ 4742 w 10894"/>
              <a:gd name="connsiteY25" fmla="*/ 9634 h 10000"/>
              <a:gd name="connsiteX26" fmla="*/ 4532 w 10894"/>
              <a:gd name="connsiteY26" fmla="*/ 9817 h 10000"/>
              <a:gd name="connsiteX27" fmla="*/ 4349 w 10894"/>
              <a:gd name="connsiteY27" fmla="*/ 9817 h 10000"/>
              <a:gd name="connsiteX28" fmla="*/ 4138 w 10894"/>
              <a:gd name="connsiteY28" fmla="*/ 9817 h 10000"/>
              <a:gd name="connsiteX29" fmla="*/ 3942 w 10894"/>
              <a:gd name="connsiteY29" fmla="*/ 9817 h 10000"/>
              <a:gd name="connsiteX30" fmla="*/ 3745 w 10894"/>
              <a:gd name="connsiteY30" fmla="*/ 10000 h 10000"/>
              <a:gd name="connsiteX31" fmla="*/ 3548 w 10894"/>
              <a:gd name="connsiteY31" fmla="*/ 10000 h 10000"/>
              <a:gd name="connsiteX32" fmla="*/ 3338 w 10894"/>
              <a:gd name="connsiteY32" fmla="*/ 9634 h 10000"/>
              <a:gd name="connsiteX33" fmla="*/ 3141 w 10894"/>
              <a:gd name="connsiteY33" fmla="*/ 9162 h 10000"/>
              <a:gd name="connsiteX34" fmla="*/ 2945 w 10894"/>
              <a:gd name="connsiteY34" fmla="*/ 8979 h 10000"/>
              <a:gd name="connsiteX35" fmla="*/ 2762 w 10894"/>
              <a:gd name="connsiteY35" fmla="*/ 8796 h 10000"/>
              <a:gd name="connsiteX36" fmla="*/ 2537 w 10894"/>
              <a:gd name="connsiteY36" fmla="*/ 8796 h 10000"/>
              <a:gd name="connsiteX37" fmla="*/ 2355 w 10894"/>
              <a:gd name="connsiteY37" fmla="*/ 8979 h 10000"/>
              <a:gd name="connsiteX38" fmla="*/ 2088 w 10894"/>
              <a:gd name="connsiteY38" fmla="*/ 9162 h 10000"/>
              <a:gd name="connsiteX39" fmla="*/ 1877 w 10894"/>
              <a:gd name="connsiteY39" fmla="*/ 9319 h 10000"/>
              <a:gd name="connsiteX40" fmla="*/ 1695 w 10894"/>
              <a:gd name="connsiteY40" fmla="*/ 9319 h 10000"/>
              <a:gd name="connsiteX41" fmla="*/ 1470 w 10894"/>
              <a:gd name="connsiteY41" fmla="*/ 9319 h 10000"/>
              <a:gd name="connsiteX42" fmla="*/ 701 w 10894"/>
              <a:gd name="connsiteY42" fmla="*/ 5250 h 10000"/>
              <a:gd name="connsiteX43" fmla="*/ 64 w 10894"/>
              <a:gd name="connsiteY43" fmla="*/ 501 h 10000"/>
              <a:gd name="connsiteX44" fmla="*/ 1470 w 10894"/>
              <a:gd name="connsiteY44" fmla="*/ 0 h 10000"/>
              <a:gd name="connsiteX45" fmla="*/ 2144 w 10894"/>
              <a:gd name="connsiteY45" fmla="*/ 1152 h 10000"/>
              <a:gd name="connsiteX46" fmla="*/ 3155 w 10894"/>
              <a:gd name="connsiteY46" fmla="*/ 2382 h 10000"/>
              <a:gd name="connsiteX47" fmla="*/ 3647 w 10894"/>
              <a:gd name="connsiteY47" fmla="*/ 2644 h 10000"/>
              <a:gd name="connsiteX48" fmla="*/ 4110 w 10894"/>
              <a:gd name="connsiteY48" fmla="*/ 2880 h 10000"/>
              <a:gd name="connsiteX49" fmla="*/ 5416 w 10894"/>
              <a:gd name="connsiteY49" fmla="*/ 3246 h 10000"/>
              <a:gd name="connsiteX50" fmla="*/ 6568 w 10894"/>
              <a:gd name="connsiteY50" fmla="*/ 3822 h 10000"/>
              <a:gd name="connsiteX51" fmla="*/ 7369 w 10894"/>
              <a:gd name="connsiteY51" fmla="*/ 4346 h 10000"/>
              <a:gd name="connsiteX52" fmla="*/ 8759 w 10894"/>
              <a:gd name="connsiteY52" fmla="*/ 5131 h 10000"/>
              <a:gd name="connsiteX53" fmla="*/ 10136 w 10894"/>
              <a:gd name="connsiteY53" fmla="*/ 5393 h 10000"/>
              <a:gd name="connsiteX54" fmla="*/ 10894 w 10894"/>
              <a:gd name="connsiteY54" fmla="*/ 5314 h 10000"/>
              <a:gd name="connsiteX55" fmla="*/ 10613 w 10894"/>
              <a:gd name="connsiteY55" fmla="*/ 6073 h 10000"/>
              <a:gd name="connsiteX56" fmla="*/ 10346 w 10894"/>
              <a:gd name="connsiteY56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2080 w 10830"/>
              <a:gd name="connsiteY45" fmla="*/ 1152 h 10000"/>
              <a:gd name="connsiteX46" fmla="*/ 3091 w 10830"/>
              <a:gd name="connsiteY46" fmla="*/ 2382 h 10000"/>
              <a:gd name="connsiteX47" fmla="*/ 3583 w 10830"/>
              <a:gd name="connsiteY47" fmla="*/ 2644 h 10000"/>
              <a:gd name="connsiteX48" fmla="*/ 4046 w 10830"/>
              <a:gd name="connsiteY48" fmla="*/ 2880 h 10000"/>
              <a:gd name="connsiteX49" fmla="*/ 5352 w 10830"/>
              <a:gd name="connsiteY49" fmla="*/ 3246 h 10000"/>
              <a:gd name="connsiteX50" fmla="*/ 6504 w 10830"/>
              <a:gd name="connsiteY50" fmla="*/ 3822 h 10000"/>
              <a:gd name="connsiteX51" fmla="*/ 7305 w 10830"/>
              <a:gd name="connsiteY51" fmla="*/ 4346 h 10000"/>
              <a:gd name="connsiteX52" fmla="*/ 8695 w 10830"/>
              <a:gd name="connsiteY52" fmla="*/ 5131 h 10000"/>
              <a:gd name="connsiteX53" fmla="*/ 10072 w 10830"/>
              <a:gd name="connsiteY53" fmla="*/ 5393 h 10000"/>
              <a:gd name="connsiteX54" fmla="*/ 10830 w 10830"/>
              <a:gd name="connsiteY54" fmla="*/ 5314 h 10000"/>
              <a:gd name="connsiteX55" fmla="*/ 10549 w 10830"/>
              <a:gd name="connsiteY55" fmla="*/ 6073 h 10000"/>
              <a:gd name="connsiteX56" fmla="*/ 10282 w 10830"/>
              <a:gd name="connsiteY56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2080 w 10830"/>
              <a:gd name="connsiteY45" fmla="*/ 1152 h 10000"/>
              <a:gd name="connsiteX46" fmla="*/ 3091 w 10830"/>
              <a:gd name="connsiteY46" fmla="*/ 2382 h 10000"/>
              <a:gd name="connsiteX47" fmla="*/ 3583 w 10830"/>
              <a:gd name="connsiteY47" fmla="*/ 2644 h 10000"/>
              <a:gd name="connsiteX48" fmla="*/ 4046 w 10830"/>
              <a:gd name="connsiteY48" fmla="*/ 2880 h 10000"/>
              <a:gd name="connsiteX49" fmla="*/ 5352 w 10830"/>
              <a:gd name="connsiteY49" fmla="*/ 3246 h 10000"/>
              <a:gd name="connsiteX50" fmla="*/ 6504 w 10830"/>
              <a:gd name="connsiteY50" fmla="*/ 3822 h 10000"/>
              <a:gd name="connsiteX51" fmla="*/ 7305 w 10830"/>
              <a:gd name="connsiteY51" fmla="*/ 4346 h 10000"/>
              <a:gd name="connsiteX52" fmla="*/ 8695 w 10830"/>
              <a:gd name="connsiteY52" fmla="*/ 5131 h 10000"/>
              <a:gd name="connsiteX53" fmla="*/ 10072 w 10830"/>
              <a:gd name="connsiteY53" fmla="*/ 5393 h 10000"/>
              <a:gd name="connsiteX54" fmla="*/ 10830 w 10830"/>
              <a:gd name="connsiteY54" fmla="*/ 5314 h 10000"/>
              <a:gd name="connsiteX55" fmla="*/ 10549 w 10830"/>
              <a:gd name="connsiteY55" fmla="*/ 6073 h 10000"/>
              <a:gd name="connsiteX56" fmla="*/ 10282 w 10830"/>
              <a:gd name="connsiteY56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3059 w 10830"/>
              <a:gd name="connsiteY45" fmla="*/ 501 h 10000"/>
              <a:gd name="connsiteX46" fmla="*/ 3091 w 10830"/>
              <a:gd name="connsiteY46" fmla="*/ 2382 h 10000"/>
              <a:gd name="connsiteX47" fmla="*/ 3583 w 10830"/>
              <a:gd name="connsiteY47" fmla="*/ 2644 h 10000"/>
              <a:gd name="connsiteX48" fmla="*/ 4046 w 10830"/>
              <a:gd name="connsiteY48" fmla="*/ 2880 h 10000"/>
              <a:gd name="connsiteX49" fmla="*/ 5352 w 10830"/>
              <a:gd name="connsiteY49" fmla="*/ 3246 h 10000"/>
              <a:gd name="connsiteX50" fmla="*/ 6504 w 10830"/>
              <a:gd name="connsiteY50" fmla="*/ 3822 h 10000"/>
              <a:gd name="connsiteX51" fmla="*/ 7305 w 10830"/>
              <a:gd name="connsiteY51" fmla="*/ 4346 h 10000"/>
              <a:gd name="connsiteX52" fmla="*/ 8695 w 10830"/>
              <a:gd name="connsiteY52" fmla="*/ 5131 h 10000"/>
              <a:gd name="connsiteX53" fmla="*/ 10072 w 10830"/>
              <a:gd name="connsiteY53" fmla="*/ 5393 h 10000"/>
              <a:gd name="connsiteX54" fmla="*/ 10830 w 10830"/>
              <a:gd name="connsiteY54" fmla="*/ 5314 h 10000"/>
              <a:gd name="connsiteX55" fmla="*/ 10549 w 10830"/>
              <a:gd name="connsiteY55" fmla="*/ 6073 h 10000"/>
              <a:gd name="connsiteX56" fmla="*/ 10282 w 10830"/>
              <a:gd name="connsiteY56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3059 w 10830"/>
              <a:gd name="connsiteY45" fmla="*/ 501 h 10000"/>
              <a:gd name="connsiteX46" fmla="*/ 3583 w 10830"/>
              <a:gd name="connsiteY46" fmla="*/ 2644 h 10000"/>
              <a:gd name="connsiteX47" fmla="*/ 4046 w 10830"/>
              <a:gd name="connsiteY47" fmla="*/ 2880 h 10000"/>
              <a:gd name="connsiteX48" fmla="*/ 5352 w 10830"/>
              <a:gd name="connsiteY48" fmla="*/ 3246 h 10000"/>
              <a:gd name="connsiteX49" fmla="*/ 6504 w 10830"/>
              <a:gd name="connsiteY49" fmla="*/ 3822 h 10000"/>
              <a:gd name="connsiteX50" fmla="*/ 7305 w 10830"/>
              <a:gd name="connsiteY50" fmla="*/ 4346 h 10000"/>
              <a:gd name="connsiteX51" fmla="*/ 8695 w 10830"/>
              <a:gd name="connsiteY51" fmla="*/ 5131 h 10000"/>
              <a:gd name="connsiteX52" fmla="*/ 10072 w 10830"/>
              <a:gd name="connsiteY52" fmla="*/ 5393 h 10000"/>
              <a:gd name="connsiteX53" fmla="*/ 10830 w 10830"/>
              <a:gd name="connsiteY53" fmla="*/ 5314 h 10000"/>
              <a:gd name="connsiteX54" fmla="*/ 10549 w 10830"/>
              <a:gd name="connsiteY54" fmla="*/ 6073 h 10000"/>
              <a:gd name="connsiteX55" fmla="*/ 10282 w 10830"/>
              <a:gd name="connsiteY55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3059 w 10830"/>
              <a:gd name="connsiteY45" fmla="*/ 501 h 10000"/>
              <a:gd name="connsiteX46" fmla="*/ 4046 w 10830"/>
              <a:gd name="connsiteY46" fmla="*/ 2880 h 10000"/>
              <a:gd name="connsiteX47" fmla="*/ 5352 w 10830"/>
              <a:gd name="connsiteY47" fmla="*/ 3246 h 10000"/>
              <a:gd name="connsiteX48" fmla="*/ 6504 w 10830"/>
              <a:gd name="connsiteY48" fmla="*/ 3822 h 10000"/>
              <a:gd name="connsiteX49" fmla="*/ 7305 w 10830"/>
              <a:gd name="connsiteY49" fmla="*/ 4346 h 10000"/>
              <a:gd name="connsiteX50" fmla="*/ 8695 w 10830"/>
              <a:gd name="connsiteY50" fmla="*/ 5131 h 10000"/>
              <a:gd name="connsiteX51" fmla="*/ 10072 w 10830"/>
              <a:gd name="connsiteY51" fmla="*/ 5393 h 10000"/>
              <a:gd name="connsiteX52" fmla="*/ 10830 w 10830"/>
              <a:gd name="connsiteY52" fmla="*/ 5314 h 10000"/>
              <a:gd name="connsiteX53" fmla="*/ 10549 w 10830"/>
              <a:gd name="connsiteY53" fmla="*/ 6073 h 10000"/>
              <a:gd name="connsiteX54" fmla="*/ 10282 w 10830"/>
              <a:gd name="connsiteY54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3059 w 10830"/>
              <a:gd name="connsiteY45" fmla="*/ 501 h 10000"/>
              <a:gd name="connsiteX46" fmla="*/ 5352 w 10830"/>
              <a:gd name="connsiteY46" fmla="*/ 3246 h 10000"/>
              <a:gd name="connsiteX47" fmla="*/ 6504 w 10830"/>
              <a:gd name="connsiteY47" fmla="*/ 3822 h 10000"/>
              <a:gd name="connsiteX48" fmla="*/ 7305 w 10830"/>
              <a:gd name="connsiteY48" fmla="*/ 4346 h 10000"/>
              <a:gd name="connsiteX49" fmla="*/ 8695 w 10830"/>
              <a:gd name="connsiteY49" fmla="*/ 5131 h 10000"/>
              <a:gd name="connsiteX50" fmla="*/ 10072 w 10830"/>
              <a:gd name="connsiteY50" fmla="*/ 5393 h 10000"/>
              <a:gd name="connsiteX51" fmla="*/ 10830 w 10830"/>
              <a:gd name="connsiteY51" fmla="*/ 5314 h 10000"/>
              <a:gd name="connsiteX52" fmla="*/ 10549 w 10830"/>
              <a:gd name="connsiteY52" fmla="*/ 6073 h 10000"/>
              <a:gd name="connsiteX53" fmla="*/ 10282 w 10830"/>
              <a:gd name="connsiteY53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3059 w 10830"/>
              <a:gd name="connsiteY45" fmla="*/ 501 h 10000"/>
              <a:gd name="connsiteX46" fmla="*/ 6504 w 10830"/>
              <a:gd name="connsiteY46" fmla="*/ 3822 h 10000"/>
              <a:gd name="connsiteX47" fmla="*/ 7305 w 10830"/>
              <a:gd name="connsiteY47" fmla="*/ 4346 h 10000"/>
              <a:gd name="connsiteX48" fmla="*/ 8695 w 10830"/>
              <a:gd name="connsiteY48" fmla="*/ 5131 h 10000"/>
              <a:gd name="connsiteX49" fmla="*/ 10072 w 10830"/>
              <a:gd name="connsiteY49" fmla="*/ 5393 h 10000"/>
              <a:gd name="connsiteX50" fmla="*/ 10830 w 10830"/>
              <a:gd name="connsiteY50" fmla="*/ 5314 h 10000"/>
              <a:gd name="connsiteX51" fmla="*/ 10549 w 10830"/>
              <a:gd name="connsiteY51" fmla="*/ 6073 h 10000"/>
              <a:gd name="connsiteX52" fmla="*/ 10282 w 10830"/>
              <a:gd name="connsiteY52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3059 w 10830"/>
              <a:gd name="connsiteY45" fmla="*/ 501 h 10000"/>
              <a:gd name="connsiteX46" fmla="*/ 7305 w 10830"/>
              <a:gd name="connsiteY46" fmla="*/ 4346 h 10000"/>
              <a:gd name="connsiteX47" fmla="*/ 8695 w 10830"/>
              <a:gd name="connsiteY47" fmla="*/ 5131 h 10000"/>
              <a:gd name="connsiteX48" fmla="*/ 10072 w 10830"/>
              <a:gd name="connsiteY48" fmla="*/ 5393 h 10000"/>
              <a:gd name="connsiteX49" fmla="*/ 10830 w 10830"/>
              <a:gd name="connsiteY49" fmla="*/ 5314 h 10000"/>
              <a:gd name="connsiteX50" fmla="*/ 10549 w 10830"/>
              <a:gd name="connsiteY50" fmla="*/ 6073 h 10000"/>
              <a:gd name="connsiteX51" fmla="*/ 10282 w 10830"/>
              <a:gd name="connsiteY51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3059 w 10830"/>
              <a:gd name="connsiteY45" fmla="*/ 501 h 10000"/>
              <a:gd name="connsiteX46" fmla="*/ 8695 w 10830"/>
              <a:gd name="connsiteY46" fmla="*/ 5131 h 10000"/>
              <a:gd name="connsiteX47" fmla="*/ 10072 w 10830"/>
              <a:gd name="connsiteY47" fmla="*/ 5393 h 10000"/>
              <a:gd name="connsiteX48" fmla="*/ 10830 w 10830"/>
              <a:gd name="connsiteY48" fmla="*/ 5314 h 10000"/>
              <a:gd name="connsiteX49" fmla="*/ 10549 w 10830"/>
              <a:gd name="connsiteY49" fmla="*/ 6073 h 10000"/>
              <a:gd name="connsiteX50" fmla="*/ 10282 w 10830"/>
              <a:gd name="connsiteY50" fmla="*/ 6545 h 10000"/>
              <a:gd name="connsiteX0" fmla="*/ 9917 w 10830"/>
              <a:gd name="connsiteY0" fmla="*/ 7173 h 10000"/>
              <a:gd name="connsiteX1" fmla="*/ 9650 w 10830"/>
              <a:gd name="connsiteY1" fmla="*/ 7880 h 10000"/>
              <a:gd name="connsiteX2" fmla="*/ 9383 w 10830"/>
              <a:gd name="connsiteY2" fmla="*/ 7984 h 10000"/>
              <a:gd name="connsiteX3" fmla="*/ 9187 w 10830"/>
              <a:gd name="connsiteY3" fmla="*/ 8168 h 10000"/>
              <a:gd name="connsiteX4" fmla="*/ 8990 w 10830"/>
              <a:gd name="connsiteY4" fmla="*/ 8168 h 10000"/>
              <a:gd name="connsiteX5" fmla="*/ 8779 w 10830"/>
              <a:gd name="connsiteY5" fmla="*/ 8508 h 10000"/>
              <a:gd name="connsiteX6" fmla="*/ 8597 w 10830"/>
              <a:gd name="connsiteY6" fmla="*/ 8796 h 10000"/>
              <a:gd name="connsiteX7" fmla="*/ 8386 w 10830"/>
              <a:gd name="connsiteY7" fmla="*/ 9162 h 10000"/>
              <a:gd name="connsiteX8" fmla="*/ 8190 w 10830"/>
              <a:gd name="connsiteY8" fmla="*/ 9319 h 10000"/>
              <a:gd name="connsiteX9" fmla="*/ 7993 w 10830"/>
              <a:gd name="connsiteY9" fmla="*/ 9319 h 10000"/>
              <a:gd name="connsiteX10" fmla="*/ 7796 w 10830"/>
              <a:gd name="connsiteY10" fmla="*/ 9319 h 10000"/>
              <a:gd name="connsiteX11" fmla="*/ 7529 w 10830"/>
              <a:gd name="connsiteY11" fmla="*/ 9319 h 10000"/>
              <a:gd name="connsiteX12" fmla="*/ 7333 w 10830"/>
              <a:gd name="connsiteY12" fmla="*/ 9634 h 10000"/>
              <a:gd name="connsiteX13" fmla="*/ 7066 w 10830"/>
              <a:gd name="connsiteY13" fmla="*/ 10000 h 10000"/>
              <a:gd name="connsiteX14" fmla="*/ 6855 w 10830"/>
              <a:gd name="connsiteY14" fmla="*/ 10000 h 10000"/>
              <a:gd name="connsiteX15" fmla="*/ 6673 w 10830"/>
              <a:gd name="connsiteY15" fmla="*/ 10000 h 10000"/>
              <a:gd name="connsiteX16" fmla="*/ 6462 w 10830"/>
              <a:gd name="connsiteY16" fmla="*/ 9476 h 10000"/>
              <a:gd name="connsiteX17" fmla="*/ 6265 w 10830"/>
              <a:gd name="connsiteY17" fmla="*/ 9319 h 10000"/>
              <a:gd name="connsiteX18" fmla="*/ 6055 w 10830"/>
              <a:gd name="connsiteY18" fmla="*/ 8796 h 10000"/>
              <a:gd name="connsiteX19" fmla="*/ 5872 w 10830"/>
              <a:gd name="connsiteY19" fmla="*/ 8665 h 10000"/>
              <a:gd name="connsiteX20" fmla="*/ 5676 w 10830"/>
              <a:gd name="connsiteY20" fmla="*/ 8665 h 10000"/>
              <a:gd name="connsiteX21" fmla="*/ 5465 w 10830"/>
              <a:gd name="connsiteY21" fmla="*/ 8796 h 10000"/>
              <a:gd name="connsiteX22" fmla="*/ 5268 w 10830"/>
              <a:gd name="connsiteY22" fmla="*/ 8979 h 10000"/>
              <a:gd name="connsiteX23" fmla="*/ 5072 w 10830"/>
              <a:gd name="connsiteY23" fmla="*/ 8979 h 10000"/>
              <a:gd name="connsiteX24" fmla="*/ 4875 w 10830"/>
              <a:gd name="connsiteY24" fmla="*/ 9162 h 10000"/>
              <a:gd name="connsiteX25" fmla="*/ 4678 w 10830"/>
              <a:gd name="connsiteY25" fmla="*/ 9634 h 10000"/>
              <a:gd name="connsiteX26" fmla="*/ 4468 w 10830"/>
              <a:gd name="connsiteY26" fmla="*/ 9817 h 10000"/>
              <a:gd name="connsiteX27" fmla="*/ 4285 w 10830"/>
              <a:gd name="connsiteY27" fmla="*/ 9817 h 10000"/>
              <a:gd name="connsiteX28" fmla="*/ 4074 w 10830"/>
              <a:gd name="connsiteY28" fmla="*/ 9817 h 10000"/>
              <a:gd name="connsiteX29" fmla="*/ 3878 w 10830"/>
              <a:gd name="connsiteY29" fmla="*/ 9817 h 10000"/>
              <a:gd name="connsiteX30" fmla="*/ 3681 w 10830"/>
              <a:gd name="connsiteY30" fmla="*/ 10000 h 10000"/>
              <a:gd name="connsiteX31" fmla="*/ 3484 w 10830"/>
              <a:gd name="connsiteY31" fmla="*/ 10000 h 10000"/>
              <a:gd name="connsiteX32" fmla="*/ 3274 w 10830"/>
              <a:gd name="connsiteY32" fmla="*/ 9634 h 10000"/>
              <a:gd name="connsiteX33" fmla="*/ 3077 w 10830"/>
              <a:gd name="connsiteY33" fmla="*/ 9162 h 10000"/>
              <a:gd name="connsiteX34" fmla="*/ 2881 w 10830"/>
              <a:gd name="connsiteY34" fmla="*/ 8979 h 10000"/>
              <a:gd name="connsiteX35" fmla="*/ 2698 w 10830"/>
              <a:gd name="connsiteY35" fmla="*/ 8796 h 10000"/>
              <a:gd name="connsiteX36" fmla="*/ 2473 w 10830"/>
              <a:gd name="connsiteY36" fmla="*/ 8796 h 10000"/>
              <a:gd name="connsiteX37" fmla="*/ 2291 w 10830"/>
              <a:gd name="connsiteY37" fmla="*/ 8979 h 10000"/>
              <a:gd name="connsiteX38" fmla="*/ 2024 w 10830"/>
              <a:gd name="connsiteY38" fmla="*/ 9162 h 10000"/>
              <a:gd name="connsiteX39" fmla="*/ 1813 w 10830"/>
              <a:gd name="connsiteY39" fmla="*/ 9319 h 10000"/>
              <a:gd name="connsiteX40" fmla="*/ 1631 w 10830"/>
              <a:gd name="connsiteY40" fmla="*/ 9319 h 10000"/>
              <a:gd name="connsiteX41" fmla="*/ 1406 w 10830"/>
              <a:gd name="connsiteY41" fmla="*/ 9319 h 10000"/>
              <a:gd name="connsiteX42" fmla="*/ 637 w 10830"/>
              <a:gd name="connsiteY42" fmla="*/ 5250 h 10000"/>
              <a:gd name="connsiteX43" fmla="*/ 0 w 10830"/>
              <a:gd name="connsiteY43" fmla="*/ 501 h 10000"/>
              <a:gd name="connsiteX44" fmla="*/ 1406 w 10830"/>
              <a:gd name="connsiteY44" fmla="*/ 0 h 10000"/>
              <a:gd name="connsiteX45" fmla="*/ 3059 w 10830"/>
              <a:gd name="connsiteY45" fmla="*/ 501 h 10000"/>
              <a:gd name="connsiteX46" fmla="*/ 10072 w 10830"/>
              <a:gd name="connsiteY46" fmla="*/ 5393 h 10000"/>
              <a:gd name="connsiteX47" fmla="*/ 10830 w 10830"/>
              <a:gd name="connsiteY47" fmla="*/ 5314 h 10000"/>
              <a:gd name="connsiteX48" fmla="*/ 10549 w 10830"/>
              <a:gd name="connsiteY48" fmla="*/ 6073 h 10000"/>
              <a:gd name="connsiteX49" fmla="*/ 10282 w 10830"/>
              <a:gd name="connsiteY49" fmla="*/ 6545 h 10000"/>
              <a:gd name="connsiteX0" fmla="*/ 9917 w 10830"/>
              <a:gd name="connsiteY0" fmla="*/ 8675 h 11502"/>
              <a:gd name="connsiteX1" fmla="*/ 9650 w 10830"/>
              <a:gd name="connsiteY1" fmla="*/ 9382 h 11502"/>
              <a:gd name="connsiteX2" fmla="*/ 9383 w 10830"/>
              <a:gd name="connsiteY2" fmla="*/ 9486 h 11502"/>
              <a:gd name="connsiteX3" fmla="*/ 9187 w 10830"/>
              <a:gd name="connsiteY3" fmla="*/ 9670 h 11502"/>
              <a:gd name="connsiteX4" fmla="*/ 8990 w 10830"/>
              <a:gd name="connsiteY4" fmla="*/ 9670 h 11502"/>
              <a:gd name="connsiteX5" fmla="*/ 8779 w 10830"/>
              <a:gd name="connsiteY5" fmla="*/ 10010 h 11502"/>
              <a:gd name="connsiteX6" fmla="*/ 8597 w 10830"/>
              <a:gd name="connsiteY6" fmla="*/ 10298 h 11502"/>
              <a:gd name="connsiteX7" fmla="*/ 8386 w 10830"/>
              <a:gd name="connsiteY7" fmla="*/ 10664 h 11502"/>
              <a:gd name="connsiteX8" fmla="*/ 8190 w 10830"/>
              <a:gd name="connsiteY8" fmla="*/ 10821 h 11502"/>
              <a:gd name="connsiteX9" fmla="*/ 7993 w 10830"/>
              <a:gd name="connsiteY9" fmla="*/ 10821 h 11502"/>
              <a:gd name="connsiteX10" fmla="*/ 7796 w 10830"/>
              <a:gd name="connsiteY10" fmla="*/ 10821 h 11502"/>
              <a:gd name="connsiteX11" fmla="*/ 7529 w 10830"/>
              <a:gd name="connsiteY11" fmla="*/ 10821 h 11502"/>
              <a:gd name="connsiteX12" fmla="*/ 7333 w 10830"/>
              <a:gd name="connsiteY12" fmla="*/ 11136 h 11502"/>
              <a:gd name="connsiteX13" fmla="*/ 7066 w 10830"/>
              <a:gd name="connsiteY13" fmla="*/ 11502 h 11502"/>
              <a:gd name="connsiteX14" fmla="*/ 6855 w 10830"/>
              <a:gd name="connsiteY14" fmla="*/ 11502 h 11502"/>
              <a:gd name="connsiteX15" fmla="*/ 6673 w 10830"/>
              <a:gd name="connsiteY15" fmla="*/ 11502 h 11502"/>
              <a:gd name="connsiteX16" fmla="*/ 6462 w 10830"/>
              <a:gd name="connsiteY16" fmla="*/ 10978 h 11502"/>
              <a:gd name="connsiteX17" fmla="*/ 6265 w 10830"/>
              <a:gd name="connsiteY17" fmla="*/ 10821 h 11502"/>
              <a:gd name="connsiteX18" fmla="*/ 6055 w 10830"/>
              <a:gd name="connsiteY18" fmla="*/ 10298 h 11502"/>
              <a:gd name="connsiteX19" fmla="*/ 5872 w 10830"/>
              <a:gd name="connsiteY19" fmla="*/ 10167 h 11502"/>
              <a:gd name="connsiteX20" fmla="*/ 5676 w 10830"/>
              <a:gd name="connsiteY20" fmla="*/ 10167 h 11502"/>
              <a:gd name="connsiteX21" fmla="*/ 5465 w 10830"/>
              <a:gd name="connsiteY21" fmla="*/ 10298 h 11502"/>
              <a:gd name="connsiteX22" fmla="*/ 5268 w 10830"/>
              <a:gd name="connsiteY22" fmla="*/ 10481 h 11502"/>
              <a:gd name="connsiteX23" fmla="*/ 5072 w 10830"/>
              <a:gd name="connsiteY23" fmla="*/ 10481 h 11502"/>
              <a:gd name="connsiteX24" fmla="*/ 4875 w 10830"/>
              <a:gd name="connsiteY24" fmla="*/ 10664 h 11502"/>
              <a:gd name="connsiteX25" fmla="*/ 4678 w 10830"/>
              <a:gd name="connsiteY25" fmla="*/ 11136 h 11502"/>
              <a:gd name="connsiteX26" fmla="*/ 4468 w 10830"/>
              <a:gd name="connsiteY26" fmla="*/ 11319 h 11502"/>
              <a:gd name="connsiteX27" fmla="*/ 4285 w 10830"/>
              <a:gd name="connsiteY27" fmla="*/ 11319 h 11502"/>
              <a:gd name="connsiteX28" fmla="*/ 4074 w 10830"/>
              <a:gd name="connsiteY28" fmla="*/ 11319 h 11502"/>
              <a:gd name="connsiteX29" fmla="*/ 3878 w 10830"/>
              <a:gd name="connsiteY29" fmla="*/ 11319 h 11502"/>
              <a:gd name="connsiteX30" fmla="*/ 3681 w 10830"/>
              <a:gd name="connsiteY30" fmla="*/ 11502 h 11502"/>
              <a:gd name="connsiteX31" fmla="*/ 3484 w 10830"/>
              <a:gd name="connsiteY31" fmla="*/ 11502 h 11502"/>
              <a:gd name="connsiteX32" fmla="*/ 3274 w 10830"/>
              <a:gd name="connsiteY32" fmla="*/ 11136 h 11502"/>
              <a:gd name="connsiteX33" fmla="*/ 3077 w 10830"/>
              <a:gd name="connsiteY33" fmla="*/ 10664 h 11502"/>
              <a:gd name="connsiteX34" fmla="*/ 2881 w 10830"/>
              <a:gd name="connsiteY34" fmla="*/ 10481 h 11502"/>
              <a:gd name="connsiteX35" fmla="*/ 2698 w 10830"/>
              <a:gd name="connsiteY35" fmla="*/ 10298 h 11502"/>
              <a:gd name="connsiteX36" fmla="*/ 2473 w 10830"/>
              <a:gd name="connsiteY36" fmla="*/ 10298 h 11502"/>
              <a:gd name="connsiteX37" fmla="*/ 2291 w 10830"/>
              <a:gd name="connsiteY37" fmla="*/ 10481 h 11502"/>
              <a:gd name="connsiteX38" fmla="*/ 2024 w 10830"/>
              <a:gd name="connsiteY38" fmla="*/ 10664 h 11502"/>
              <a:gd name="connsiteX39" fmla="*/ 1813 w 10830"/>
              <a:gd name="connsiteY39" fmla="*/ 10821 h 11502"/>
              <a:gd name="connsiteX40" fmla="*/ 1631 w 10830"/>
              <a:gd name="connsiteY40" fmla="*/ 10821 h 11502"/>
              <a:gd name="connsiteX41" fmla="*/ 1406 w 10830"/>
              <a:gd name="connsiteY41" fmla="*/ 10821 h 11502"/>
              <a:gd name="connsiteX42" fmla="*/ 637 w 10830"/>
              <a:gd name="connsiteY42" fmla="*/ 6752 h 11502"/>
              <a:gd name="connsiteX43" fmla="*/ 0 w 10830"/>
              <a:gd name="connsiteY43" fmla="*/ 2003 h 11502"/>
              <a:gd name="connsiteX44" fmla="*/ 1406 w 10830"/>
              <a:gd name="connsiteY44" fmla="*/ 1502 h 11502"/>
              <a:gd name="connsiteX45" fmla="*/ 3059 w 10830"/>
              <a:gd name="connsiteY45" fmla="*/ 2003 h 11502"/>
              <a:gd name="connsiteX46" fmla="*/ 6881 w 10830"/>
              <a:gd name="connsiteY46" fmla="*/ 815 h 11502"/>
              <a:gd name="connsiteX47" fmla="*/ 10072 w 10830"/>
              <a:gd name="connsiteY47" fmla="*/ 6895 h 11502"/>
              <a:gd name="connsiteX48" fmla="*/ 10830 w 10830"/>
              <a:gd name="connsiteY48" fmla="*/ 6816 h 11502"/>
              <a:gd name="connsiteX49" fmla="*/ 10549 w 10830"/>
              <a:gd name="connsiteY49" fmla="*/ 7575 h 11502"/>
              <a:gd name="connsiteX50" fmla="*/ 10282 w 10830"/>
              <a:gd name="connsiteY50" fmla="*/ 8047 h 11502"/>
              <a:gd name="connsiteX0" fmla="*/ 9917 w 10830"/>
              <a:gd name="connsiteY0" fmla="*/ 8873 h 11700"/>
              <a:gd name="connsiteX1" fmla="*/ 9650 w 10830"/>
              <a:gd name="connsiteY1" fmla="*/ 9580 h 11700"/>
              <a:gd name="connsiteX2" fmla="*/ 9383 w 10830"/>
              <a:gd name="connsiteY2" fmla="*/ 9684 h 11700"/>
              <a:gd name="connsiteX3" fmla="*/ 9187 w 10830"/>
              <a:gd name="connsiteY3" fmla="*/ 9868 h 11700"/>
              <a:gd name="connsiteX4" fmla="*/ 8990 w 10830"/>
              <a:gd name="connsiteY4" fmla="*/ 9868 h 11700"/>
              <a:gd name="connsiteX5" fmla="*/ 8779 w 10830"/>
              <a:gd name="connsiteY5" fmla="*/ 10208 h 11700"/>
              <a:gd name="connsiteX6" fmla="*/ 8597 w 10830"/>
              <a:gd name="connsiteY6" fmla="*/ 10496 h 11700"/>
              <a:gd name="connsiteX7" fmla="*/ 8386 w 10830"/>
              <a:gd name="connsiteY7" fmla="*/ 10862 h 11700"/>
              <a:gd name="connsiteX8" fmla="*/ 8190 w 10830"/>
              <a:gd name="connsiteY8" fmla="*/ 11019 h 11700"/>
              <a:gd name="connsiteX9" fmla="*/ 7993 w 10830"/>
              <a:gd name="connsiteY9" fmla="*/ 11019 h 11700"/>
              <a:gd name="connsiteX10" fmla="*/ 7796 w 10830"/>
              <a:gd name="connsiteY10" fmla="*/ 11019 h 11700"/>
              <a:gd name="connsiteX11" fmla="*/ 7529 w 10830"/>
              <a:gd name="connsiteY11" fmla="*/ 11019 h 11700"/>
              <a:gd name="connsiteX12" fmla="*/ 7333 w 10830"/>
              <a:gd name="connsiteY12" fmla="*/ 11334 h 11700"/>
              <a:gd name="connsiteX13" fmla="*/ 7066 w 10830"/>
              <a:gd name="connsiteY13" fmla="*/ 11700 h 11700"/>
              <a:gd name="connsiteX14" fmla="*/ 6855 w 10830"/>
              <a:gd name="connsiteY14" fmla="*/ 11700 h 11700"/>
              <a:gd name="connsiteX15" fmla="*/ 6673 w 10830"/>
              <a:gd name="connsiteY15" fmla="*/ 11700 h 11700"/>
              <a:gd name="connsiteX16" fmla="*/ 6462 w 10830"/>
              <a:gd name="connsiteY16" fmla="*/ 11176 h 11700"/>
              <a:gd name="connsiteX17" fmla="*/ 6265 w 10830"/>
              <a:gd name="connsiteY17" fmla="*/ 11019 h 11700"/>
              <a:gd name="connsiteX18" fmla="*/ 6055 w 10830"/>
              <a:gd name="connsiteY18" fmla="*/ 10496 h 11700"/>
              <a:gd name="connsiteX19" fmla="*/ 5872 w 10830"/>
              <a:gd name="connsiteY19" fmla="*/ 10365 h 11700"/>
              <a:gd name="connsiteX20" fmla="*/ 5676 w 10830"/>
              <a:gd name="connsiteY20" fmla="*/ 10365 h 11700"/>
              <a:gd name="connsiteX21" fmla="*/ 5465 w 10830"/>
              <a:gd name="connsiteY21" fmla="*/ 10496 h 11700"/>
              <a:gd name="connsiteX22" fmla="*/ 5268 w 10830"/>
              <a:gd name="connsiteY22" fmla="*/ 10679 h 11700"/>
              <a:gd name="connsiteX23" fmla="*/ 5072 w 10830"/>
              <a:gd name="connsiteY23" fmla="*/ 10679 h 11700"/>
              <a:gd name="connsiteX24" fmla="*/ 4875 w 10830"/>
              <a:gd name="connsiteY24" fmla="*/ 10862 h 11700"/>
              <a:gd name="connsiteX25" fmla="*/ 4678 w 10830"/>
              <a:gd name="connsiteY25" fmla="*/ 11334 h 11700"/>
              <a:gd name="connsiteX26" fmla="*/ 4468 w 10830"/>
              <a:gd name="connsiteY26" fmla="*/ 11517 h 11700"/>
              <a:gd name="connsiteX27" fmla="*/ 4285 w 10830"/>
              <a:gd name="connsiteY27" fmla="*/ 11517 h 11700"/>
              <a:gd name="connsiteX28" fmla="*/ 4074 w 10830"/>
              <a:gd name="connsiteY28" fmla="*/ 11517 h 11700"/>
              <a:gd name="connsiteX29" fmla="*/ 3878 w 10830"/>
              <a:gd name="connsiteY29" fmla="*/ 11517 h 11700"/>
              <a:gd name="connsiteX30" fmla="*/ 3681 w 10830"/>
              <a:gd name="connsiteY30" fmla="*/ 11700 h 11700"/>
              <a:gd name="connsiteX31" fmla="*/ 3484 w 10830"/>
              <a:gd name="connsiteY31" fmla="*/ 11700 h 11700"/>
              <a:gd name="connsiteX32" fmla="*/ 3274 w 10830"/>
              <a:gd name="connsiteY32" fmla="*/ 11334 h 11700"/>
              <a:gd name="connsiteX33" fmla="*/ 3077 w 10830"/>
              <a:gd name="connsiteY33" fmla="*/ 10862 h 11700"/>
              <a:gd name="connsiteX34" fmla="*/ 2881 w 10830"/>
              <a:gd name="connsiteY34" fmla="*/ 10679 h 11700"/>
              <a:gd name="connsiteX35" fmla="*/ 2698 w 10830"/>
              <a:gd name="connsiteY35" fmla="*/ 10496 h 11700"/>
              <a:gd name="connsiteX36" fmla="*/ 2473 w 10830"/>
              <a:gd name="connsiteY36" fmla="*/ 10496 h 11700"/>
              <a:gd name="connsiteX37" fmla="*/ 2291 w 10830"/>
              <a:gd name="connsiteY37" fmla="*/ 10679 h 11700"/>
              <a:gd name="connsiteX38" fmla="*/ 2024 w 10830"/>
              <a:gd name="connsiteY38" fmla="*/ 10862 h 11700"/>
              <a:gd name="connsiteX39" fmla="*/ 1813 w 10830"/>
              <a:gd name="connsiteY39" fmla="*/ 11019 h 11700"/>
              <a:gd name="connsiteX40" fmla="*/ 1631 w 10830"/>
              <a:gd name="connsiteY40" fmla="*/ 11019 h 11700"/>
              <a:gd name="connsiteX41" fmla="*/ 1406 w 10830"/>
              <a:gd name="connsiteY41" fmla="*/ 11019 h 11700"/>
              <a:gd name="connsiteX42" fmla="*/ 637 w 10830"/>
              <a:gd name="connsiteY42" fmla="*/ 6950 h 11700"/>
              <a:gd name="connsiteX43" fmla="*/ 0 w 10830"/>
              <a:gd name="connsiteY43" fmla="*/ 2201 h 11700"/>
              <a:gd name="connsiteX44" fmla="*/ 1406 w 10830"/>
              <a:gd name="connsiteY44" fmla="*/ 1700 h 11700"/>
              <a:gd name="connsiteX45" fmla="*/ 3059 w 10830"/>
              <a:gd name="connsiteY45" fmla="*/ 2201 h 11700"/>
              <a:gd name="connsiteX46" fmla="*/ 3696 w 10830"/>
              <a:gd name="connsiteY46" fmla="*/ 1013 h 11700"/>
              <a:gd name="connsiteX47" fmla="*/ 6881 w 10830"/>
              <a:gd name="connsiteY47" fmla="*/ 1013 h 11700"/>
              <a:gd name="connsiteX48" fmla="*/ 10072 w 10830"/>
              <a:gd name="connsiteY48" fmla="*/ 7093 h 11700"/>
              <a:gd name="connsiteX49" fmla="*/ 10830 w 10830"/>
              <a:gd name="connsiteY49" fmla="*/ 7014 h 11700"/>
              <a:gd name="connsiteX50" fmla="*/ 10549 w 10830"/>
              <a:gd name="connsiteY50" fmla="*/ 7773 h 11700"/>
              <a:gd name="connsiteX51" fmla="*/ 10282 w 10830"/>
              <a:gd name="connsiteY51" fmla="*/ 8245 h 11700"/>
              <a:gd name="connsiteX0" fmla="*/ 9917 w 10830"/>
              <a:gd name="connsiteY0" fmla="*/ 8873 h 11700"/>
              <a:gd name="connsiteX1" fmla="*/ 9650 w 10830"/>
              <a:gd name="connsiteY1" fmla="*/ 9580 h 11700"/>
              <a:gd name="connsiteX2" fmla="*/ 9383 w 10830"/>
              <a:gd name="connsiteY2" fmla="*/ 9684 h 11700"/>
              <a:gd name="connsiteX3" fmla="*/ 9187 w 10830"/>
              <a:gd name="connsiteY3" fmla="*/ 9868 h 11700"/>
              <a:gd name="connsiteX4" fmla="*/ 8990 w 10830"/>
              <a:gd name="connsiteY4" fmla="*/ 9868 h 11700"/>
              <a:gd name="connsiteX5" fmla="*/ 8779 w 10830"/>
              <a:gd name="connsiteY5" fmla="*/ 10208 h 11700"/>
              <a:gd name="connsiteX6" fmla="*/ 8597 w 10830"/>
              <a:gd name="connsiteY6" fmla="*/ 10496 h 11700"/>
              <a:gd name="connsiteX7" fmla="*/ 8386 w 10830"/>
              <a:gd name="connsiteY7" fmla="*/ 10862 h 11700"/>
              <a:gd name="connsiteX8" fmla="*/ 8190 w 10830"/>
              <a:gd name="connsiteY8" fmla="*/ 11019 h 11700"/>
              <a:gd name="connsiteX9" fmla="*/ 7993 w 10830"/>
              <a:gd name="connsiteY9" fmla="*/ 11019 h 11700"/>
              <a:gd name="connsiteX10" fmla="*/ 7796 w 10830"/>
              <a:gd name="connsiteY10" fmla="*/ 11019 h 11700"/>
              <a:gd name="connsiteX11" fmla="*/ 7529 w 10830"/>
              <a:gd name="connsiteY11" fmla="*/ 11019 h 11700"/>
              <a:gd name="connsiteX12" fmla="*/ 7333 w 10830"/>
              <a:gd name="connsiteY12" fmla="*/ 11334 h 11700"/>
              <a:gd name="connsiteX13" fmla="*/ 7066 w 10830"/>
              <a:gd name="connsiteY13" fmla="*/ 11700 h 11700"/>
              <a:gd name="connsiteX14" fmla="*/ 6855 w 10830"/>
              <a:gd name="connsiteY14" fmla="*/ 11700 h 11700"/>
              <a:gd name="connsiteX15" fmla="*/ 6673 w 10830"/>
              <a:gd name="connsiteY15" fmla="*/ 11700 h 11700"/>
              <a:gd name="connsiteX16" fmla="*/ 6462 w 10830"/>
              <a:gd name="connsiteY16" fmla="*/ 11176 h 11700"/>
              <a:gd name="connsiteX17" fmla="*/ 6265 w 10830"/>
              <a:gd name="connsiteY17" fmla="*/ 11019 h 11700"/>
              <a:gd name="connsiteX18" fmla="*/ 6055 w 10830"/>
              <a:gd name="connsiteY18" fmla="*/ 10496 h 11700"/>
              <a:gd name="connsiteX19" fmla="*/ 5872 w 10830"/>
              <a:gd name="connsiteY19" fmla="*/ 10365 h 11700"/>
              <a:gd name="connsiteX20" fmla="*/ 5676 w 10830"/>
              <a:gd name="connsiteY20" fmla="*/ 10365 h 11700"/>
              <a:gd name="connsiteX21" fmla="*/ 5465 w 10830"/>
              <a:gd name="connsiteY21" fmla="*/ 10496 h 11700"/>
              <a:gd name="connsiteX22" fmla="*/ 5268 w 10830"/>
              <a:gd name="connsiteY22" fmla="*/ 10679 h 11700"/>
              <a:gd name="connsiteX23" fmla="*/ 5072 w 10830"/>
              <a:gd name="connsiteY23" fmla="*/ 10679 h 11700"/>
              <a:gd name="connsiteX24" fmla="*/ 4875 w 10830"/>
              <a:gd name="connsiteY24" fmla="*/ 10862 h 11700"/>
              <a:gd name="connsiteX25" fmla="*/ 4678 w 10830"/>
              <a:gd name="connsiteY25" fmla="*/ 11334 h 11700"/>
              <a:gd name="connsiteX26" fmla="*/ 4468 w 10830"/>
              <a:gd name="connsiteY26" fmla="*/ 11517 h 11700"/>
              <a:gd name="connsiteX27" fmla="*/ 4285 w 10830"/>
              <a:gd name="connsiteY27" fmla="*/ 11517 h 11700"/>
              <a:gd name="connsiteX28" fmla="*/ 4074 w 10830"/>
              <a:gd name="connsiteY28" fmla="*/ 11517 h 11700"/>
              <a:gd name="connsiteX29" fmla="*/ 3878 w 10830"/>
              <a:gd name="connsiteY29" fmla="*/ 11517 h 11700"/>
              <a:gd name="connsiteX30" fmla="*/ 3681 w 10830"/>
              <a:gd name="connsiteY30" fmla="*/ 11700 h 11700"/>
              <a:gd name="connsiteX31" fmla="*/ 3484 w 10830"/>
              <a:gd name="connsiteY31" fmla="*/ 11700 h 11700"/>
              <a:gd name="connsiteX32" fmla="*/ 3274 w 10830"/>
              <a:gd name="connsiteY32" fmla="*/ 11334 h 11700"/>
              <a:gd name="connsiteX33" fmla="*/ 3077 w 10830"/>
              <a:gd name="connsiteY33" fmla="*/ 10862 h 11700"/>
              <a:gd name="connsiteX34" fmla="*/ 2881 w 10830"/>
              <a:gd name="connsiteY34" fmla="*/ 10679 h 11700"/>
              <a:gd name="connsiteX35" fmla="*/ 2698 w 10830"/>
              <a:gd name="connsiteY35" fmla="*/ 10496 h 11700"/>
              <a:gd name="connsiteX36" fmla="*/ 2473 w 10830"/>
              <a:gd name="connsiteY36" fmla="*/ 10496 h 11700"/>
              <a:gd name="connsiteX37" fmla="*/ 2291 w 10830"/>
              <a:gd name="connsiteY37" fmla="*/ 10679 h 11700"/>
              <a:gd name="connsiteX38" fmla="*/ 2024 w 10830"/>
              <a:gd name="connsiteY38" fmla="*/ 10862 h 11700"/>
              <a:gd name="connsiteX39" fmla="*/ 1813 w 10830"/>
              <a:gd name="connsiteY39" fmla="*/ 11019 h 11700"/>
              <a:gd name="connsiteX40" fmla="*/ 1631 w 10830"/>
              <a:gd name="connsiteY40" fmla="*/ 11019 h 11700"/>
              <a:gd name="connsiteX41" fmla="*/ 1406 w 10830"/>
              <a:gd name="connsiteY41" fmla="*/ 11019 h 11700"/>
              <a:gd name="connsiteX42" fmla="*/ 637 w 10830"/>
              <a:gd name="connsiteY42" fmla="*/ 6950 h 11700"/>
              <a:gd name="connsiteX43" fmla="*/ 0 w 10830"/>
              <a:gd name="connsiteY43" fmla="*/ 2201 h 11700"/>
              <a:gd name="connsiteX44" fmla="*/ 1406 w 10830"/>
              <a:gd name="connsiteY44" fmla="*/ 1700 h 11700"/>
              <a:gd name="connsiteX45" fmla="*/ 2422 w 10830"/>
              <a:gd name="connsiteY45" fmla="*/ 2201 h 11700"/>
              <a:gd name="connsiteX46" fmla="*/ 3696 w 10830"/>
              <a:gd name="connsiteY46" fmla="*/ 1013 h 11700"/>
              <a:gd name="connsiteX47" fmla="*/ 6881 w 10830"/>
              <a:gd name="connsiteY47" fmla="*/ 1013 h 11700"/>
              <a:gd name="connsiteX48" fmla="*/ 10072 w 10830"/>
              <a:gd name="connsiteY48" fmla="*/ 7093 h 11700"/>
              <a:gd name="connsiteX49" fmla="*/ 10830 w 10830"/>
              <a:gd name="connsiteY49" fmla="*/ 7014 h 11700"/>
              <a:gd name="connsiteX50" fmla="*/ 10549 w 10830"/>
              <a:gd name="connsiteY50" fmla="*/ 7773 h 11700"/>
              <a:gd name="connsiteX51" fmla="*/ 10282 w 10830"/>
              <a:gd name="connsiteY51" fmla="*/ 8245 h 11700"/>
              <a:gd name="connsiteX0" fmla="*/ 9917 w 10830"/>
              <a:gd name="connsiteY0" fmla="*/ 7860 h 10687"/>
              <a:gd name="connsiteX1" fmla="*/ 9650 w 10830"/>
              <a:gd name="connsiteY1" fmla="*/ 8567 h 10687"/>
              <a:gd name="connsiteX2" fmla="*/ 9383 w 10830"/>
              <a:gd name="connsiteY2" fmla="*/ 8671 h 10687"/>
              <a:gd name="connsiteX3" fmla="*/ 9187 w 10830"/>
              <a:gd name="connsiteY3" fmla="*/ 8855 h 10687"/>
              <a:gd name="connsiteX4" fmla="*/ 8990 w 10830"/>
              <a:gd name="connsiteY4" fmla="*/ 8855 h 10687"/>
              <a:gd name="connsiteX5" fmla="*/ 8779 w 10830"/>
              <a:gd name="connsiteY5" fmla="*/ 9195 h 10687"/>
              <a:gd name="connsiteX6" fmla="*/ 8597 w 10830"/>
              <a:gd name="connsiteY6" fmla="*/ 9483 h 10687"/>
              <a:gd name="connsiteX7" fmla="*/ 8386 w 10830"/>
              <a:gd name="connsiteY7" fmla="*/ 9849 h 10687"/>
              <a:gd name="connsiteX8" fmla="*/ 8190 w 10830"/>
              <a:gd name="connsiteY8" fmla="*/ 10006 h 10687"/>
              <a:gd name="connsiteX9" fmla="*/ 7993 w 10830"/>
              <a:gd name="connsiteY9" fmla="*/ 10006 h 10687"/>
              <a:gd name="connsiteX10" fmla="*/ 7796 w 10830"/>
              <a:gd name="connsiteY10" fmla="*/ 10006 h 10687"/>
              <a:gd name="connsiteX11" fmla="*/ 7529 w 10830"/>
              <a:gd name="connsiteY11" fmla="*/ 10006 h 10687"/>
              <a:gd name="connsiteX12" fmla="*/ 7333 w 10830"/>
              <a:gd name="connsiteY12" fmla="*/ 10321 h 10687"/>
              <a:gd name="connsiteX13" fmla="*/ 7066 w 10830"/>
              <a:gd name="connsiteY13" fmla="*/ 10687 h 10687"/>
              <a:gd name="connsiteX14" fmla="*/ 6855 w 10830"/>
              <a:gd name="connsiteY14" fmla="*/ 10687 h 10687"/>
              <a:gd name="connsiteX15" fmla="*/ 6673 w 10830"/>
              <a:gd name="connsiteY15" fmla="*/ 10687 h 10687"/>
              <a:gd name="connsiteX16" fmla="*/ 6462 w 10830"/>
              <a:gd name="connsiteY16" fmla="*/ 10163 h 10687"/>
              <a:gd name="connsiteX17" fmla="*/ 6265 w 10830"/>
              <a:gd name="connsiteY17" fmla="*/ 10006 h 10687"/>
              <a:gd name="connsiteX18" fmla="*/ 6055 w 10830"/>
              <a:gd name="connsiteY18" fmla="*/ 9483 h 10687"/>
              <a:gd name="connsiteX19" fmla="*/ 5872 w 10830"/>
              <a:gd name="connsiteY19" fmla="*/ 9352 h 10687"/>
              <a:gd name="connsiteX20" fmla="*/ 5676 w 10830"/>
              <a:gd name="connsiteY20" fmla="*/ 9352 h 10687"/>
              <a:gd name="connsiteX21" fmla="*/ 5465 w 10830"/>
              <a:gd name="connsiteY21" fmla="*/ 9483 h 10687"/>
              <a:gd name="connsiteX22" fmla="*/ 5268 w 10830"/>
              <a:gd name="connsiteY22" fmla="*/ 9666 h 10687"/>
              <a:gd name="connsiteX23" fmla="*/ 5072 w 10830"/>
              <a:gd name="connsiteY23" fmla="*/ 9666 h 10687"/>
              <a:gd name="connsiteX24" fmla="*/ 4875 w 10830"/>
              <a:gd name="connsiteY24" fmla="*/ 9849 h 10687"/>
              <a:gd name="connsiteX25" fmla="*/ 4678 w 10830"/>
              <a:gd name="connsiteY25" fmla="*/ 10321 h 10687"/>
              <a:gd name="connsiteX26" fmla="*/ 4468 w 10830"/>
              <a:gd name="connsiteY26" fmla="*/ 10504 h 10687"/>
              <a:gd name="connsiteX27" fmla="*/ 4285 w 10830"/>
              <a:gd name="connsiteY27" fmla="*/ 10504 h 10687"/>
              <a:gd name="connsiteX28" fmla="*/ 4074 w 10830"/>
              <a:gd name="connsiteY28" fmla="*/ 10504 h 10687"/>
              <a:gd name="connsiteX29" fmla="*/ 3878 w 10830"/>
              <a:gd name="connsiteY29" fmla="*/ 10504 h 10687"/>
              <a:gd name="connsiteX30" fmla="*/ 3681 w 10830"/>
              <a:gd name="connsiteY30" fmla="*/ 10687 h 10687"/>
              <a:gd name="connsiteX31" fmla="*/ 3484 w 10830"/>
              <a:gd name="connsiteY31" fmla="*/ 10687 h 10687"/>
              <a:gd name="connsiteX32" fmla="*/ 3274 w 10830"/>
              <a:gd name="connsiteY32" fmla="*/ 10321 h 10687"/>
              <a:gd name="connsiteX33" fmla="*/ 3077 w 10830"/>
              <a:gd name="connsiteY33" fmla="*/ 9849 h 10687"/>
              <a:gd name="connsiteX34" fmla="*/ 2881 w 10830"/>
              <a:gd name="connsiteY34" fmla="*/ 9666 h 10687"/>
              <a:gd name="connsiteX35" fmla="*/ 2698 w 10830"/>
              <a:gd name="connsiteY35" fmla="*/ 9483 h 10687"/>
              <a:gd name="connsiteX36" fmla="*/ 2473 w 10830"/>
              <a:gd name="connsiteY36" fmla="*/ 9483 h 10687"/>
              <a:gd name="connsiteX37" fmla="*/ 2291 w 10830"/>
              <a:gd name="connsiteY37" fmla="*/ 9666 h 10687"/>
              <a:gd name="connsiteX38" fmla="*/ 2024 w 10830"/>
              <a:gd name="connsiteY38" fmla="*/ 9849 h 10687"/>
              <a:gd name="connsiteX39" fmla="*/ 1813 w 10830"/>
              <a:gd name="connsiteY39" fmla="*/ 10006 h 10687"/>
              <a:gd name="connsiteX40" fmla="*/ 1631 w 10830"/>
              <a:gd name="connsiteY40" fmla="*/ 10006 h 10687"/>
              <a:gd name="connsiteX41" fmla="*/ 1406 w 10830"/>
              <a:gd name="connsiteY41" fmla="*/ 10006 h 10687"/>
              <a:gd name="connsiteX42" fmla="*/ 637 w 10830"/>
              <a:gd name="connsiteY42" fmla="*/ 5937 h 10687"/>
              <a:gd name="connsiteX43" fmla="*/ 0 w 10830"/>
              <a:gd name="connsiteY43" fmla="*/ 1188 h 10687"/>
              <a:gd name="connsiteX44" fmla="*/ 1406 w 10830"/>
              <a:gd name="connsiteY44" fmla="*/ 687 h 10687"/>
              <a:gd name="connsiteX45" fmla="*/ 2422 w 10830"/>
              <a:gd name="connsiteY45" fmla="*/ 1188 h 10687"/>
              <a:gd name="connsiteX46" fmla="*/ 3696 w 10830"/>
              <a:gd name="connsiteY46" fmla="*/ 0 h 10687"/>
              <a:gd name="connsiteX47" fmla="*/ 6881 w 10830"/>
              <a:gd name="connsiteY47" fmla="*/ 1188 h 10687"/>
              <a:gd name="connsiteX48" fmla="*/ 10072 w 10830"/>
              <a:gd name="connsiteY48" fmla="*/ 6080 h 10687"/>
              <a:gd name="connsiteX49" fmla="*/ 10830 w 10830"/>
              <a:gd name="connsiteY49" fmla="*/ 6001 h 10687"/>
              <a:gd name="connsiteX50" fmla="*/ 10549 w 10830"/>
              <a:gd name="connsiteY50" fmla="*/ 6760 h 10687"/>
              <a:gd name="connsiteX51" fmla="*/ 10282 w 10830"/>
              <a:gd name="connsiteY51" fmla="*/ 7232 h 10687"/>
              <a:gd name="connsiteX0" fmla="*/ 9917 w 12510"/>
              <a:gd name="connsiteY0" fmla="*/ 8675 h 11502"/>
              <a:gd name="connsiteX1" fmla="*/ 9650 w 12510"/>
              <a:gd name="connsiteY1" fmla="*/ 9382 h 11502"/>
              <a:gd name="connsiteX2" fmla="*/ 9383 w 12510"/>
              <a:gd name="connsiteY2" fmla="*/ 9486 h 11502"/>
              <a:gd name="connsiteX3" fmla="*/ 9187 w 12510"/>
              <a:gd name="connsiteY3" fmla="*/ 9670 h 11502"/>
              <a:gd name="connsiteX4" fmla="*/ 8990 w 12510"/>
              <a:gd name="connsiteY4" fmla="*/ 9670 h 11502"/>
              <a:gd name="connsiteX5" fmla="*/ 8779 w 12510"/>
              <a:gd name="connsiteY5" fmla="*/ 10010 h 11502"/>
              <a:gd name="connsiteX6" fmla="*/ 8597 w 12510"/>
              <a:gd name="connsiteY6" fmla="*/ 10298 h 11502"/>
              <a:gd name="connsiteX7" fmla="*/ 8386 w 12510"/>
              <a:gd name="connsiteY7" fmla="*/ 10664 h 11502"/>
              <a:gd name="connsiteX8" fmla="*/ 8190 w 12510"/>
              <a:gd name="connsiteY8" fmla="*/ 10821 h 11502"/>
              <a:gd name="connsiteX9" fmla="*/ 7993 w 12510"/>
              <a:gd name="connsiteY9" fmla="*/ 10821 h 11502"/>
              <a:gd name="connsiteX10" fmla="*/ 7796 w 12510"/>
              <a:gd name="connsiteY10" fmla="*/ 10821 h 11502"/>
              <a:gd name="connsiteX11" fmla="*/ 7529 w 12510"/>
              <a:gd name="connsiteY11" fmla="*/ 10821 h 11502"/>
              <a:gd name="connsiteX12" fmla="*/ 7333 w 12510"/>
              <a:gd name="connsiteY12" fmla="*/ 11136 h 11502"/>
              <a:gd name="connsiteX13" fmla="*/ 7066 w 12510"/>
              <a:gd name="connsiteY13" fmla="*/ 11502 h 11502"/>
              <a:gd name="connsiteX14" fmla="*/ 6855 w 12510"/>
              <a:gd name="connsiteY14" fmla="*/ 11502 h 11502"/>
              <a:gd name="connsiteX15" fmla="*/ 6673 w 12510"/>
              <a:gd name="connsiteY15" fmla="*/ 11502 h 11502"/>
              <a:gd name="connsiteX16" fmla="*/ 6462 w 12510"/>
              <a:gd name="connsiteY16" fmla="*/ 10978 h 11502"/>
              <a:gd name="connsiteX17" fmla="*/ 6265 w 12510"/>
              <a:gd name="connsiteY17" fmla="*/ 10821 h 11502"/>
              <a:gd name="connsiteX18" fmla="*/ 6055 w 12510"/>
              <a:gd name="connsiteY18" fmla="*/ 10298 h 11502"/>
              <a:gd name="connsiteX19" fmla="*/ 5872 w 12510"/>
              <a:gd name="connsiteY19" fmla="*/ 10167 h 11502"/>
              <a:gd name="connsiteX20" fmla="*/ 5676 w 12510"/>
              <a:gd name="connsiteY20" fmla="*/ 10167 h 11502"/>
              <a:gd name="connsiteX21" fmla="*/ 5465 w 12510"/>
              <a:gd name="connsiteY21" fmla="*/ 10298 h 11502"/>
              <a:gd name="connsiteX22" fmla="*/ 5268 w 12510"/>
              <a:gd name="connsiteY22" fmla="*/ 10481 h 11502"/>
              <a:gd name="connsiteX23" fmla="*/ 5072 w 12510"/>
              <a:gd name="connsiteY23" fmla="*/ 10481 h 11502"/>
              <a:gd name="connsiteX24" fmla="*/ 4875 w 12510"/>
              <a:gd name="connsiteY24" fmla="*/ 10664 h 11502"/>
              <a:gd name="connsiteX25" fmla="*/ 4678 w 12510"/>
              <a:gd name="connsiteY25" fmla="*/ 11136 h 11502"/>
              <a:gd name="connsiteX26" fmla="*/ 4468 w 12510"/>
              <a:gd name="connsiteY26" fmla="*/ 11319 h 11502"/>
              <a:gd name="connsiteX27" fmla="*/ 4285 w 12510"/>
              <a:gd name="connsiteY27" fmla="*/ 11319 h 11502"/>
              <a:gd name="connsiteX28" fmla="*/ 4074 w 12510"/>
              <a:gd name="connsiteY28" fmla="*/ 11319 h 11502"/>
              <a:gd name="connsiteX29" fmla="*/ 3878 w 12510"/>
              <a:gd name="connsiteY29" fmla="*/ 11319 h 11502"/>
              <a:gd name="connsiteX30" fmla="*/ 3681 w 12510"/>
              <a:gd name="connsiteY30" fmla="*/ 11502 h 11502"/>
              <a:gd name="connsiteX31" fmla="*/ 3484 w 12510"/>
              <a:gd name="connsiteY31" fmla="*/ 11502 h 11502"/>
              <a:gd name="connsiteX32" fmla="*/ 3274 w 12510"/>
              <a:gd name="connsiteY32" fmla="*/ 11136 h 11502"/>
              <a:gd name="connsiteX33" fmla="*/ 3077 w 12510"/>
              <a:gd name="connsiteY33" fmla="*/ 10664 h 11502"/>
              <a:gd name="connsiteX34" fmla="*/ 2881 w 12510"/>
              <a:gd name="connsiteY34" fmla="*/ 10481 h 11502"/>
              <a:gd name="connsiteX35" fmla="*/ 2698 w 12510"/>
              <a:gd name="connsiteY35" fmla="*/ 10298 h 11502"/>
              <a:gd name="connsiteX36" fmla="*/ 2473 w 12510"/>
              <a:gd name="connsiteY36" fmla="*/ 10298 h 11502"/>
              <a:gd name="connsiteX37" fmla="*/ 2291 w 12510"/>
              <a:gd name="connsiteY37" fmla="*/ 10481 h 11502"/>
              <a:gd name="connsiteX38" fmla="*/ 2024 w 12510"/>
              <a:gd name="connsiteY38" fmla="*/ 10664 h 11502"/>
              <a:gd name="connsiteX39" fmla="*/ 1813 w 12510"/>
              <a:gd name="connsiteY39" fmla="*/ 10821 h 11502"/>
              <a:gd name="connsiteX40" fmla="*/ 1631 w 12510"/>
              <a:gd name="connsiteY40" fmla="*/ 10821 h 11502"/>
              <a:gd name="connsiteX41" fmla="*/ 1406 w 12510"/>
              <a:gd name="connsiteY41" fmla="*/ 10821 h 11502"/>
              <a:gd name="connsiteX42" fmla="*/ 637 w 12510"/>
              <a:gd name="connsiteY42" fmla="*/ 6752 h 11502"/>
              <a:gd name="connsiteX43" fmla="*/ 0 w 12510"/>
              <a:gd name="connsiteY43" fmla="*/ 2003 h 11502"/>
              <a:gd name="connsiteX44" fmla="*/ 1406 w 12510"/>
              <a:gd name="connsiteY44" fmla="*/ 1502 h 11502"/>
              <a:gd name="connsiteX45" fmla="*/ 2422 w 12510"/>
              <a:gd name="connsiteY45" fmla="*/ 2003 h 11502"/>
              <a:gd name="connsiteX46" fmla="*/ 3696 w 12510"/>
              <a:gd name="connsiteY46" fmla="*/ 815 h 11502"/>
              <a:gd name="connsiteX47" fmla="*/ 6881 w 12510"/>
              <a:gd name="connsiteY47" fmla="*/ 2003 h 11502"/>
              <a:gd name="connsiteX48" fmla="*/ 11978 w 12510"/>
              <a:gd name="connsiteY48" fmla="*/ 815 h 11502"/>
              <a:gd name="connsiteX49" fmla="*/ 10072 w 12510"/>
              <a:gd name="connsiteY49" fmla="*/ 6895 h 11502"/>
              <a:gd name="connsiteX50" fmla="*/ 10830 w 12510"/>
              <a:gd name="connsiteY50" fmla="*/ 6816 h 11502"/>
              <a:gd name="connsiteX51" fmla="*/ 10549 w 12510"/>
              <a:gd name="connsiteY51" fmla="*/ 7575 h 11502"/>
              <a:gd name="connsiteX52" fmla="*/ 10282 w 12510"/>
              <a:gd name="connsiteY52" fmla="*/ 8047 h 11502"/>
              <a:gd name="connsiteX0" fmla="*/ 9917 w 12510"/>
              <a:gd name="connsiteY0" fmla="*/ 8873 h 11700"/>
              <a:gd name="connsiteX1" fmla="*/ 9650 w 12510"/>
              <a:gd name="connsiteY1" fmla="*/ 9580 h 11700"/>
              <a:gd name="connsiteX2" fmla="*/ 9383 w 12510"/>
              <a:gd name="connsiteY2" fmla="*/ 9684 h 11700"/>
              <a:gd name="connsiteX3" fmla="*/ 9187 w 12510"/>
              <a:gd name="connsiteY3" fmla="*/ 9868 h 11700"/>
              <a:gd name="connsiteX4" fmla="*/ 8990 w 12510"/>
              <a:gd name="connsiteY4" fmla="*/ 9868 h 11700"/>
              <a:gd name="connsiteX5" fmla="*/ 8779 w 12510"/>
              <a:gd name="connsiteY5" fmla="*/ 10208 h 11700"/>
              <a:gd name="connsiteX6" fmla="*/ 8597 w 12510"/>
              <a:gd name="connsiteY6" fmla="*/ 10496 h 11700"/>
              <a:gd name="connsiteX7" fmla="*/ 8386 w 12510"/>
              <a:gd name="connsiteY7" fmla="*/ 10862 h 11700"/>
              <a:gd name="connsiteX8" fmla="*/ 8190 w 12510"/>
              <a:gd name="connsiteY8" fmla="*/ 11019 h 11700"/>
              <a:gd name="connsiteX9" fmla="*/ 7993 w 12510"/>
              <a:gd name="connsiteY9" fmla="*/ 11019 h 11700"/>
              <a:gd name="connsiteX10" fmla="*/ 7796 w 12510"/>
              <a:gd name="connsiteY10" fmla="*/ 11019 h 11700"/>
              <a:gd name="connsiteX11" fmla="*/ 7529 w 12510"/>
              <a:gd name="connsiteY11" fmla="*/ 11019 h 11700"/>
              <a:gd name="connsiteX12" fmla="*/ 7333 w 12510"/>
              <a:gd name="connsiteY12" fmla="*/ 11334 h 11700"/>
              <a:gd name="connsiteX13" fmla="*/ 7066 w 12510"/>
              <a:gd name="connsiteY13" fmla="*/ 11700 h 11700"/>
              <a:gd name="connsiteX14" fmla="*/ 6855 w 12510"/>
              <a:gd name="connsiteY14" fmla="*/ 11700 h 11700"/>
              <a:gd name="connsiteX15" fmla="*/ 6673 w 12510"/>
              <a:gd name="connsiteY15" fmla="*/ 11700 h 11700"/>
              <a:gd name="connsiteX16" fmla="*/ 6462 w 12510"/>
              <a:gd name="connsiteY16" fmla="*/ 11176 h 11700"/>
              <a:gd name="connsiteX17" fmla="*/ 6265 w 12510"/>
              <a:gd name="connsiteY17" fmla="*/ 11019 h 11700"/>
              <a:gd name="connsiteX18" fmla="*/ 6055 w 12510"/>
              <a:gd name="connsiteY18" fmla="*/ 10496 h 11700"/>
              <a:gd name="connsiteX19" fmla="*/ 5872 w 12510"/>
              <a:gd name="connsiteY19" fmla="*/ 10365 h 11700"/>
              <a:gd name="connsiteX20" fmla="*/ 5676 w 12510"/>
              <a:gd name="connsiteY20" fmla="*/ 10365 h 11700"/>
              <a:gd name="connsiteX21" fmla="*/ 5465 w 12510"/>
              <a:gd name="connsiteY21" fmla="*/ 10496 h 11700"/>
              <a:gd name="connsiteX22" fmla="*/ 5268 w 12510"/>
              <a:gd name="connsiteY22" fmla="*/ 10679 h 11700"/>
              <a:gd name="connsiteX23" fmla="*/ 5072 w 12510"/>
              <a:gd name="connsiteY23" fmla="*/ 10679 h 11700"/>
              <a:gd name="connsiteX24" fmla="*/ 4875 w 12510"/>
              <a:gd name="connsiteY24" fmla="*/ 10862 h 11700"/>
              <a:gd name="connsiteX25" fmla="*/ 4678 w 12510"/>
              <a:gd name="connsiteY25" fmla="*/ 11334 h 11700"/>
              <a:gd name="connsiteX26" fmla="*/ 4468 w 12510"/>
              <a:gd name="connsiteY26" fmla="*/ 11517 h 11700"/>
              <a:gd name="connsiteX27" fmla="*/ 4285 w 12510"/>
              <a:gd name="connsiteY27" fmla="*/ 11517 h 11700"/>
              <a:gd name="connsiteX28" fmla="*/ 4074 w 12510"/>
              <a:gd name="connsiteY28" fmla="*/ 11517 h 11700"/>
              <a:gd name="connsiteX29" fmla="*/ 3878 w 12510"/>
              <a:gd name="connsiteY29" fmla="*/ 11517 h 11700"/>
              <a:gd name="connsiteX30" fmla="*/ 3681 w 12510"/>
              <a:gd name="connsiteY30" fmla="*/ 11700 h 11700"/>
              <a:gd name="connsiteX31" fmla="*/ 3484 w 12510"/>
              <a:gd name="connsiteY31" fmla="*/ 11700 h 11700"/>
              <a:gd name="connsiteX32" fmla="*/ 3274 w 12510"/>
              <a:gd name="connsiteY32" fmla="*/ 11334 h 11700"/>
              <a:gd name="connsiteX33" fmla="*/ 3077 w 12510"/>
              <a:gd name="connsiteY33" fmla="*/ 10862 h 11700"/>
              <a:gd name="connsiteX34" fmla="*/ 2881 w 12510"/>
              <a:gd name="connsiteY34" fmla="*/ 10679 h 11700"/>
              <a:gd name="connsiteX35" fmla="*/ 2698 w 12510"/>
              <a:gd name="connsiteY35" fmla="*/ 10496 h 11700"/>
              <a:gd name="connsiteX36" fmla="*/ 2473 w 12510"/>
              <a:gd name="connsiteY36" fmla="*/ 10496 h 11700"/>
              <a:gd name="connsiteX37" fmla="*/ 2291 w 12510"/>
              <a:gd name="connsiteY37" fmla="*/ 10679 h 11700"/>
              <a:gd name="connsiteX38" fmla="*/ 2024 w 12510"/>
              <a:gd name="connsiteY38" fmla="*/ 10862 h 11700"/>
              <a:gd name="connsiteX39" fmla="*/ 1813 w 12510"/>
              <a:gd name="connsiteY39" fmla="*/ 11019 h 11700"/>
              <a:gd name="connsiteX40" fmla="*/ 1631 w 12510"/>
              <a:gd name="connsiteY40" fmla="*/ 11019 h 11700"/>
              <a:gd name="connsiteX41" fmla="*/ 1406 w 12510"/>
              <a:gd name="connsiteY41" fmla="*/ 11019 h 11700"/>
              <a:gd name="connsiteX42" fmla="*/ 637 w 12510"/>
              <a:gd name="connsiteY42" fmla="*/ 6950 h 11700"/>
              <a:gd name="connsiteX43" fmla="*/ 0 w 12510"/>
              <a:gd name="connsiteY43" fmla="*/ 2201 h 11700"/>
              <a:gd name="connsiteX44" fmla="*/ 1406 w 12510"/>
              <a:gd name="connsiteY44" fmla="*/ 1700 h 11700"/>
              <a:gd name="connsiteX45" fmla="*/ 2422 w 12510"/>
              <a:gd name="connsiteY45" fmla="*/ 2201 h 11700"/>
              <a:gd name="connsiteX46" fmla="*/ 3696 w 12510"/>
              <a:gd name="connsiteY46" fmla="*/ 1013 h 11700"/>
              <a:gd name="connsiteX47" fmla="*/ 6881 w 12510"/>
              <a:gd name="connsiteY47" fmla="*/ 1013 h 11700"/>
              <a:gd name="connsiteX48" fmla="*/ 11978 w 12510"/>
              <a:gd name="connsiteY48" fmla="*/ 1013 h 11700"/>
              <a:gd name="connsiteX49" fmla="*/ 10072 w 12510"/>
              <a:gd name="connsiteY49" fmla="*/ 7093 h 11700"/>
              <a:gd name="connsiteX50" fmla="*/ 10830 w 12510"/>
              <a:gd name="connsiteY50" fmla="*/ 7014 h 11700"/>
              <a:gd name="connsiteX51" fmla="*/ 10549 w 12510"/>
              <a:gd name="connsiteY51" fmla="*/ 7773 h 11700"/>
              <a:gd name="connsiteX52" fmla="*/ 10282 w 12510"/>
              <a:gd name="connsiteY52" fmla="*/ 8245 h 11700"/>
              <a:gd name="connsiteX0" fmla="*/ 9917 w 12510"/>
              <a:gd name="connsiteY0" fmla="*/ 8873 h 11700"/>
              <a:gd name="connsiteX1" fmla="*/ 9650 w 12510"/>
              <a:gd name="connsiteY1" fmla="*/ 9580 h 11700"/>
              <a:gd name="connsiteX2" fmla="*/ 9383 w 12510"/>
              <a:gd name="connsiteY2" fmla="*/ 9684 h 11700"/>
              <a:gd name="connsiteX3" fmla="*/ 9187 w 12510"/>
              <a:gd name="connsiteY3" fmla="*/ 9868 h 11700"/>
              <a:gd name="connsiteX4" fmla="*/ 8990 w 12510"/>
              <a:gd name="connsiteY4" fmla="*/ 9868 h 11700"/>
              <a:gd name="connsiteX5" fmla="*/ 8779 w 12510"/>
              <a:gd name="connsiteY5" fmla="*/ 10208 h 11700"/>
              <a:gd name="connsiteX6" fmla="*/ 8597 w 12510"/>
              <a:gd name="connsiteY6" fmla="*/ 10496 h 11700"/>
              <a:gd name="connsiteX7" fmla="*/ 8386 w 12510"/>
              <a:gd name="connsiteY7" fmla="*/ 10862 h 11700"/>
              <a:gd name="connsiteX8" fmla="*/ 8190 w 12510"/>
              <a:gd name="connsiteY8" fmla="*/ 11019 h 11700"/>
              <a:gd name="connsiteX9" fmla="*/ 7993 w 12510"/>
              <a:gd name="connsiteY9" fmla="*/ 11019 h 11700"/>
              <a:gd name="connsiteX10" fmla="*/ 7796 w 12510"/>
              <a:gd name="connsiteY10" fmla="*/ 11019 h 11700"/>
              <a:gd name="connsiteX11" fmla="*/ 7529 w 12510"/>
              <a:gd name="connsiteY11" fmla="*/ 11019 h 11700"/>
              <a:gd name="connsiteX12" fmla="*/ 7333 w 12510"/>
              <a:gd name="connsiteY12" fmla="*/ 11334 h 11700"/>
              <a:gd name="connsiteX13" fmla="*/ 7066 w 12510"/>
              <a:gd name="connsiteY13" fmla="*/ 11700 h 11700"/>
              <a:gd name="connsiteX14" fmla="*/ 6855 w 12510"/>
              <a:gd name="connsiteY14" fmla="*/ 11700 h 11700"/>
              <a:gd name="connsiteX15" fmla="*/ 6673 w 12510"/>
              <a:gd name="connsiteY15" fmla="*/ 11700 h 11700"/>
              <a:gd name="connsiteX16" fmla="*/ 6462 w 12510"/>
              <a:gd name="connsiteY16" fmla="*/ 11176 h 11700"/>
              <a:gd name="connsiteX17" fmla="*/ 6265 w 12510"/>
              <a:gd name="connsiteY17" fmla="*/ 11019 h 11700"/>
              <a:gd name="connsiteX18" fmla="*/ 6055 w 12510"/>
              <a:gd name="connsiteY18" fmla="*/ 10496 h 11700"/>
              <a:gd name="connsiteX19" fmla="*/ 5872 w 12510"/>
              <a:gd name="connsiteY19" fmla="*/ 10365 h 11700"/>
              <a:gd name="connsiteX20" fmla="*/ 5676 w 12510"/>
              <a:gd name="connsiteY20" fmla="*/ 10365 h 11700"/>
              <a:gd name="connsiteX21" fmla="*/ 5465 w 12510"/>
              <a:gd name="connsiteY21" fmla="*/ 10496 h 11700"/>
              <a:gd name="connsiteX22" fmla="*/ 5268 w 12510"/>
              <a:gd name="connsiteY22" fmla="*/ 10679 h 11700"/>
              <a:gd name="connsiteX23" fmla="*/ 5072 w 12510"/>
              <a:gd name="connsiteY23" fmla="*/ 10679 h 11700"/>
              <a:gd name="connsiteX24" fmla="*/ 4875 w 12510"/>
              <a:gd name="connsiteY24" fmla="*/ 10862 h 11700"/>
              <a:gd name="connsiteX25" fmla="*/ 4678 w 12510"/>
              <a:gd name="connsiteY25" fmla="*/ 11334 h 11700"/>
              <a:gd name="connsiteX26" fmla="*/ 4468 w 12510"/>
              <a:gd name="connsiteY26" fmla="*/ 11517 h 11700"/>
              <a:gd name="connsiteX27" fmla="*/ 4285 w 12510"/>
              <a:gd name="connsiteY27" fmla="*/ 11517 h 11700"/>
              <a:gd name="connsiteX28" fmla="*/ 4074 w 12510"/>
              <a:gd name="connsiteY28" fmla="*/ 11517 h 11700"/>
              <a:gd name="connsiteX29" fmla="*/ 3878 w 12510"/>
              <a:gd name="connsiteY29" fmla="*/ 11517 h 11700"/>
              <a:gd name="connsiteX30" fmla="*/ 3681 w 12510"/>
              <a:gd name="connsiteY30" fmla="*/ 11700 h 11700"/>
              <a:gd name="connsiteX31" fmla="*/ 3484 w 12510"/>
              <a:gd name="connsiteY31" fmla="*/ 11700 h 11700"/>
              <a:gd name="connsiteX32" fmla="*/ 3274 w 12510"/>
              <a:gd name="connsiteY32" fmla="*/ 11334 h 11700"/>
              <a:gd name="connsiteX33" fmla="*/ 3077 w 12510"/>
              <a:gd name="connsiteY33" fmla="*/ 10862 h 11700"/>
              <a:gd name="connsiteX34" fmla="*/ 2881 w 12510"/>
              <a:gd name="connsiteY34" fmla="*/ 10679 h 11700"/>
              <a:gd name="connsiteX35" fmla="*/ 2698 w 12510"/>
              <a:gd name="connsiteY35" fmla="*/ 10496 h 11700"/>
              <a:gd name="connsiteX36" fmla="*/ 2473 w 12510"/>
              <a:gd name="connsiteY36" fmla="*/ 10496 h 11700"/>
              <a:gd name="connsiteX37" fmla="*/ 2291 w 12510"/>
              <a:gd name="connsiteY37" fmla="*/ 10679 h 11700"/>
              <a:gd name="connsiteX38" fmla="*/ 2024 w 12510"/>
              <a:gd name="connsiteY38" fmla="*/ 10862 h 11700"/>
              <a:gd name="connsiteX39" fmla="*/ 1813 w 12510"/>
              <a:gd name="connsiteY39" fmla="*/ 11019 h 11700"/>
              <a:gd name="connsiteX40" fmla="*/ 1631 w 12510"/>
              <a:gd name="connsiteY40" fmla="*/ 11019 h 11700"/>
              <a:gd name="connsiteX41" fmla="*/ 1406 w 12510"/>
              <a:gd name="connsiteY41" fmla="*/ 11019 h 11700"/>
              <a:gd name="connsiteX42" fmla="*/ 637 w 12510"/>
              <a:gd name="connsiteY42" fmla="*/ 6950 h 11700"/>
              <a:gd name="connsiteX43" fmla="*/ 0 w 12510"/>
              <a:gd name="connsiteY43" fmla="*/ 2201 h 11700"/>
              <a:gd name="connsiteX44" fmla="*/ 1406 w 12510"/>
              <a:gd name="connsiteY44" fmla="*/ 1700 h 11700"/>
              <a:gd name="connsiteX45" fmla="*/ 2422 w 12510"/>
              <a:gd name="connsiteY45" fmla="*/ 2201 h 11700"/>
              <a:gd name="connsiteX46" fmla="*/ 3696 w 12510"/>
              <a:gd name="connsiteY46" fmla="*/ 1013 h 11700"/>
              <a:gd name="connsiteX47" fmla="*/ 6881 w 12510"/>
              <a:gd name="connsiteY47" fmla="*/ 1013 h 11700"/>
              <a:gd name="connsiteX48" fmla="*/ 11978 w 12510"/>
              <a:gd name="connsiteY48" fmla="*/ 1013 h 11700"/>
              <a:gd name="connsiteX49" fmla="*/ 10072 w 12510"/>
              <a:gd name="connsiteY49" fmla="*/ 7093 h 11700"/>
              <a:gd name="connsiteX50" fmla="*/ 10830 w 12510"/>
              <a:gd name="connsiteY50" fmla="*/ 7014 h 11700"/>
              <a:gd name="connsiteX51" fmla="*/ 10549 w 12510"/>
              <a:gd name="connsiteY51" fmla="*/ 7773 h 11700"/>
              <a:gd name="connsiteX52" fmla="*/ 10282 w 12510"/>
              <a:gd name="connsiteY52" fmla="*/ 8245 h 11700"/>
              <a:gd name="connsiteX0" fmla="*/ 9917 w 15163"/>
              <a:gd name="connsiteY0" fmla="*/ 9368 h 12195"/>
              <a:gd name="connsiteX1" fmla="*/ 9650 w 15163"/>
              <a:gd name="connsiteY1" fmla="*/ 10075 h 12195"/>
              <a:gd name="connsiteX2" fmla="*/ 9383 w 15163"/>
              <a:gd name="connsiteY2" fmla="*/ 10179 h 12195"/>
              <a:gd name="connsiteX3" fmla="*/ 9187 w 15163"/>
              <a:gd name="connsiteY3" fmla="*/ 10363 h 12195"/>
              <a:gd name="connsiteX4" fmla="*/ 8990 w 15163"/>
              <a:gd name="connsiteY4" fmla="*/ 10363 h 12195"/>
              <a:gd name="connsiteX5" fmla="*/ 8779 w 15163"/>
              <a:gd name="connsiteY5" fmla="*/ 10703 h 12195"/>
              <a:gd name="connsiteX6" fmla="*/ 8597 w 15163"/>
              <a:gd name="connsiteY6" fmla="*/ 10991 h 12195"/>
              <a:gd name="connsiteX7" fmla="*/ 8386 w 15163"/>
              <a:gd name="connsiteY7" fmla="*/ 11357 h 12195"/>
              <a:gd name="connsiteX8" fmla="*/ 8190 w 15163"/>
              <a:gd name="connsiteY8" fmla="*/ 11514 h 12195"/>
              <a:gd name="connsiteX9" fmla="*/ 7993 w 15163"/>
              <a:gd name="connsiteY9" fmla="*/ 11514 h 12195"/>
              <a:gd name="connsiteX10" fmla="*/ 7796 w 15163"/>
              <a:gd name="connsiteY10" fmla="*/ 11514 h 12195"/>
              <a:gd name="connsiteX11" fmla="*/ 7529 w 15163"/>
              <a:gd name="connsiteY11" fmla="*/ 11514 h 12195"/>
              <a:gd name="connsiteX12" fmla="*/ 7333 w 15163"/>
              <a:gd name="connsiteY12" fmla="*/ 11829 h 12195"/>
              <a:gd name="connsiteX13" fmla="*/ 7066 w 15163"/>
              <a:gd name="connsiteY13" fmla="*/ 12195 h 12195"/>
              <a:gd name="connsiteX14" fmla="*/ 6855 w 15163"/>
              <a:gd name="connsiteY14" fmla="*/ 12195 h 12195"/>
              <a:gd name="connsiteX15" fmla="*/ 6673 w 15163"/>
              <a:gd name="connsiteY15" fmla="*/ 12195 h 12195"/>
              <a:gd name="connsiteX16" fmla="*/ 6462 w 15163"/>
              <a:gd name="connsiteY16" fmla="*/ 11671 h 12195"/>
              <a:gd name="connsiteX17" fmla="*/ 6265 w 15163"/>
              <a:gd name="connsiteY17" fmla="*/ 11514 h 12195"/>
              <a:gd name="connsiteX18" fmla="*/ 6055 w 15163"/>
              <a:gd name="connsiteY18" fmla="*/ 10991 h 12195"/>
              <a:gd name="connsiteX19" fmla="*/ 5872 w 15163"/>
              <a:gd name="connsiteY19" fmla="*/ 10860 h 12195"/>
              <a:gd name="connsiteX20" fmla="*/ 5676 w 15163"/>
              <a:gd name="connsiteY20" fmla="*/ 10860 h 12195"/>
              <a:gd name="connsiteX21" fmla="*/ 5465 w 15163"/>
              <a:gd name="connsiteY21" fmla="*/ 10991 h 12195"/>
              <a:gd name="connsiteX22" fmla="*/ 5268 w 15163"/>
              <a:gd name="connsiteY22" fmla="*/ 11174 h 12195"/>
              <a:gd name="connsiteX23" fmla="*/ 5072 w 15163"/>
              <a:gd name="connsiteY23" fmla="*/ 11174 h 12195"/>
              <a:gd name="connsiteX24" fmla="*/ 4875 w 15163"/>
              <a:gd name="connsiteY24" fmla="*/ 11357 h 12195"/>
              <a:gd name="connsiteX25" fmla="*/ 4678 w 15163"/>
              <a:gd name="connsiteY25" fmla="*/ 11829 h 12195"/>
              <a:gd name="connsiteX26" fmla="*/ 4468 w 15163"/>
              <a:gd name="connsiteY26" fmla="*/ 12012 h 12195"/>
              <a:gd name="connsiteX27" fmla="*/ 4285 w 15163"/>
              <a:gd name="connsiteY27" fmla="*/ 12012 h 12195"/>
              <a:gd name="connsiteX28" fmla="*/ 4074 w 15163"/>
              <a:gd name="connsiteY28" fmla="*/ 12012 h 12195"/>
              <a:gd name="connsiteX29" fmla="*/ 3878 w 15163"/>
              <a:gd name="connsiteY29" fmla="*/ 12012 h 12195"/>
              <a:gd name="connsiteX30" fmla="*/ 3681 w 15163"/>
              <a:gd name="connsiteY30" fmla="*/ 12195 h 12195"/>
              <a:gd name="connsiteX31" fmla="*/ 3484 w 15163"/>
              <a:gd name="connsiteY31" fmla="*/ 12195 h 12195"/>
              <a:gd name="connsiteX32" fmla="*/ 3274 w 15163"/>
              <a:gd name="connsiteY32" fmla="*/ 11829 h 12195"/>
              <a:gd name="connsiteX33" fmla="*/ 3077 w 15163"/>
              <a:gd name="connsiteY33" fmla="*/ 11357 h 12195"/>
              <a:gd name="connsiteX34" fmla="*/ 2881 w 15163"/>
              <a:gd name="connsiteY34" fmla="*/ 11174 h 12195"/>
              <a:gd name="connsiteX35" fmla="*/ 2698 w 15163"/>
              <a:gd name="connsiteY35" fmla="*/ 10991 h 12195"/>
              <a:gd name="connsiteX36" fmla="*/ 2473 w 15163"/>
              <a:gd name="connsiteY36" fmla="*/ 10991 h 12195"/>
              <a:gd name="connsiteX37" fmla="*/ 2291 w 15163"/>
              <a:gd name="connsiteY37" fmla="*/ 11174 h 12195"/>
              <a:gd name="connsiteX38" fmla="*/ 2024 w 15163"/>
              <a:gd name="connsiteY38" fmla="*/ 11357 h 12195"/>
              <a:gd name="connsiteX39" fmla="*/ 1813 w 15163"/>
              <a:gd name="connsiteY39" fmla="*/ 11514 h 12195"/>
              <a:gd name="connsiteX40" fmla="*/ 1631 w 15163"/>
              <a:gd name="connsiteY40" fmla="*/ 11514 h 12195"/>
              <a:gd name="connsiteX41" fmla="*/ 1406 w 15163"/>
              <a:gd name="connsiteY41" fmla="*/ 11514 h 12195"/>
              <a:gd name="connsiteX42" fmla="*/ 637 w 15163"/>
              <a:gd name="connsiteY42" fmla="*/ 7445 h 12195"/>
              <a:gd name="connsiteX43" fmla="*/ 0 w 15163"/>
              <a:gd name="connsiteY43" fmla="*/ 2696 h 12195"/>
              <a:gd name="connsiteX44" fmla="*/ 1406 w 15163"/>
              <a:gd name="connsiteY44" fmla="*/ 2195 h 12195"/>
              <a:gd name="connsiteX45" fmla="*/ 2422 w 15163"/>
              <a:gd name="connsiteY45" fmla="*/ 2696 h 12195"/>
              <a:gd name="connsiteX46" fmla="*/ 3696 w 15163"/>
              <a:gd name="connsiteY46" fmla="*/ 1508 h 12195"/>
              <a:gd name="connsiteX47" fmla="*/ 6881 w 15163"/>
              <a:gd name="connsiteY47" fmla="*/ 1508 h 12195"/>
              <a:gd name="connsiteX48" fmla="*/ 11978 w 15163"/>
              <a:gd name="connsiteY48" fmla="*/ 1508 h 12195"/>
              <a:gd name="connsiteX49" fmla="*/ 15163 w 15163"/>
              <a:gd name="connsiteY49" fmla="*/ 321 h 12195"/>
              <a:gd name="connsiteX50" fmla="*/ 10830 w 15163"/>
              <a:gd name="connsiteY50" fmla="*/ 7509 h 12195"/>
              <a:gd name="connsiteX51" fmla="*/ 10549 w 15163"/>
              <a:gd name="connsiteY51" fmla="*/ 8268 h 12195"/>
              <a:gd name="connsiteX52" fmla="*/ 10282 w 15163"/>
              <a:gd name="connsiteY52" fmla="*/ 8740 h 12195"/>
              <a:gd name="connsiteX0" fmla="*/ 9917 w 15163"/>
              <a:gd name="connsiteY0" fmla="*/ 9368 h 12195"/>
              <a:gd name="connsiteX1" fmla="*/ 9650 w 15163"/>
              <a:gd name="connsiteY1" fmla="*/ 10075 h 12195"/>
              <a:gd name="connsiteX2" fmla="*/ 9383 w 15163"/>
              <a:gd name="connsiteY2" fmla="*/ 10179 h 12195"/>
              <a:gd name="connsiteX3" fmla="*/ 9187 w 15163"/>
              <a:gd name="connsiteY3" fmla="*/ 10363 h 12195"/>
              <a:gd name="connsiteX4" fmla="*/ 8990 w 15163"/>
              <a:gd name="connsiteY4" fmla="*/ 10363 h 12195"/>
              <a:gd name="connsiteX5" fmla="*/ 8779 w 15163"/>
              <a:gd name="connsiteY5" fmla="*/ 10703 h 12195"/>
              <a:gd name="connsiteX6" fmla="*/ 8597 w 15163"/>
              <a:gd name="connsiteY6" fmla="*/ 10991 h 12195"/>
              <a:gd name="connsiteX7" fmla="*/ 8386 w 15163"/>
              <a:gd name="connsiteY7" fmla="*/ 11357 h 12195"/>
              <a:gd name="connsiteX8" fmla="*/ 8190 w 15163"/>
              <a:gd name="connsiteY8" fmla="*/ 11514 h 12195"/>
              <a:gd name="connsiteX9" fmla="*/ 7993 w 15163"/>
              <a:gd name="connsiteY9" fmla="*/ 11514 h 12195"/>
              <a:gd name="connsiteX10" fmla="*/ 7796 w 15163"/>
              <a:gd name="connsiteY10" fmla="*/ 11514 h 12195"/>
              <a:gd name="connsiteX11" fmla="*/ 7529 w 15163"/>
              <a:gd name="connsiteY11" fmla="*/ 11514 h 12195"/>
              <a:gd name="connsiteX12" fmla="*/ 7333 w 15163"/>
              <a:gd name="connsiteY12" fmla="*/ 11829 h 12195"/>
              <a:gd name="connsiteX13" fmla="*/ 7066 w 15163"/>
              <a:gd name="connsiteY13" fmla="*/ 12195 h 12195"/>
              <a:gd name="connsiteX14" fmla="*/ 6855 w 15163"/>
              <a:gd name="connsiteY14" fmla="*/ 12195 h 12195"/>
              <a:gd name="connsiteX15" fmla="*/ 6673 w 15163"/>
              <a:gd name="connsiteY15" fmla="*/ 12195 h 12195"/>
              <a:gd name="connsiteX16" fmla="*/ 6462 w 15163"/>
              <a:gd name="connsiteY16" fmla="*/ 11671 h 12195"/>
              <a:gd name="connsiteX17" fmla="*/ 6265 w 15163"/>
              <a:gd name="connsiteY17" fmla="*/ 11514 h 12195"/>
              <a:gd name="connsiteX18" fmla="*/ 6055 w 15163"/>
              <a:gd name="connsiteY18" fmla="*/ 10991 h 12195"/>
              <a:gd name="connsiteX19" fmla="*/ 5872 w 15163"/>
              <a:gd name="connsiteY19" fmla="*/ 10860 h 12195"/>
              <a:gd name="connsiteX20" fmla="*/ 5676 w 15163"/>
              <a:gd name="connsiteY20" fmla="*/ 10860 h 12195"/>
              <a:gd name="connsiteX21" fmla="*/ 5465 w 15163"/>
              <a:gd name="connsiteY21" fmla="*/ 10991 h 12195"/>
              <a:gd name="connsiteX22" fmla="*/ 5268 w 15163"/>
              <a:gd name="connsiteY22" fmla="*/ 11174 h 12195"/>
              <a:gd name="connsiteX23" fmla="*/ 5072 w 15163"/>
              <a:gd name="connsiteY23" fmla="*/ 11174 h 12195"/>
              <a:gd name="connsiteX24" fmla="*/ 4875 w 15163"/>
              <a:gd name="connsiteY24" fmla="*/ 11357 h 12195"/>
              <a:gd name="connsiteX25" fmla="*/ 4678 w 15163"/>
              <a:gd name="connsiteY25" fmla="*/ 11829 h 12195"/>
              <a:gd name="connsiteX26" fmla="*/ 4468 w 15163"/>
              <a:gd name="connsiteY26" fmla="*/ 12012 h 12195"/>
              <a:gd name="connsiteX27" fmla="*/ 4285 w 15163"/>
              <a:gd name="connsiteY27" fmla="*/ 12012 h 12195"/>
              <a:gd name="connsiteX28" fmla="*/ 4074 w 15163"/>
              <a:gd name="connsiteY28" fmla="*/ 12012 h 12195"/>
              <a:gd name="connsiteX29" fmla="*/ 3878 w 15163"/>
              <a:gd name="connsiteY29" fmla="*/ 12012 h 12195"/>
              <a:gd name="connsiteX30" fmla="*/ 3681 w 15163"/>
              <a:gd name="connsiteY30" fmla="*/ 12195 h 12195"/>
              <a:gd name="connsiteX31" fmla="*/ 3484 w 15163"/>
              <a:gd name="connsiteY31" fmla="*/ 12195 h 12195"/>
              <a:gd name="connsiteX32" fmla="*/ 3274 w 15163"/>
              <a:gd name="connsiteY32" fmla="*/ 11829 h 12195"/>
              <a:gd name="connsiteX33" fmla="*/ 3077 w 15163"/>
              <a:gd name="connsiteY33" fmla="*/ 11357 h 12195"/>
              <a:gd name="connsiteX34" fmla="*/ 2881 w 15163"/>
              <a:gd name="connsiteY34" fmla="*/ 11174 h 12195"/>
              <a:gd name="connsiteX35" fmla="*/ 2698 w 15163"/>
              <a:gd name="connsiteY35" fmla="*/ 10991 h 12195"/>
              <a:gd name="connsiteX36" fmla="*/ 2473 w 15163"/>
              <a:gd name="connsiteY36" fmla="*/ 10991 h 12195"/>
              <a:gd name="connsiteX37" fmla="*/ 2291 w 15163"/>
              <a:gd name="connsiteY37" fmla="*/ 11174 h 12195"/>
              <a:gd name="connsiteX38" fmla="*/ 2024 w 15163"/>
              <a:gd name="connsiteY38" fmla="*/ 11357 h 12195"/>
              <a:gd name="connsiteX39" fmla="*/ 1813 w 15163"/>
              <a:gd name="connsiteY39" fmla="*/ 11514 h 12195"/>
              <a:gd name="connsiteX40" fmla="*/ 1631 w 15163"/>
              <a:gd name="connsiteY40" fmla="*/ 11514 h 12195"/>
              <a:gd name="connsiteX41" fmla="*/ 1406 w 15163"/>
              <a:gd name="connsiteY41" fmla="*/ 11514 h 12195"/>
              <a:gd name="connsiteX42" fmla="*/ 637 w 15163"/>
              <a:gd name="connsiteY42" fmla="*/ 7445 h 12195"/>
              <a:gd name="connsiteX43" fmla="*/ 0 w 15163"/>
              <a:gd name="connsiteY43" fmla="*/ 2696 h 12195"/>
              <a:gd name="connsiteX44" fmla="*/ 1406 w 15163"/>
              <a:gd name="connsiteY44" fmla="*/ 2195 h 12195"/>
              <a:gd name="connsiteX45" fmla="*/ 2422 w 15163"/>
              <a:gd name="connsiteY45" fmla="*/ 2696 h 12195"/>
              <a:gd name="connsiteX46" fmla="*/ 3696 w 15163"/>
              <a:gd name="connsiteY46" fmla="*/ 1508 h 12195"/>
              <a:gd name="connsiteX47" fmla="*/ 6881 w 15163"/>
              <a:gd name="connsiteY47" fmla="*/ 1508 h 12195"/>
              <a:gd name="connsiteX48" fmla="*/ 11978 w 15163"/>
              <a:gd name="connsiteY48" fmla="*/ 321 h 12195"/>
              <a:gd name="connsiteX49" fmla="*/ 15163 w 15163"/>
              <a:gd name="connsiteY49" fmla="*/ 321 h 12195"/>
              <a:gd name="connsiteX50" fmla="*/ 10830 w 15163"/>
              <a:gd name="connsiteY50" fmla="*/ 7509 h 12195"/>
              <a:gd name="connsiteX51" fmla="*/ 10549 w 15163"/>
              <a:gd name="connsiteY51" fmla="*/ 8268 h 12195"/>
              <a:gd name="connsiteX52" fmla="*/ 10282 w 15163"/>
              <a:gd name="connsiteY52" fmla="*/ 8740 h 12195"/>
              <a:gd name="connsiteX0" fmla="*/ 9917 w 13997"/>
              <a:gd name="connsiteY0" fmla="*/ 9181 h 12008"/>
              <a:gd name="connsiteX1" fmla="*/ 9650 w 13997"/>
              <a:gd name="connsiteY1" fmla="*/ 9888 h 12008"/>
              <a:gd name="connsiteX2" fmla="*/ 9383 w 13997"/>
              <a:gd name="connsiteY2" fmla="*/ 9992 h 12008"/>
              <a:gd name="connsiteX3" fmla="*/ 9187 w 13997"/>
              <a:gd name="connsiteY3" fmla="*/ 10176 h 12008"/>
              <a:gd name="connsiteX4" fmla="*/ 8990 w 13997"/>
              <a:gd name="connsiteY4" fmla="*/ 10176 h 12008"/>
              <a:gd name="connsiteX5" fmla="*/ 8779 w 13997"/>
              <a:gd name="connsiteY5" fmla="*/ 10516 h 12008"/>
              <a:gd name="connsiteX6" fmla="*/ 8597 w 13997"/>
              <a:gd name="connsiteY6" fmla="*/ 10804 h 12008"/>
              <a:gd name="connsiteX7" fmla="*/ 8386 w 13997"/>
              <a:gd name="connsiteY7" fmla="*/ 11170 h 12008"/>
              <a:gd name="connsiteX8" fmla="*/ 8190 w 13997"/>
              <a:gd name="connsiteY8" fmla="*/ 11327 h 12008"/>
              <a:gd name="connsiteX9" fmla="*/ 7993 w 13997"/>
              <a:gd name="connsiteY9" fmla="*/ 11327 h 12008"/>
              <a:gd name="connsiteX10" fmla="*/ 7796 w 13997"/>
              <a:gd name="connsiteY10" fmla="*/ 11327 h 12008"/>
              <a:gd name="connsiteX11" fmla="*/ 7529 w 13997"/>
              <a:gd name="connsiteY11" fmla="*/ 11327 h 12008"/>
              <a:gd name="connsiteX12" fmla="*/ 7333 w 13997"/>
              <a:gd name="connsiteY12" fmla="*/ 11642 h 12008"/>
              <a:gd name="connsiteX13" fmla="*/ 7066 w 13997"/>
              <a:gd name="connsiteY13" fmla="*/ 12008 h 12008"/>
              <a:gd name="connsiteX14" fmla="*/ 6855 w 13997"/>
              <a:gd name="connsiteY14" fmla="*/ 12008 h 12008"/>
              <a:gd name="connsiteX15" fmla="*/ 6673 w 13997"/>
              <a:gd name="connsiteY15" fmla="*/ 12008 h 12008"/>
              <a:gd name="connsiteX16" fmla="*/ 6462 w 13997"/>
              <a:gd name="connsiteY16" fmla="*/ 11484 h 12008"/>
              <a:gd name="connsiteX17" fmla="*/ 6265 w 13997"/>
              <a:gd name="connsiteY17" fmla="*/ 11327 h 12008"/>
              <a:gd name="connsiteX18" fmla="*/ 6055 w 13997"/>
              <a:gd name="connsiteY18" fmla="*/ 10804 h 12008"/>
              <a:gd name="connsiteX19" fmla="*/ 5872 w 13997"/>
              <a:gd name="connsiteY19" fmla="*/ 10673 h 12008"/>
              <a:gd name="connsiteX20" fmla="*/ 5676 w 13997"/>
              <a:gd name="connsiteY20" fmla="*/ 10673 h 12008"/>
              <a:gd name="connsiteX21" fmla="*/ 5465 w 13997"/>
              <a:gd name="connsiteY21" fmla="*/ 10804 h 12008"/>
              <a:gd name="connsiteX22" fmla="*/ 5268 w 13997"/>
              <a:gd name="connsiteY22" fmla="*/ 10987 h 12008"/>
              <a:gd name="connsiteX23" fmla="*/ 5072 w 13997"/>
              <a:gd name="connsiteY23" fmla="*/ 10987 h 12008"/>
              <a:gd name="connsiteX24" fmla="*/ 4875 w 13997"/>
              <a:gd name="connsiteY24" fmla="*/ 11170 h 12008"/>
              <a:gd name="connsiteX25" fmla="*/ 4678 w 13997"/>
              <a:gd name="connsiteY25" fmla="*/ 11642 h 12008"/>
              <a:gd name="connsiteX26" fmla="*/ 4468 w 13997"/>
              <a:gd name="connsiteY26" fmla="*/ 11825 h 12008"/>
              <a:gd name="connsiteX27" fmla="*/ 4285 w 13997"/>
              <a:gd name="connsiteY27" fmla="*/ 11825 h 12008"/>
              <a:gd name="connsiteX28" fmla="*/ 4074 w 13997"/>
              <a:gd name="connsiteY28" fmla="*/ 11825 h 12008"/>
              <a:gd name="connsiteX29" fmla="*/ 3878 w 13997"/>
              <a:gd name="connsiteY29" fmla="*/ 11825 h 12008"/>
              <a:gd name="connsiteX30" fmla="*/ 3681 w 13997"/>
              <a:gd name="connsiteY30" fmla="*/ 12008 h 12008"/>
              <a:gd name="connsiteX31" fmla="*/ 3484 w 13997"/>
              <a:gd name="connsiteY31" fmla="*/ 12008 h 12008"/>
              <a:gd name="connsiteX32" fmla="*/ 3274 w 13997"/>
              <a:gd name="connsiteY32" fmla="*/ 11642 h 12008"/>
              <a:gd name="connsiteX33" fmla="*/ 3077 w 13997"/>
              <a:gd name="connsiteY33" fmla="*/ 11170 h 12008"/>
              <a:gd name="connsiteX34" fmla="*/ 2881 w 13997"/>
              <a:gd name="connsiteY34" fmla="*/ 10987 h 12008"/>
              <a:gd name="connsiteX35" fmla="*/ 2698 w 13997"/>
              <a:gd name="connsiteY35" fmla="*/ 10804 h 12008"/>
              <a:gd name="connsiteX36" fmla="*/ 2473 w 13997"/>
              <a:gd name="connsiteY36" fmla="*/ 10804 h 12008"/>
              <a:gd name="connsiteX37" fmla="*/ 2291 w 13997"/>
              <a:gd name="connsiteY37" fmla="*/ 10987 h 12008"/>
              <a:gd name="connsiteX38" fmla="*/ 2024 w 13997"/>
              <a:gd name="connsiteY38" fmla="*/ 11170 h 12008"/>
              <a:gd name="connsiteX39" fmla="*/ 1813 w 13997"/>
              <a:gd name="connsiteY39" fmla="*/ 11327 h 12008"/>
              <a:gd name="connsiteX40" fmla="*/ 1631 w 13997"/>
              <a:gd name="connsiteY40" fmla="*/ 11327 h 12008"/>
              <a:gd name="connsiteX41" fmla="*/ 1406 w 13997"/>
              <a:gd name="connsiteY41" fmla="*/ 11327 h 12008"/>
              <a:gd name="connsiteX42" fmla="*/ 637 w 13997"/>
              <a:gd name="connsiteY42" fmla="*/ 7258 h 12008"/>
              <a:gd name="connsiteX43" fmla="*/ 0 w 13997"/>
              <a:gd name="connsiteY43" fmla="*/ 2509 h 12008"/>
              <a:gd name="connsiteX44" fmla="*/ 1406 w 13997"/>
              <a:gd name="connsiteY44" fmla="*/ 2008 h 12008"/>
              <a:gd name="connsiteX45" fmla="*/ 2422 w 13997"/>
              <a:gd name="connsiteY45" fmla="*/ 2509 h 12008"/>
              <a:gd name="connsiteX46" fmla="*/ 3696 w 13997"/>
              <a:gd name="connsiteY46" fmla="*/ 1321 h 12008"/>
              <a:gd name="connsiteX47" fmla="*/ 6881 w 13997"/>
              <a:gd name="connsiteY47" fmla="*/ 1321 h 12008"/>
              <a:gd name="connsiteX48" fmla="*/ 11978 w 13997"/>
              <a:gd name="connsiteY48" fmla="*/ 134 h 12008"/>
              <a:gd name="connsiteX49" fmla="*/ 13997 w 13997"/>
              <a:gd name="connsiteY49" fmla="*/ 2127 h 12008"/>
              <a:gd name="connsiteX50" fmla="*/ 10830 w 13997"/>
              <a:gd name="connsiteY50" fmla="*/ 7322 h 12008"/>
              <a:gd name="connsiteX51" fmla="*/ 10549 w 13997"/>
              <a:gd name="connsiteY51" fmla="*/ 8081 h 12008"/>
              <a:gd name="connsiteX52" fmla="*/ 10282 w 13997"/>
              <a:gd name="connsiteY52" fmla="*/ 8553 h 12008"/>
              <a:gd name="connsiteX0" fmla="*/ 9917 w 13997"/>
              <a:gd name="connsiteY0" fmla="*/ 9566 h 12393"/>
              <a:gd name="connsiteX1" fmla="*/ 9650 w 13997"/>
              <a:gd name="connsiteY1" fmla="*/ 10273 h 12393"/>
              <a:gd name="connsiteX2" fmla="*/ 9383 w 13997"/>
              <a:gd name="connsiteY2" fmla="*/ 10377 h 12393"/>
              <a:gd name="connsiteX3" fmla="*/ 9187 w 13997"/>
              <a:gd name="connsiteY3" fmla="*/ 10561 h 12393"/>
              <a:gd name="connsiteX4" fmla="*/ 8990 w 13997"/>
              <a:gd name="connsiteY4" fmla="*/ 10561 h 12393"/>
              <a:gd name="connsiteX5" fmla="*/ 8779 w 13997"/>
              <a:gd name="connsiteY5" fmla="*/ 10901 h 12393"/>
              <a:gd name="connsiteX6" fmla="*/ 8597 w 13997"/>
              <a:gd name="connsiteY6" fmla="*/ 11189 h 12393"/>
              <a:gd name="connsiteX7" fmla="*/ 8386 w 13997"/>
              <a:gd name="connsiteY7" fmla="*/ 11555 h 12393"/>
              <a:gd name="connsiteX8" fmla="*/ 8190 w 13997"/>
              <a:gd name="connsiteY8" fmla="*/ 11712 h 12393"/>
              <a:gd name="connsiteX9" fmla="*/ 7993 w 13997"/>
              <a:gd name="connsiteY9" fmla="*/ 11712 h 12393"/>
              <a:gd name="connsiteX10" fmla="*/ 7796 w 13997"/>
              <a:gd name="connsiteY10" fmla="*/ 11712 h 12393"/>
              <a:gd name="connsiteX11" fmla="*/ 7529 w 13997"/>
              <a:gd name="connsiteY11" fmla="*/ 11712 h 12393"/>
              <a:gd name="connsiteX12" fmla="*/ 7333 w 13997"/>
              <a:gd name="connsiteY12" fmla="*/ 12027 h 12393"/>
              <a:gd name="connsiteX13" fmla="*/ 7066 w 13997"/>
              <a:gd name="connsiteY13" fmla="*/ 12393 h 12393"/>
              <a:gd name="connsiteX14" fmla="*/ 6855 w 13997"/>
              <a:gd name="connsiteY14" fmla="*/ 12393 h 12393"/>
              <a:gd name="connsiteX15" fmla="*/ 6673 w 13997"/>
              <a:gd name="connsiteY15" fmla="*/ 12393 h 12393"/>
              <a:gd name="connsiteX16" fmla="*/ 6462 w 13997"/>
              <a:gd name="connsiteY16" fmla="*/ 11869 h 12393"/>
              <a:gd name="connsiteX17" fmla="*/ 6265 w 13997"/>
              <a:gd name="connsiteY17" fmla="*/ 11712 h 12393"/>
              <a:gd name="connsiteX18" fmla="*/ 6055 w 13997"/>
              <a:gd name="connsiteY18" fmla="*/ 11189 h 12393"/>
              <a:gd name="connsiteX19" fmla="*/ 5872 w 13997"/>
              <a:gd name="connsiteY19" fmla="*/ 11058 h 12393"/>
              <a:gd name="connsiteX20" fmla="*/ 5676 w 13997"/>
              <a:gd name="connsiteY20" fmla="*/ 11058 h 12393"/>
              <a:gd name="connsiteX21" fmla="*/ 5465 w 13997"/>
              <a:gd name="connsiteY21" fmla="*/ 11189 h 12393"/>
              <a:gd name="connsiteX22" fmla="*/ 5268 w 13997"/>
              <a:gd name="connsiteY22" fmla="*/ 11372 h 12393"/>
              <a:gd name="connsiteX23" fmla="*/ 5072 w 13997"/>
              <a:gd name="connsiteY23" fmla="*/ 11372 h 12393"/>
              <a:gd name="connsiteX24" fmla="*/ 4875 w 13997"/>
              <a:gd name="connsiteY24" fmla="*/ 11555 h 12393"/>
              <a:gd name="connsiteX25" fmla="*/ 4678 w 13997"/>
              <a:gd name="connsiteY25" fmla="*/ 12027 h 12393"/>
              <a:gd name="connsiteX26" fmla="*/ 4468 w 13997"/>
              <a:gd name="connsiteY26" fmla="*/ 12210 h 12393"/>
              <a:gd name="connsiteX27" fmla="*/ 4285 w 13997"/>
              <a:gd name="connsiteY27" fmla="*/ 12210 h 12393"/>
              <a:gd name="connsiteX28" fmla="*/ 4074 w 13997"/>
              <a:gd name="connsiteY28" fmla="*/ 12210 h 12393"/>
              <a:gd name="connsiteX29" fmla="*/ 3878 w 13997"/>
              <a:gd name="connsiteY29" fmla="*/ 12210 h 12393"/>
              <a:gd name="connsiteX30" fmla="*/ 3681 w 13997"/>
              <a:gd name="connsiteY30" fmla="*/ 12393 h 12393"/>
              <a:gd name="connsiteX31" fmla="*/ 3484 w 13997"/>
              <a:gd name="connsiteY31" fmla="*/ 12393 h 12393"/>
              <a:gd name="connsiteX32" fmla="*/ 3274 w 13997"/>
              <a:gd name="connsiteY32" fmla="*/ 12027 h 12393"/>
              <a:gd name="connsiteX33" fmla="*/ 3077 w 13997"/>
              <a:gd name="connsiteY33" fmla="*/ 11555 h 12393"/>
              <a:gd name="connsiteX34" fmla="*/ 2881 w 13997"/>
              <a:gd name="connsiteY34" fmla="*/ 11372 h 12393"/>
              <a:gd name="connsiteX35" fmla="*/ 2698 w 13997"/>
              <a:gd name="connsiteY35" fmla="*/ 11189 h 12393"/>
              <a:gd name="connsiteX36" fmla="*/ 2473 w 13997"/>
              <a:gd name="connsiteY36" fmla="*/ 11189 h 12393"/>
              <a:gd name="connsiteX37" fmla="*/ 2291 w 13997"/>
              <a:gd name="connsiteY37" fmla="*/ 11372 h 12393"/>
              <a:gd name="connsiteX38" fmla="*/ 2024 w 13997"/>
              <a:gd name="connsiteY38" fmla="*/ 11555 h 12393"/>
              <a:gd name="connsiteX39" fmla="*/ 1813 w 13997"/>
              <a:gd name="connsiteY39" fmla="*/ 11712 h 12393"/>
              <a:gd name="connsiteX40" fmla="*/ 1631 w 13997"/>
              <a:gd name="connsiteY40" fmla="*/ 11712 h 12393"/>
              <a:gd name="connsiteX41" fmla="*/ 1406 w 13997"/>
              <a:gd name="connsiteY41" fmla="*/ 11712 h 12393"/>
              <a:gd name="connsiteX42" fmla="*/ 637 w 13997"/>
              <a:gd name="connsiteY42" fmla="*/ 7643 h 12393"/>
              <a:gd name="connsiteX43" fmla="*/ 0 w 13997"/>
              <a:gd name="connsiteY43" fmla="*/ 2894 h 12393"/>
              <a:gd name="connsiteX44" fmla="*/ 1406 w 13997"/>
              <a:gd name="connsiteY44" fmla="*/ 2393 h 12393"/>
              <a:gd name="connsiteX45" fmla="*/ 2422 w 13997"/>
              <a:gd name="connsiteY45" fmla="*/ 2894 h 12393"/>
              <a:gd name="connsiteX46" fmla="*/ 3696 w 13997"/>
              <a:gd name="connsiteY46" fmla="*/ 1706 h 12393"/>
              <a:gd name="connsiteX47" fmla="*/ 6998 w 13997"/>
              <a:gd name="connsiteY47" fmla="*/ 198 h 12393"/>
              <a:gd name="connsiteX48" fmla="*/ 11978 w 13997"/>
              <a:gd name="connsiteY48" fmla="*/ 519 h 12393"/>
              <a:gd name="connsiteX49" fmla="*/ 13997 w 13997"/>
              <a:gd name="connsiteY49" fmla="*/ 2512 h 12393"/>
              <a:gd name="connsiteX50" fmla="*/ 10830 w 13997"/>
              <a:gd name="connsiteY50" fmla="*/ 7707 h 12393"/>
              <a:gd name="connsiteX51" fmla="*/ 10549 w 13997"/>
              <a:gd name="connsiteY51" fmla="*/ 8466 h 12393"/>
              <a:gd name="connsiteX52" fmla="*/ 10282 w 13997"/>
              <a:gd name="connsiteY52" fmla="*/ 8938 h 12393"/>
              <a:gd name="connsiteX0" fmla="*/ 9917 w 13997"/>
              <a:gd name="connsiteY0" fmla="*/ 9566 h 12393"/>
              <a:gd name="connsiteX1" fmla="*/ 9650 w 13997"/>
              <a:gd name="connsiteY1" fmla="*/ 10273 h 12393"/>
              <a:gd name="connsiteX2" fmla="*/ 9383 w 13997"/>
              <a:gd name="connsiteY2" fmla="*/ 10377 h 12393"/>
              <a:gd name="connsiteX3" fmla="*/ 9187 w 13997"/>
              <a:gd name="connsiteY3" fmla="*/ 10561 h 12393"/>
              <a:gd name="connsiteX4" fmla="*/ 8990 w 13997"/>
              <a:gd name="connsiteY4" fmla="*/ 10561 h 12393"/>
              <a:gd name="connsiteX5" fmla="*/ 8779 w 13997"/>
              <a:gd name="connsiteY5" fmla="*/ 10901 h 12393"/>
              <a:gd name="connsiteX6" fmla="*/ 8597 w 13997"/>
              <a:gd name="connsiteY6" fmla="*/ 11189 h 12393"/>
              <a:gd name="connsiteX7" fmla="*/ 8386 w 13997"/>
              <a:gd name="connsiteY7" fmla="*/ 11555 h 12393"/>
              <a:gd name="connsiteX8" fmla="*/ 8190 w 13997"/>
              <a:gd name="connsiteY8" fmla="*/ 11712 h 12393"/>
              <a:gd name="connsiteX9" fmla="*/ 7993 w 13997"/>
              <a:gd name="connsiteY9" fmla="*/ 11712 h 12393"/>
              <a:gd name="connsiteX10" fmla="*/ 7796 w 13997"/>
              <a:gd name="connsiteY10" fmla="*/ 11712 h 12393"/>
              <a:gd name="connsiteX11" fmla="*/ 7529 w 13997"/>
              <a:gd name="connsiteY11" fmla="*/ 11712 h 12393"/>
              <a:gd name="connsiteX12" fmla="*/ 7333 w 13997"/>
              <a:gd name="connsiteY12" fmla="*/ 12027 h 12393"/>
              <a:gd name="connsiteX13" fmla="*/ 7066 w 13997"/>
              <a:gd name="connsiteY13" fmla="*/ 12393 h 12393"/>
              <a:gd name="connsiteX14" fmla="*/ 6855 w 13997"/>
              <a:gd name="connsiteY14" fmla="*/ 12393 h 12393"/>
              <a:gd name="connsiteX15" fmla="*/ 6673 w 13997"/>
              <a:gd name="connsiteY15" fmla="*/ 12393 h 12393"/>
              <a:gd name="connsiteX16" fmla="*/ 6462 w 13997"/>
              <a:gd name="connsiteY16" fmla="*/ 11869 h 12393"/>
              <a:gd name="connsiteX17" fmla="*/ 6265 w 13997"/>
              <a:gd name="connsiteY17" fmla="*/ 11712 h 12393"/>
              <a:gd name="connsiteX18" fmla="*/ 6055 w 13997"/>
              <a:gd name="connsiteY18" fmla="*/ 11189 h 12393"/>
              <a:gd name="connsiteX19" fmla="*/ 5872 w 13997"/>
              <a:gd name="connsiteY19" fmla="*/ 11058 h 12393"/>
              <a:gd name="connsiteX20" fmla="*/ 5676 w 13997"/>
              <a:gd name="connsiteY20" fmla="*/ 11058 h 12393"/>
              <a:gd name="connsiteX21" fmla="*/ 5465 w 13997"/>
              <a:gd name="connsiteY21" fmla="*/ 11189 h 12393"/>
              <a:gd name="connsiteX22" fmla="*/ 5268 w 13997"/>
              <a:gd name="connsiteY22" fmla="*/ 11372 h 12393"/>
              <a:gd name="connsiteX23" fmla="*/ 5072 w 13997"/>
              <a:gd name="connsiteY23" fmla="*/ 11372 h 12393"/>
              <a:gd name="connsiteX24" fmla="*/ 4875 w 13997"/>
              <a:gd name="connsiteY24" fmla="*/ 11555 h 12393"/>
              <a:gd name="connsiteX25" fmla="*/ 4678 w 13997"/>
              <a:gd name="connsiteY25" fmla="*/ 12027 h 12393"/>
              <a:gd name="connsiteX26" fmla="*/ 4468 w 13997"/>
              <a:gd name="connsiteY26" fmla="*/ 12210 h 12393"/>
              <a:gd name="connsiteX27" fmla="*/ 4285 w 13997"/>
              <a:gd name="connsiteY27" fmla="*/ 12210 h 12393"/>
              <a:gd name="connsiteX28" fmla="*/ 4074 w 13997"/>
              <a:gd name="connsiteY28" fmla="*/ 12210 h 12393"/>
              <a:gd name="connsiteX29" fmla="*/ 3878 w 13997"/>
              <a:gd name="connsiteY29" fmla="*/ 12210 h 12393"/>
              <a:gd name="connsiteX30" fmla="*/ 3681 w 13997"/>
              <a:gd name="connsiteY30" fmla="*/ 12393 h 12393"/>
              <a:gd name="connsiteX31" fmla="*/ 3484 w 13997"/>
              <a:gd name="connsiteY31" fmla="*/ 12393 h 12393"/>
              <a:gd name="connsiteX32" fmla="*/ 3274 w 13997"/>
              <a:gd name="connsiteY32" fmla="*/ 12027 h 12393"/>
              <a:gd name="connsiteX33" fmla="*/ 3077 w 13997"/>
              <a:gd name="connsiteY33" fmla="*/ 11555 h 12393"/>
              <a:gd name="connsiteX34" fmla="*/ 2881 w 13997"/>
              <a:gd name="connsiteY34" fmla="*/ 11372 h 12393"/>
              <a:gd name="connsiteX35" fmla="*/ 2698 w 13997"/>
              <a:gd name="connsiteY35" fmla="*/ 11189 h 12393"/>
              <a:gd name="connsiteX36" fmla="*/ 2473 w 13997"/>
              <a:gd name="connsiteY36" fmla="*/ 11189 h 12393"/>
              <a:gd name="connsiteX37" fmla="*/ 2291 w 13997"/>
              <a:gd name="connsiteY37" fmla="*/ 11372 h 12393"/>
              <a:gd name="connsiteX38" fmla="*/ 2024 w 13997"/>
              <a:gd name="connsiteY38" fmla="*/ 11555 h 12393"/>
              <a:gd name="connsiteX39" fmla="*/ 1813 w 13997"/>
              <a:gd name="connsiteY39" fmla="*/ 11712 h 12393"/>
              <a:gd name="connsiteX40" fmla="*/ 1631 w 13997"/>
              <a:gd name="connsiteY40" fmla="*/ 11712 h 12393"/>
              <a:gd name="connsiteX41" fmla="*/ 1406 w 13997"/>
              <a:gd name="connsiteY41" fmla="*/ 11712 h 12393"/>
              <a:gd name="connsiteX42" fmla="*/ 0 w 13997"/>
              <a:gd name="connsiteY42" fmla="*/ 7140 h 12393"/>
              <a:gd name="connsiteX43" fmla="*/ 0 w 13997"/>
              <a:gd name="connsiteY43" fmla="*/ 2894 h 12393"/>
              <a:gd name="connsiteX44" fmla="*/ 1406 w 13997"/>
              <a:gd name="connsiteY44" fmla="*/ 2393 h 12393"/>
              <a:gd name="connsiteX45" fmla="*/ 2422 w 13997"/>
              <a:gd name="connsiteY45" fmla="*/ 2894 h 12393"/>
              <a:gd name="connsiteX46" fmla="*/ 3696 w 13997"/>
              <a:gd name="connsiteY46" fmla="*/ 1706 h 12393"/>
              <a:gd name="connsiteX47" fmla="*/ 6998 w 13997"/>
              <a:gd name="connsiteY47" fmla="*/ 198 h 12393"/>
              <a:gd name="connsiteX48" fmla="*/ 11978 w 13997"/>
              <a:gd name="connsiteY48" fmla="*/ 519 h 12393"/>
              <a:gd name="connsiteX49" fmla="*/ 13997 w 13997"/>
              <a:gd name="connsiteY49" fmla="*/ 2512 h 12393"/>
              <a:gd name="connsiteX50" fmla="*/ 10830 w 13997"/>
              <a:gd name="connsiteY50" fmla="*/ 7707 h 12393"/>
              <a:gd name="connsiteX51" fmla="*/ 10549 w 13997"/>
              <a:gd name="connsiteY51" fmla="*/ 8466 h 12393"/>
              <a:gd name="connsiteX52" fmla="*/ 10282 w 13997"/>
              <a:gd name="connsiteY52" fmla="*/ 8938 h 12393"/>
              <a:gd name="connsiteX0" fmla="*/ 9917 w 13997"/>
              <a:gd name="connsiteY0" fmla="*/ 9566 h 12393"/>
              <a:gd name="connsiteX1" fmla="*/ 9650 w 13997"/>
              <a:gd name="connsiteY1" fmla="*/ 10273 h 12393"/>
              <a:gd name="connsiteX2" fmla="*/ 9383 w 13997"/>
              <a:gd name="connsiteY2" fmla="*/ 10377 h 12393"/>
              <a:gd name="connsiteX3" fmla="*/ 9187 w 13997"/>
              <a:gd name="connsiteY3" fmla="*/ 10561 h 12393"/>
              <a:gd name="connsiteX4" fmla="*/ 8990 w 13997"/>
              <a:gd name="connsiteY4" fmla="*/ 10561 h 12393"/>
              <a:gd name="connsiteX5" fmla="*/ 8779 w 13997"/>
              <a:gd name="connsiteY5" fmla="*/ 10901 h 12393"/>
              <a:gd name="connsiteX6" fmla="*/ 8597 w 13997"/>
              <a:gd name="connsiteY6" fmla="*/ 11189 h 12393"/>
              <a:gd name="connsiteX7" fmla="*/ 8386 w 13997"/>
              <a:gd name="connsiteY7" fmla="*/ 11555 h 12393"/>
              <a:gd name="connsiteX8" fmla="*/ 8190 w 13997"/>
              <a:gd name="connsiteY8" fmla="*/ 11712 h 12393"/>
              <a:gd name="connsiteX9" fmla="*/ 7993 w 13997"/>
              <a:gd name="connsiteY9" fmla="*/ 11712 h 12393"/>
              <a:gd name="connsiteX10" fmla="*/ 7796 w 13997"/>
              <a:gd name="connsiteY10" fmla="*/ 11712 h 12393"/>
              <a:gd name="connsiteX11" fmla="*/ 7529 w 13997"/>
              <a:gd name="connsiteY11" fmla="*/ 11712 h 12393"/>
              <a:gd name="connsiteX12" fmla="*/ 7333 w 13997"/>
              <a:gd name="connsiteY12" fmla="*/ 12027 h 12393"/>
              <a:gd name="connsiteX13" fmla="*/ 7066 w 13997"/>
              <a:gd name="connsiteY13" fmla="*/ 12393 h 12393"/>
              <a:gd name="connsiteX14" fmla="*/ 6855 w 13997"/>
              <a:gd name="connsiteY14" fmla="*/ 12393 h 12393"/>
              <a:gd name="connsiteX15" fmla="*/ 6673 w 13997"/>
              <a:gd name="connsiteY15" fmla="*/ 12393 h 12393"/>
              <a:gd name="connsiteX16" fmla="*/ 6462 w 13997"/>
              <a:gd name="connsiteY16" fmla="*/ 11869 h 12393"/>
              <a:gd name="connsiteX17" fmla="*/ 6265 w 13997"/>
              <a:gd name="connsiteY17" fmla="*/ 11712 h 12393"/>
              <a:gd name="connsiteX18" fmla="*/ 6055 w 13997"/>
              <a:gd name="connsiteY18" fmla="*/ 11189 h 12393"/>
              <a:gd name="connsiteX19" fmla="*/ 5872 w 13997"/>
              <a:gd name="connsiteY19" fmla="*/ 11058 h 12393"/>
              <a:gd name="connsiteX20" fmla="*/ 5676 w 13997"/>
              <a:gd name="connsiteY20" fmla="*/ 11058 h 12393"/>
              <a:gd name="connsiteX21" fmla="*/ 5465 w 13997"/>
              <a:gd name="connsiteY21" fmla="*/ 11189 h 12393"/>
              <a:gd name="connsiteX22" fmla="*/ 5268 w 13997"/>
              <a:gd name="connsiteY22" fmla="*/ 11372 h 12393"/>
              <a:gd name="connsiteX23" fmla="*/ 5072 w 13997"/>
              <a:gd name="connsiteY23" fmla="*/ 11372 h 12393"/>
              <a:gd name="connsiteX24" fmla="*/ 4875 w 13997"/>
              <a:gd name="connsiteY24" fmla="*/ 11555 h 12393"/>
              <a:gd name="connsiteX25" fmla="*/ 4678 w 13997"/>
              <a:gd name="connsiteY25" fmla="*/ 12027 h 12393"/>
              <a:gd name="connsiteX26" fmla="*/ 4468 w 13997"/>
              <a:gd name="connsiteY26" fmla="*/ 12210 h 12393"/>
              <a:gd name="connsiteX27" fmla="*/ 4285 w 13997"/>
              <a:gd name="connsiteY27" fmla="*/ 12210 h 12393"/>
              <a:gd name="connsiteX28" fmla="*/ 4074 w 13997"/>
              <a:gd name="connsiteY28" fmla="*/ 12210 h 12393"/>
              <a:gd name="connsiteX29" fmla="*/ 3878 w 13997"/>
              <a:gd name="connsiteY29" fmla="*/ 12210 h 12393"/>
              <a:gd name="connsiteX30" fmla="*/ 3681 w 13997"/>
              <a:gd name="connsiteY30" fmla="*/ 12393 h 12393"/>
              <a:gd name="connsiteX31" fmla="*/ 3484 w 13997"/>
              <a:gd name="connsiteY31" fmla="*/ 12393 h 12393"/>
              <a:gd name="connsiteX32" fmla="*/ 3274 w 13997"/>
              <a:gd name="connsiteY32" fmla="*/ 12027 h 12393"/>
              <a:gd name="connsiteX33" fmla="*/ 3077 w 13997"/>
              <a:gd name="connsiteY33" fmla="*/ 11555 h 12393"/>
              <a:gd name="connsiteX34" fmla="*/ 2881 w 13997"/>
              <a:gd name="connsiteY34" fmla="*/ 11372 h 12393"/>
              <a:gd name="connsiteX35" fmla="*/ 2698 w 13997"/>
              <a:gd name="connsiteY35" fmla="*/ 11189 h 12393"/>
              <a:gd name="connsiteX36" fmla="*/ 2473 w 13997"/>
              <a:gd name="connsiteY36" fmla="*/ 11189 h 12393"/>
              <a:gd name="connsiteX37" fmla="*/ 2291 w 13997"/>
              <a:gd name="connsiteY37" fmla="*/ 11372 h 12393"/>
              <a:gd name="connsiteX38" fmla="*/ 2024 w 13997"/>
              <a:gd name="connsiteY38" fmla="*/ 11555 h 12393"/>
              <a:gd name="connsiteX39" fmla="*/ 1813 w 13997"/>
              <a:gd name="connsiteY39" fmla="*/ 11712 h 12393"/>
              <a:gd name="connsiteX40" fmla="*/ 1631 w 13997"/>
              <a:gd name="connsiteY40" fmla="*/ 11712 h 12393"/>
              <a:gd name="connsiteX41" fmla="*/ 1406 w 13997"/>
              <a:gd name="connsiteY41" fmla="*/ 11712 h 12393"/>
              <a:gd name="connsiteX42" fmla="*/ 0 w 13997"/>
              <a:gd name="connsiteY42" fmla="*/ 7140 h 12393"/>
              <a:gd name="connsiteX43" fmla="*/ 0 w 13997"/>
              <a:gd name="connsiteY43" fmla="*/ 2512 h 12393"/>
              <a:gd name="connsiteX44" fmla="*/ 1406 w 13997"/>
              <a:gd name="connsiteY44" fmla="*/ 2393 h 12393"/>
              <a:gd name="connsiteX45" fmla="*/ 2422 w 13997"/>
              <a:gd name="connsiteY45" fmla="*/ 2894 h 12393"/>
              <a:gd name="connsiteX46" fmla="*/ 3696 w 13997"/>
              <a:gd name="connsiteY46" fmla="*/ 1706 h 12393"/>
              <a:gd name="connsiteX47" fmla="*/ 6998 w 13997"/>
              <a:gd name="connsiteY47" fmla="*/ 198 h 12393"/>
              <a:gd name="connsiteX48" fmla="*/ 11978 w 13997"/>
              <a:gd name="connsiteY48" fmla="*/ 519 h 12393"/>
              <a:gd name="connsiteX49" fmla="*/ 13997 w 13997"/>
              <a:gd name="connsiteY49" fmla="*/ 2512 h 12393"/>
              <a:gd name="connsiteX50" fmla="*/ 10830 w 13997"/>
              <a:gd name="connsiteY50" fmla="*/ 7707 h 12393"/>
              <a:gd name="connsiteX51" fmla="*/ 10549 w 13997"/>
              <a:gd name="connsiteY51" fmla="*/ 8466 h 12393"/>
              <a:gd name="connsiteX52" fmla="*/ 10282 w 13997"/>
              <a:gd name="connsiteY52" fmla="*/ 8938 h 12393"/>
              <a:gd name="connsiteX0" fmla="*/ 9917 w 13997"/>
              <a:gd name="connsiteY0" fmla="*/ 9566 h 12393"/>
              <a:gd name="connsiteX1" fmla="*/ 9650 w 13997"/>
              <a:gd name="connsiteY1" fmla="*/ 10273 h 12393"/>
              <a:gd name="connsiteX2" fmla="*/ 9383 w 13997"/>
              <a:gd name="connsiteY2" fmla="*/ 10377 h 12393"/>
              <a:gd name="connsiteX3" fmla="*/ 9187 w 13997"/>
              <a:gd name="connsiteY3" fmla="*/ 10561 h 12393"/>
              <a:gd name="connsiteX4" fmla="*/ 8990 w 13997"/>
              <a:gd name="connsiteY4" fmla="*/ 10561 h 12393"/>
              <a:gd name="connsiteX5" fmla="*/ 8779 w 13997"/>
              <a:gd name="connsiteY5" fmla="*/ 10901 h 12393"/>
              <a:gd name="connsiteX6" fmla="*/ 8597 w 13997"/>
              <a:gd name="connsiteY6" fmla="*/ 11189 h 12393"/>
              <a:gd name="connsiteX7" fmla="*/ 8386 w 13997"/>
              <a:gd name="connsiteY7" fmla="*/ 11555 h 12393"/>
              <a:gd name="connsiteX8" fmla="*/ 8190 w 13997"/>
              <a:gd name="connsiteY8" fmla="*/ 11712 h 12393"/>
              <a:gd name="connsiteX9" fmla="*/ 7993 w 13997"/>
              <a:gd name="connsiteY9" fmla="*/ 11712 h 12393"/>
              <a:gd name="connsiteX10" fmla="*/ 7796 w 13997"/>
              <a:gd name="connsiteY10" fmla="*/ 11712 h 12393"/>
              <a:gd name="connsiteX11" fmla="*/ 7529 w 13997"/>
              <a:gd name="connsiteY11" fmla="*/ 11712 h 12393"/>
              <a:gd name="connsiteX12" fmla="*/ 7333 w 13997"/>
              <a:gd name="connsiteY12" fmla="*/ 12027 h 12393"/>
              <a:gd name="connsiteX13" fmla="*/ 7066 w 13997"/>
              <a:gd name="connsiteY13" fmla="*/ 12393 h 12393"/>
              <a:gd name="connsiteX14" fmla="*/ 6855 w 13997"/>
              <a:gd name="connsiteY14" fmla="*/ 12393 h 12393"/>
              <a:gd name="connsiteX15" fmla="*/ 6673 w 13997"/>
              <a:gd name="connsiteY15" fmla="*/ 12393 h 12393"/>
              <a:gd name="connsiteX16" fmla="*/ 6462 w 13997"/>
              <a:gd name="connsiteY16" fmla="*/ 11869 h 12393"/>
              <a:gd name="connsiteX17" fmla="*/ 6265 w 13997"/>
              <a:gd name="connsiteY17" fmla="*/ 11712 h 12393"/>
              <a:gd name="connsiteX18" fmla="*/ 6055 w 13997"/>
              <a:gd name="connsiteY18" fmla="*/ 11189 h 12393"/>
              <a:gd name="connsiteX19" fmla="*/ 5872 w 13997"/>
              <a:gd name="connsiteY19" fmla="*/ 11058 h 12393"/>
              <a:gd name="connsiteX20" fmla="*/ 5676 w 13997"/>
              <a:gd name="connsiteY20" fmla="*/ 11058 h 12393"/>
              <a:gd name="connsiteX21" fmla="*/ 5465 w 13997"/>
              <a:gd name="connsiteY21" fmla="*/ 11189 h 12393"/>
              <a:gd name="connsiteX22" fmla="*/ 5268 w 13997"/>
              <a:gd name="connsiteY22" fmla="*/ 11372 h 12393"/>
              <a:gd name="connsiteX23" fmla="*/ 5072 w 13997"/>
              <a:gd name="connsiteY23" fmla="*/ 11372 h 12393"/>
              <a:gd name="connsiteX24" fmla="*/ 4875 w 13997"/>
              <a:gd name="connsiteY24" fmla="*/ 11555 h 12393"/>
              <a:gd name="connsiteX25" fmla="*/ 4678 w 13997"/>
              <a:gd name="connsiteY25" fmla="*/ 12027 h 12393"/>
              <a:gd name="connsiteX26" fmla="*/ 4468 w 13997"/>
              <a:gd name="connsiteY26" fmla="*/ 12210 h 12393"/>
              <a:gd name="connsiteX27" fmla="*/ 4285 w 13997"/>
              <a:gd name="connsiteY27" fmla="*/ 12210 h 12393"/>
              <a:gd name="connsiteX28" fmla="*/ 4074 w 13997"/>
              <a:gd name="connsiteY28" fmla="*/ 12210 h 12393"/>
              <a:gd name="connsiteX29" fmla="*/ 3878 w 13997"/>
              <a:gd name="connsiteY29" fmla="*/ 12210 h 12393"/>
              <a:gd name="connsiteX30" fmla="*/ 3681 w 13997"/>
              <a:gd name="connsiteY30" fmla="*/ 12393 h 12393"/>
              <a:gd name="connsiteX31" fmla="*/ 3484 w 13997"/>
              <a:gd name="connsiteY31" fmla="*/ 12393 h 12393"/>
              <a:gd name="connsiteX32" fmla="*/ 3274 w 13997"/>
              <a:gd name="connsiteY32" fmla="*/ 12027 h 12393"/>
              <a:gd name="connsiteX33" fmla="*/ 3077 w 13997"/>
              <a:gd name="connsiteY33" fmla="*/ 11555 h 12393"/>
              <a:gd name="connsiteX34" fmla="*/ 2881 w 13997"/>
              <a:gd name="connsiteY34" fmla="*/ 11372 h 12393"/>
              <a:gd name="connsiteX35" fmla="*/ 2698 w 13997"/>
              <a:gd name="connsiteY35" fmla="*/ 11189 h 12393"/>
              <a:gd name="connsiteX36" fmla="*/ 2473 w 13997"/>
              <a:gd name="connsiteY36" fmla="*/ 11189 h 12393"/>
              <a:gd name="connsiteX37" fmla="*/ 2291 w 13997"/>
              <a:gd name="connsiteY37" fmla="*/ 11372 h 12393"/>
              <a:gd name="connsiteX38" fmla="*/ 2024 w 13997"/>
              <a:gd name="connsiteY38" fmla="*/ 11555 h 12393"/>
              <a:gd name="connsiteX39" fmla="*/ 1813 w 13997"/>
              <a:gd name="connsiteY39" fmla="*/ 11712 h 12393"/>
              <a:gd name="connsiteX40" fmla="*/ 1631 w 13997"/>
              <a:gd name="connsiteY40" fmla="*/ 11712 h 12393"/>
              <a:gd name="connsiteX41" fmla="*/ 1406 w 13997"/>
              <a:gd name="connsiteY41" fmla="*/ 11712 h 12393"/>
              <a:gd name="connsiteX42" fmla="*/ 0 w 13997"/>
              <a:gd name="connsiteY42" fmla="*/ 7140 h 12393"/>
              <a:gd name="connsiteX43" fmla="*/ 0 w 13997"/>
              <a:gd name="connsiteY43" fmla="*/ 2512 h 12393"/>
              <a:gd name="connsiteX44" fmla="*/ 1406 w 13997"/>
              <a:gd name="connsiteY44" fmla="*/ 2393 h 12393"/>
              <a:gd name="connsiteX45" fmla="*/ 2333 w 13997"/>
              <a:gd name="connsiteY45" fmla="*/ 2512 h 12393"/>
              <a:gd name="connsiteX46" fmla="*/ 3696 w 13997"/>
              <a:gd name="connsiteY46" fmla="*/ 1706 h 12393"/>
              <a:gd name="connsiteX47" fmla="*/ 6998 w 13997"/>
              <a:gd name="connsiteY47" fmla="*/ 198 h 12393"/>
              <a:gd name="connsiteX48" fmla="*/ 11978 w 13997"/>
              <a:gd name="connsiteY48" fmla="*/ 519 h 12393"/>
              <a:gd name="connsiteX49" fmla="*/ 13997 w 13997"/>
              <a:gd name="connsiteY49" fmla="*/ 2512 h 12393"/>
              <a:gd name="connsiteX50" fmla="*/ 10830 w 13997"/>
              <a:gd name="connsiteY50" fmla="*/ 7707 h 12393"/>
              <a:gd name="connsiteX51" fmla="*/ 10549 w 13997"/>
              <a:gd name="connsiteY51" fmla="*/ 8466 h 12393"/>
              <a:gd name="connsiteX52" fmla="*/ 10282 w 13997"/>
              <a:gd name="connsiteY52" fmla="*/ 8938 h 12393"/>
              <a:gd name="connsiteX0" fmla="*/ 9917 w 13997"/>
              <a:gd name="connsiteY0" fmla="*/ 9566 h 12393"/>
              <a:gd name="connsiteX1" fmla="*/ 9650 w 13997"/>
              <a:gd name="connsiteY1" fmla="*/ 10273 h 12393"/>
              <a:gd name="connsiteX2" fmla="*/ 9383 w 13997"/>
              <a:gd name="connsiteY2" fmla="*/ 10377 h 12393"/>
              <a:gd name="connsiteX3" fmla="*/ 9187 w 13997"/>
              <a:gd name="connsiteY3" fmla="*/ 10561 h 12393"/>
              <a:gd name="connsiteX4" fmla="*/ 8990 w 13997"/>
              <a:gd name="connsiteY4" fmla="*/ 10561 h 12393"/>
              <a:gd name="connsiteX5" fmla="*/ 8779 w 13997"/>
              <a:gd name="connsiteY5" fmla="*/ 10901 h 12393"/>
              <a:gd name="connsiteX6" fmla="*/ 8597 w 13997"/>
              <a:gd name="connsiteY6" fmla="*/ 11189 h 12393"/>
              <a:gd name="connsiteX7" fmla="*/ 8386 w 13997"/>
              <a:gd name="connsiteY7" fmla="*/ 11555 h 12393"/>
              <a:gd name="connsiteX8" fmla="*/ 8190 w 13997"/>
              <a:gd name="connsiteY8" fmla="*/ 11712 h 12393"/>
              <a:gd name="connsiteX9" fmla="*/ 7993 w 13997"/>
              <a:gd name="connsiteY9" fmla="*/ 11712 h 12393"/>
              <a:gd name="connsiteX10" fmla="*/ 7796 w 13997"/>
              <a:gd name="connsiteY10" fmla="*/ 11712 h 12393"/>
              <a:gd name="connsiteX11" fmla="*/ 7529 w 13997"/>
              <a:gd name="connsiteY11" fmla="*/ 11712 h 12393"/>
              <a:gd name="connsiteX12" fmla="*/ 7333 w 13997"/>
              <a:gd name="connsiteY12" fmla="*/ 12027 h 12393"/>
              <a:gd name="connsiteX13" fmla="*/ 7066 w 13997"/>
              <a:gd name="connsiteY13" fmla="*/ 12393 h 12393"/>
              <a:gd name="connsiteX14" fmla="*/ 6855 w 13997"/>
              <a:gd name="connsiteY14" fmla="*/ 12393 h 12393"/>
              <a:gd name="connsiteX15" fmla="*/ 6673 w 13997"/>
              <a:gd name="connsiteY15" fmla="*/ 12393 h 12393"/>
              <a:gd name="connsiteX16" fmla="*/ 6462 w 13997"/>
              <a:gd name="connsiteY16" fmla="*/ 11869 h 12393"/>
              <a:gd name="connsiteX17" fmla="*/ 6265 w 13997"/>
              <a:gd name="connsiteY17" fmla="*/ 11712 h 12393"/>
              <a:gd name="connsiteX18" fmla="*/ 6055 w 13997"/>
              <a:gd name="connsiteY18" fmla="*/ 11189 h 12393"/>
              <a:gd name="connsiteX19" fmla="*/ 5872 w 13997"/>
              <a:gd name="connsiteY19" fmla="*/ 11058 h 12393"/>
              <a:gd name="connsiteX20" fmla="*/ 5676 w 13997"/>
              <a:gd name="connsiteY20" fmla="*/ 11058 h 12393"/>
              <a:gd name="connsiteX21" fmla="*/ 5465 w 13997"/>
              <a:gd name="connsiteY21" fmla="*/ 11189 h 12393"/>
              <a:gd name="connsiteX22" fmla="*/ 5268 w 13997"/>
              <a:gd name="connsiteY22" fmla="*/ 11372 h 12393"/>
              <a:gd name="connsiteX23" fmla="*/ 5072 w 13997"/>
              <a:gd name="connsiteY23" fmla="*/ 11372 h 12393"/>
              <a:gd name="connsiteX24" fmla="*/ 4875 w 13997"/>
              <a:gd name="connsiteY24" fmla="*/ 11555 h 12393"/>
              <a:gd name="connsiteX25" fmla="*/ 4678 w 13997"/>
              <a:gd name="connsiteY25" fmla="*/ 12027 h 12393"/>
              <a:gd name="connsiteX26" fmla="*/ 4468 w 13997"/>
              <a:gd name="connsiteY26" fmla="*/ 12210 h 12393"/>
              <a:gd name="connsiteX27" fmla="*/ 4285 w 13997"/>
              <a:gd name="connsiteY27" fmla="*/ 12210 h 12393"/>
              <a:gd name="connsiteX28" fmla="*/ 4074 w 13997"/>
              <a:gd name="connsiteY28" fmla="*/ 12210 h 12393"/>
              <a:gd name="connsiteX29" fmla="*/ 3878 w 13997"/>
              <a:gd name="connsiteY29" fmla="*/ 12210 h 12393"/>
              <a:gd name="connsiteX30" fmla="*/ 3681 w 13997"/>
              <a:gd name="connsiteY30" fmla="*/ 12393 h 12393"/>
              <a:gd name="connsiteX31" fmla="*/ 3484 w 13997"/>
              <a:gd name="connsiteY31" fmla="*/ 12393 h 12393"/>
              <a:gd name="connsiteX32" fmla="*/ 3274 w 13997"/>
              <a:gd name="connsiteY32" fmla="*/ 12027 h 12393"/>
              <a:gd name="connsiteX33" fmla="*/ 3077 w 13997"/>
              <a:gd name="connsiteY33" fmla="*/ 11555 h 12393"/>
              <a:gd name="connsiteX34" fmla="*/ 2881 w 13997"/>
              <a:gd name="connsiteY34" fmla="*/ 11372 h 12393"/>
              <a:gd name="connsiteX35" fmla="*/ 2698 w 13997"/>
              <a:gd name="connsiteY35" fmla="*/ 11189 h 12393"/>
              <a:gd name="connsiteX36" fmla="*/ 2473 w 13997"/>
              <a:gd name="connsiteY36" fmla="*/ 11189 h 12393"/>
              <a:gd name="connsiteX37" fmla="*/ 2291 w 13997"/>
              <a:gd name="connsiteY37" fmla="*/ 11372 h 12393"/>
              <a:gd name="connsiteX38" fmla="*/ 2024 w 13997"/>
              <a:gd name="connsiteY38" fmla="*/ 11555 h 12393"/>
              <a:gd name="connsiteX39" fmla="*/ 1813 w 13997"/>
              <a:gd name="connsiteY39" fmla="*/ 11712 h 12393"/>
              <a:gd name="connsiteX40" fmla="*/ 1631 w 13997"/>
              <a:gd name="connsiteY40" fmla="*/ 11712 h 12393"/>
              <a:gd name="connsiteX41" fmla="*/ 1406 w 13997"/>
              <a:gd name="connsiteY41" fmla="*/ 11712 h 12393"/>
              <a:gd name="connsiteX42" fmla="*/ 881 w 13997"/>
              <a:gd name="connsiteY42" fmla="*/ 6942 h 12393"/>
              <a:gd name="connsiteX43" fmla="*/ 0 w 13997"/>
              <a:gd name="connsiteY43" fmla="*/ 2512 h 12393"/>
              <a:gd name="connsiteX44" fmla="*/ 1406 w 13997"/>
              <a:gd name="connsiteY44" fmla="*/ 2393 h 12393"/>
              <a:gd name="connsiteX45" fmla="*/ 2333 w 13997"/>
              <a:gd name="connsiteY45" fmla="*/ 2512 h 12393"/>
              <a:gd name="connsiteX46" fmla="*/ 3696 w 13997"/>
              <a:gd name="connsiteY46" fmla="*/ 1706 h 12393"/>
              <a:gd name="connsiteX47" fmla="*/ 6998 w 13997"/>
              <a:gd name="connsiteY47" fmla="*/ 198 h 12393"/>
              <a:gd name="connsiteX48" fmla="*/ 11978 w 13997"/>
              <a:gd name="connsiteY48" fmla="*/ 519 h 12393"/>
              <a:gd name="connsiteX49" fmla="*/ 13997 w 13997"/>
              <a:gd name="connsiteY49" fmla="*/ 2512 h 12393"/>
              <a:gd name="connsiteX50" fmla="*/ 10830 w 13997"/>
              <a:gd name="connsiteY50" fmla="*/ 7707 h 12393"/>
              <a:gd name="connsiteX51" fmla="*/ 10549 w 13997"/>
              <a:gd name="connsiteY51" fmla="*/ 8466 h 12393"/>
              <a:gd name="connsiteX52" fmla="*/ 10282 w 13997"/>
              <a:gd name="connsiteY52" fmla="*/ 8938 h 12393"/>
              <a:gd name="connsiteX0" fmla="*/ 10676 w 14756"/>
              <a:gd name="connsiteY0" fmla="*/ 9566 h 12393"/>
              <a:gd name="connsiteX1" fmla="*/ 10409 w 14756"/>
              <a:gd name="connsiteY1" fmla="*/ 10273 h 12393"/>
              <a:gd name="connsiteX2" fmla="*/ 10142 w 14756"/>
              <a:gd name="connsiteY2" fmla="*/ 10377 h 12393"/>
              <a:gd name="connsiteX3" fmla="*/ 9946 w 14756"/>
              <a:gd name="connsiteY3" fmla="*/ 10561 h 12393"/>
              <a:gd name="connsiteX4" fmla="*/ 9749 w 14756"/>
              <a:gd name="connsiteY4" fmla="*/ 10561 h 12393"/>
              <a:gd name="connsiteX5" fmla="*/ 9538 w 14756"/>
              <a:gd name="connsiteY5" fmla="*/ 10901 h 12393"/>
              <a:gd name="connsiteX6" fmla="*/ 9356 w 14756"/>
              <a:gd name="connsiteY6" fmla="*/ 11189 h 12393"/>
              <a:gd name="connsiteX7" fmla="*/ 9145 w 14756"/>
              <a:gd name="connsiteY7" fmla="*/ 11555 h 12393"/>
              <a:gd name="connsiteX8" fmla="*/ 8949 w 14756"/>
              <a:gd name="connsiteY8" fmla="*/ 11712 h 12393"/>
              <a:gd name="connsiteX9" fmla="*/ 8752 w 14756"/>
              <a:gd name="connsiteY9" fmla="*/ 11712 h 12393"/>
              <a:gd name="connsiteX10" fmla="*/ 8555 w 14756"/>
              <a:gd name="connsiteY10" fmla="*/ 11712 h 12393"/>
              <a:gd name="connsiteX11" fmla="*/ 8288 w 14756"/>
              <a:gd name="connsiteY11" fmla="*/ 11712 h 12393"/>
              <a:gd name="connsiteX12" fmla="*/ 8092 w 14756"/>
              <a:gd name="connsiteY12" fmla="*/ 12027 h 12393"/>
              <a:gd name="connsiteX13" fmla="*/ 7825 w 14756"/>
              <a:gd name="connsiteY13" fmla="*/ 12393 h 12393"/>
              <a:gd name="connsiteX14" fmla="*/ 7614 w 14756"/>
              <a:gd name="connsiteY14" fmla="*/ 12393 h 12393"/>
              <a:gd name="connsiteX15" fmla="*/ 7432 w 14756"/>
              <a:gd name="connsiteY15" fmla="*/ 12393 h 12393"/>
              <a:gd name="connsiteX16" fmla="*/ 7221 w 14756"/>
              <a:gd name="connsiteY16" fmla="*/ 11869 h 12393"/>
              <a:gd name="connsiteX17" fmla="*/ 7024 w 14756"/>
              <a:gd name="connsiteY17" fmla="*/ 11712 h 12393"/>
              <a:gd name="connsiteX18" fmla="*/ 6814 w 14756"/>
              <a:gd name="connsiteY18" fmla="*/ 11189 h 12393"/>
              <a:gd name="connsiteX19" fmla="*/ 6631 w 14756"/>
              <a:gd name="connsiteY19" fmla="*/ 11058 h 12393"/>
              <a:gd name="connsiteX20" fmla="*/ 6435 w 14756"/>
              <a:gd name="connsiteY20" fmla="*/ 11058 h 12393"/>
              <a:gd name="connsiteX21" fmla="*/ 6224 w 14756"/>
              <a:gd name="connsiteY21" fmla="*/ 11189 h 12393"/>
              <a:gd name="connsiteX22" fmla="*/ 6027 w 14756"/>
              <a:gd name="connsiteY22" fmla="*/ 11372 h 12393"/>
              <a:gd name="connsiteX23" fmla="*/ 5831 w 14756"/>
              <a:gd name="connsiteY23" fmla="*/ 11372 h 12393"/>
              <a:gd name="connsiteX24" fmla="*/ 5634 w 14756"/>
              <a:gd name="connsiteY24" fmla="*/ 11555 h 12393"/>
              <a:gd name="connsiteX25" fmla="*/ 5437 w 14756"/>
              <a:gd name="connsiteY25" fmla="*/ 12027 h 12393"/>
              <a:gd name="connsiteX26" fmla="*/ 5227 w 14756"/>
              <a:gd name="connsiteY26" fmla="*/ 12210 h 12393"/>
              <a:gd name="connsiteX27" fmla="*/ 5044 w 14756"/>
              <a:gd name="connsiteY27" fmla="*/ 12210 h 12393"/>
              <a:gd name="connsiteX28" fmla="*/ 4833 w 14756"/>
              <a:gd name="connsiteY28" fmla="*/ 12210 h 12393"/>
              <a:gd name="connsiteX29" fmla="*/ 4637 w 14756"/>
              <a:gd name="connsiteY29" fmla="*/ 12210 h 12393"/>
              <a:gd name="connsiteX30" fmla="*/ 4440 w 14756"/>
              <a:gd name="connsiteY30" fmla="*/ 12393 h 12393"/>
              <a:gd name="connsiteX31" fmla="*/ 4243 w 14756"/>
              <a:gd name="connsiteY31" fmla="*/ 12393 h 12393"/>
              <a:gd name="connsiteX32" fmla="*/ 4033 w 14756"/>
              <a:gd name="connsiteY32" fmla="*/ 12027 h 12393"/>
              <a:gd name="connsiteX33" fmla="*/ 3836 w 14756"/>
              <a:gd name="connsiteY33" fmla="*/ 11555 h 12393"/>
              <a:gd name="connsiteX34" fmla="*/ 3640 w 14756"/>
              <a:gd name="connsiteY34" fmla="*/ 11372 h 12393"/>
              <a:gd name="connsiteX35" fmla="*/ 3457 w 14756"/>
              <a:gd name="connsiteY35" fmla="*/ 11189 h 12393"/>
              <a:gd name="connsiteX36" fmla="*/ 3232 w 14756"/>
              <a:gd name="connsiteY36" fmla="*/ 11189 h 12393"/>
              <a:gd name="connsiteX37" fmla="*/ 3050 w 14756"/>
              <a:gd name="connsiteY37" fmla="*/ 11372 h 12393"/>
              <a:gd name="connsiteX38" fmla="*/ 2783 w 14756"/>
              <a:gd name="connsiteY38" fmla="*/ 11555 h 12393"/>
              <a:gd name="connsiteX39" fmla="*/ 2572 w 14756"/>
              <a:gd name="connsiteY39" fmla="*/ 11712 h 12393"/>
              <a:gd name="connsiteX40" fmla="*/ 2390 w 14756"/>
              <a:gd name="connsiteY40" fmla="*/ 11712 h 12393"/>
              <a:gd name="connsiteX41" fmla="*/ 2165 w 14756"/>
              <a:gd name="connsiteY41" fmla="*/ 11712 h 12393"/>
              <a:gd name="connsiteX42" fmla="*/ 0 w 14756"/>
              <a:gd name="connsiteY42" fmla="*/ 6942 h 12393"/>
              <a:gd name="connsiteX43" fmla="*/ 759 w 14756"/>
              <a:gd name="connsiteY43" fmla="*/ 2512 h 12393"/>
              <a:gd name="connsiteX44" fmla="*/ 2165 w 14756"/>
              <a:gd name="connsiteY44" fmla="*/ 2393 h 12393"/>
              <a:gd name="connsiteX45" fmla="*/ 3092 w 14756"/>
              <a:gd name="connsiteY45" fmla="*/ 2512 h 12393"/>
              <a:gd name="connsiteX46" fmla="*/ 4455 w 14756"/>
              <a:gd name="connsiteY46" fmla="*/ 1706 h 12393"/>
              <a:gd name="connsiteX47" fmla="*/ 7757 w 14756"/>
              <a:gd name="connsiteY47" fmla="*/ 198 h 12393"/>
              <a:gd name="connsiteX48" fmla="*/ 12737 w 14756"/>
              <a:gd name="connsiteY48" fmla="*/ 519 h 12393"/>
              <a:gd name="connsiteX49" fmla="*/ 14756 w 14756"/>
              <a:gd name="connsiteY49" fmla="*/ 2512 h 12393"/>
              <a:gd name="connsiteX50" fmla="*/ 11589 w 14756"/>
              <a:gd name="connsiteY50" fmla="*/ 7707 h 12393"/>
              <a:gd name="connsiteX51" fmla="*/ 11308 w 14756"/>
              <a:gd name="connsiteY51" fmla="*/ 8466 h 12393"/>
              <a:gd name="connsiteX52" fmla="*/ 11041 w 14756"/>
              <a:gd name="connsiteY52" fmla="*/ 8938 h 12393"/>
              <a:gd name="connsiteX0" fmla="*/ 10676 w 14756"/>
              <a:gd name="connsiteY0" fmla="*/ 9566 h 12393"/>
              <a:gd name="connsiteX1" fmla="*/ 10409 w 14756"/>
              <a:gd name="connsiteY1" fmla="*/ 10273 h 12393"/>
              <a:gd name="connsiteX2" fmla="*/ 10142 w 14756"/>
              <a:gd name="connsiteY2" fmla="*/ 10377 h 12393"/>
              <a:gd name="connsiteX3" fmla="*/ 9946 w 14756"/>
              <a:gd name="connsiteY3" fmla="*/ 10561 h 12393"/>
              <a:gd name="connsiteX4" fmla="*/ 9749 w 14756"/>
              <a:gd name="connsiteY4" fmla="*/ 10561 h 12393"/>
              <a:gd name="connsiteX5" fmla="*/ 9538 w 14756"/>
              <a:gd name="connsiteY5" fmla="*/ 10901 h 12393"/>
              <a:gd name="connsiteX6" fmla="*/ 9356 w 14756"/>
              <a:gd name="connsiteY6" fmla="*/ 11189 h 12393"/>
              <a:gd name="connsiteX7" fmla="*/ 9145 w 14756"/>
              <a:gd name="connsiteY7" fmla="*/ 11555 h 12393"/>
              <a:gd name="connsiteX8" fmla="*/ 8949 w 14756"/>
              <a:gd name="connsiteY8" fmla="*/ 11712 h 12393"/>
              <a:gd name="connsiteX9" fmla="*/ 8752 w 14756"/>
              <a:gd name="connsiteY9" fmla="*/ 11712 h 12393"/>
              <a:gd name="connsiteX10" fmla="*/ 8555 w 14756"/>
              <a:gd name="connsiteY10" fmla="*/ 11712 h 12393"/>
              <a:gd name="connsiteX11" fmla="*/ 8288 w 14756"/>
              <a:gd name="connsiteY11" fmla="*/ 11712 h 12393"/>
              <a:gd name="connsiteX12" fmla="*/ 8092 w 14756"/>
              <a:gd name="connsiteY12" fmla="*/ 12027 h 12393"/>
              <a:gd name="connsiteX13" fmla="*/ 7825 w 14756"/>
              <a:gd name="connsiteY13" fmla="*/ 12393 h 12393"/>
              <a:gd name="connsiteX14" fmla="*/ 7614 w 14756"/>
              <a:gd name="connsiteY14" fmla="*/ 12393 h 12393"/>
              <a:gd name="connsiteX15" fmla="*/ 7432 w 14756"/>
              <a:gd name="connsiteY15" fmla="*/ 12393 h 12393"/>
              <a:gd name="connsiteX16" fmla="*/ 7221 w 14756"/>
              <a:gd name="connsiteY16" fmla="*/ 11869 h 12393"/>
              <a:gd name="connsiteX17" fmla="*/ 7024 w 14756"/>
              <a:gd name="connsiteY17" fmla="*/ 11712 h 12393"/>
              <a:gd name="connsiteX18" fmla="*/ 6814 w 14756"/>
              <a:gd name="connsiteY18" fmla="*/ 11189 h 12393"/>
              <a:gd name="connsiteX19" fmla="*/ 6631 w 14756"/>
              <a:gd name="connsiteY19" fmla="*/ 11058 h 12393"/>
              <a:gd name="connsiteX20" fmla="*/ 6435 w 14756"/>
              <a:gd name="connsiteY20" fmla="*/ 11058 h 12393"/>
              <a:gd name="connsiteX21" fmla="*/ 6224 w 14756"/>
              <a:gd name="connsiteY21" fmla="*/ 11189 h 12393"/>
              <a:gd name="connsiteX22" fmla="*/ 6027 w 14756"/>
              <a:gd name="connsiteY22" fmla="*/ 11372 h 12393"/>
              <a:gd name="connsiteX23" fmla="*/ 5831 w 14756"/>
              <a:gd name="connsiteY23" fmla="*/ 11372 h 12393"/>
              <a:gd name="connsiteX24" fmla="*/ 5634 w 14756"/>
              <a:gd name="connsiteY24" fmla="*/ 11555 h 12393"/>
              <a:gd name="connsiteX25" fmla="*/ 5437 w 14756"/>
              <a:gd name="connsiteY25" fmla="*/ 12027 h 12393"/>
              <a:gd name="connsiteX26" fmla="*/ 5227 w 14756"/>
              <a:gd name="connsiteY26" fmla="*/ 12210 h 12393"/>
              <a:gd name="connsiteX27" fmla="*/ 5044 w 14756"/>
              <a:gd name="connsiteY27" fmla="*/ 12210 h 12393"/>
              <a:gd name="connsiteX28" fmla="*/ 4833 w 14756"/>
              <a:gd name="connsiteY28" fmla="*/ 12210 h 12393"/>
              <a:gd name="connsiteX29" fmla="*/ 4637 w 14756"/>
              <a:gd name="connsiteY29" fmla="*/ 12210 h 12393"/>
              <a:gd name="connsiteX30" fmla="*/ 4440 w 14756"/>
              <a:gd name="connsiteY30" fmla="*/ 12393 h 12393"/>
              <a:gd name="connsiteX31" fmla="*/ 4243 w 14756"/>
              <a:gd name="connsiteY31" fmla="*/ 12393 h 12393"/>
              <a:gd name="connsiteX32" fmla="*/ 4033 w 14756"/>
              <a:gd name="connsiteY32" fmla="*/ 12027 h 12393"/>
              <a:gd name="connsiteX33" fmla="*/ 3836 w 14756"/>
              <a:gd name="connsiteY33" fmla="*/ 11555 h 12393"/>
              <a:gd name="connsiteX34" fmla="*/ 3640 w 14756"/>
              <a:gd name="connsiteY34" fmla="*/ 11372 h 12393"/>
              <a:gd name="connsiteX35" fmla="*/ 3457 w 14756"/>
              <a:gd name="connsiteY35" fmla="*/ 11189 h 12393"/>
              <a:gd name="connsiteX36" fmla="*/ 3232 w 14756"/>
              <a:gd name="connsiteY36" fmla="*/ 11189 h 12393"/>
              <a:gd name="connsiteX37" fmla="*/ 3050 w 14756"/>
              <a:gd name="connsiteY37" fmla="*/ 11372 h 12393"/>
              <a:gd name="connsiteX38" fmla="*/ 2783 w 14756"/>
              <a:gd name="connsiteY38" fmla="*/ 11555 h 12393"/>
              <a:gd name="connsiteX39" fmla="*/ 2572 w 14756"/>
              <a:gd name="connsiteY39" fmla="*/ 11712 h 12393"/>
              <a:gd name="connsiteX40" fmla="*/ 2390 w 14756"/>
              <a:gd name="connsiteY40" fmla="*/ 11712 h 12393"/>
              <a:gd name="connsiteX41" fmla="*/ 2165 w 14756"/>
              <a:gd name="connsiteY41" fmla="*/ 11712 h 12393"/>
              <a:gd name="connsiteX42" fmla="*/ 0 w 14756"/>
              <a:gd name="connsiteY42" fmla="*/ 6942 h 12393"/>
              <a:gd name="connsiteX43" fmla="*/ 0 w 14756"/>
              <a:gd name="connsiteY43" fmla="*/ 2314 h 12393"/>
              <a:gd name="connsiteX44" fmla="*/ 2165 w 14756"/>
              <a:gd name="connsiteY44" fmla="*/ 2393 h 12393"/>
              <a:gd name="connsiteX45" fmla="*/ 3092 w 14756"/>
              <a:gd name="connsiteY45" fmla="*/ 2512 h 12393"/>
              <a:gd name="connsiteX46" fmla="*/ 4455 w 14756"/>
              <a:gd name="connsiteY46" fmla="*/ 1706 h 12393"/>
              <a:gd name="connsiteX47" fmla="*/ 7757 w 14756"/>
              <a:gd name="connsiteY47" fmla="*/ 198 h 12393"/>
              <a:gd name="connsiteX48" fmla="*/ 12737 w 14756"/>
              <a:gd name="connsiteY48" fmla="*/ 519 h 12393"/>
              <a:gd name="connsiteX49" fmla="*/ 14756 w 14756"/>
              <a:gd name="connsiteY49" fmla="*/ 2512 h 12393"/>
              <a:gd name="connsiteX50" fmla="*/ 11589 w 14756"/>
              <a:gd name="connsiteY50" fmla="*/ 7707 h 12393"/>
              <a:gd name="connsiteX51" fmla="*/ 11308 w 14756"/>
              <a:gd name="connsiteY51" fmla="*/ 8466 h 12393"/>
              <a:gd name="connsiteX52" fmla="*/ 11041 w 14756"/>
              <a:gd name="connsiteY52" fmla="*/ 8938 h 12393"/>
              <a:gd name="connsiteX0" fmla="*/ 10676 w 14756"/>
              <a:gd name="connsiteY0" fmla="*/ 9566 h 12393"/>
              <a:gd name="connsiteX1" fmla="*/ 10409 w 14756"/>
              <a:gd name="connsiteY1" fmla="*/ 10273 h 12393"/>
              <a:gd name="connsiteX2" fmla="*/ 10142 w 14756"/>
              <a:gd name="connsiteY2" fmla="*/ 10377 h 12393"/>
              <a:gd name="connsiteX3" fmla="*/ 9946 w 14756"/>
              <a:gd name="connsiteY3" fmla="*/ 10561 h 12393"/>
              <a:gd name="connsiteX4" fmla="*/ 9749 w 14756"/>
              <a:gd name="connsiteY4" fmla="*/ 10561 h 12393"/>
              <a:gd name="connsiteX5" fmla="*/ 9538 w 14756"/>
              <a:gd name="connsiteY5" fmla="*/ 10901 h 12393"/>
              <a:gd name="connsiteX6" fmla="*/ 9356 w 14756"/>
              <a:gd name="connsiteY6" fmla="*/ 11189 h 12393"/>
              <a:gd name="connsiteX7" fmla="*/ 9145 w 14756"/>
              <a:gd name="connsiteY7" fmla="*/ 11555 h 12393"/>
              <a:gd name="connsiteX8" fmla="*/ 8949 w 14756"/>
              <a:gd name="connsiteY8" fmla="*/ 11712 h 12393"/>
              <a:gd name="connsiteX9" fmla="*/ 8752 w 14756"/>
              <a:gd name="connsiteY9" fmla="*/ 11712 h 12393"/>
              <a:gd name="connsiteX10" fmla="*/ 8555 w 14756"/>
              <a:gd name="connsiteY10" fmla="*/ 11712 h 12393"/>
              <a:gd name="connsiteX11" fmla="*/ 8288 w 14756"/>
              <a:gd name="connsiteY11" fmla="*/ 11712 h 12393"/>
              <a:gd name="connsiteX12" fmla="*/ 8092 w 14756"/>
              <a:gd name="connsiteY12" fmla="*/ 12027 h 12393"/>
              <a:gd name="connsiteX13" fmla="*/ 7825 w 14756"/>
              <a:gd name="connsiteY13" fmla="*/ 12393 h 12393"/>
              <a:gd name="connsiteX14" fmla="*/ 7614 w 14756"/>
              <a:gd name="connsiteY14" fmla="*/ 12393 h 12393"/>
              <a:gd name="connsiteX15" fmla="*/ 7432 w 14756"/>
              <a:gd name="connsiteY15" fmla="*/ 12393 h 12393"/>
              <a:gd name="connsiteX16" fmla="*/ 7221 w 14756"/>
              <a:gd name="connsiteY16" fmla="*/ 11869 h 12393"/>
              <a:gd name="connsiteX17" fmla="*/ 7024 w 14756"/>
              <a:gd name="connsiteY17" fmla="*/ 11712 h 12393"/>
              <a:gd name="connsiteX18" fmla="*/ 6814 w 14756"/>
              <a:gd name="connsiteY18" fmla="*/ 11189 h 12393"/>
              <a:gd name="connsiteX19" fmla="*/ 6631 w 14756"/>
              <a:gd name="connsiteY19" fmla="*/ 11058 h 12393"/>
              <a:gd name="connsiteX20" fmla="*/ 6435 w 14756"/>
              <a:gd name="connsiteY20" fmla="*/ 11058 h 12393"/>
              <a:gd name="connsiteX21" fmla="*/ 6224 w 14756"/>
              <a:gd name="connsiteY21" fmla="*/ 11189 h 12393"/>
              <a:gd name="connsiteX22" fmla="*/ 6027 w 14756"/>
              <a:gd name="connsiteY22" fmla="*/ 11372 h 12393"/>
              <a:gd name="connsiteX23" fmla="*/ 5831 w 14756"/>
              <a:gd name="connsiteY23" fmla="*/ 11372 h 12393"/>
              <a:gd name="connsiteX24" fmla="*/ 5634 w 14756"/>
              <a:gd name="connsiteY24" fmla="*/ 11555 h 12393"/>
              <a:gd name="connsiteX25" fmla="*/ 5437 w 14756"/>
              <a:gd name="connsiteY25" fmla="*/ 12027 h 12393"/>
              <a:gd name="connsiteX26" fmla="*/ 5227 w 14756"/>
              <a:gd name="connsiteY26" fmla="*/ 12210 h 12393"/>
              <a:gd name="connsiteX27" fmla="*/ 5044 w 14756"/>
              <a:gd name="connsiteY27" fmla="*/ 12210 h 12393"/>
              <a:gd name="connsiteX28" fmla="*/ 4833 w 14756"/>
              <a:gd name="connsiteY28" fmla="*/ 12210 h 12393"/>
              <a:gd name="connsiteX29" fmla="*/ 4637 w 14756"/>
              <a:gd name="connsiteY29" fmla="*/ 12210 h 12393"/>
              <a:gd name="connsiteX30" fmla="*/ 4440 w 14756"/>
              <a:gd name="connsiteY30" fmla="*/ 12393 h 12393"/>
              <a:gd name="connsiteX31" fmla="*/ 4243 w 14756"/>
              <a:gd name="connsiteY31" fmla="*/ 12393 h 12393"/>
              <a:gd name="connsiteX32" fmla="*/ 4033 w 14756"/>
              <a:gd name="connsiteY32" fmla="*/ 12027 h 12393"/>
              <a:gd name="connsiteX33" fmla="*/ 3836 w 14756"/>
              <a:gd name="connsiteY33" fmla="*/ 11555 h 12393"/>
              <a:gd name="connsiteX34" fmla="*/ 3640 w 14756"/>
              <a:gd name="connsiteY34" fmla="*/ 11372 h 12393"/>
              <a:gd name="connsiteX35" fmla="*/ 3457 w 14756"/>
              <a:gd name="connsiteY35" fmla="*/ 11189 h 12393"/>
              <a:gd name="connsiteX36" fmla="*/ 3232 w 14756"/>
              <a:gd name="connsiteY36" fmla="*/ 11189 h 12393"/>
              <a:gd name="connsiteX37" fmla="*/ 3050 w 14756"/>
              <a:gd name="connsiteY37" fmla="*/ 11372 h 12393"/>
              <a:gd name="connsiteX38" fmla="*/ 2783 w 14756"/>
              <a:gd name="connsiteY38" fmla="*/ 11555 h 12393"/>
              <a:gd name="connsiteX39" fmla="*/ 2572 w 14756"/>
              <a:gd name="connsiteY39" fmla="*/ 11712 h 12393"/>
              <a:gd name="connsiteX40" fmla="*/ 2390 w 14756"/>
              <a:gd name="connsiteY40" fmla="*/ 11712 h 12393"/>
              <a:gd name="connsiteX41" fmla="*/ 2165 w 14756"/>
              <a:gd name="connsiteY41" fmla="*/ 11712 h 12393"/>
              <a:gd name="connsiteX42" fmla="*/ 0 w 14756"/>
              <a:gd name="connsiteY42" fmla="*/ 6942 h 12393"/>
              <a:gd name="connsiteX43" fmla="*/ 0 w 14756"/>
              <a:gd name="connsiteY43" fmla="*/ 2314 h 12393"/>
              <a:gd name="connsiteX44" fmla="*/ 1640 w 14756"/>
              <a:gd name="connsiteY44" fmla="*/ 0 h 12393"/>
              <a:gd name="connsiteX45" fmla="*/ 3092 w 14756"/>
              <a:gd name="connsiteY45" fmla="*/ 2512 h 12393"/>
              <a:gd name="connsiteX46" fmla="*/ 4455 w 14756"/>
              <a:gd name="connsiteY46" fmla="*/ 1706 h 12393"/>
              <a:gd name="connsiteX47" fmla="*/ 7757 w 14756"/>
              <a:gd name="connsiteY47" fmla="*/ 198 h 12393"/>
              <a:gd name="connsiteX48" fmla="*/ 12737 w 14756"/>
              <a:gd name="connsiteY48" fmla="*/ 519 h 12393"/>
              <a:gd name="connsiteX49" fmla="*/ 14756 w 14756"/>
              <a:gd name="connsiteY49" fmla="*/ 2512 h 12393"/>
              <a:gd name="connsiteX50" fmla="*/ 11589 w 14756"/>
              <a:gd name="connsiteY50" fmla="*/ 7707 h 12393"/>
              <a:gd name="connsiteX51" fmla="*/ 11308 w 14756"/>
              <a:gd name="connsiteY51" fmla="*/ 8466 h 12393"/>
              <a:gd name="connsiteX52" fmla="*/ 11041 w 14756"/>
              <a:gd name="connsiteY52" fmla="*/ 8938 h 12393"/>
              <a:gd name="connsiteX0" fmla="*/ 10676 w 14756"/>
              <a:gd name="connsiteY0" fmla="*/ 9566 h 12393"/>
              <a:gd name="connsiteX1" fmla="*/ 10409 w 14756"/>
              <a:gd name="connsiteY1" fmla="*/ 10273 h 12393"/>
              <a:gd name="connsiteX2" fmla="*/ 10142 w 14756"/>
              <a:gd name="connsiteY2" fmla="*/ 10377 h 12393"/>
              <a:gd name="connsiteX3" fmla="*/ 9946 w 14756"/>
              <a:gd name="connsiteY3" fmla="*/ 10561 h 12393"/>
              <a:gd name="connsiteX4" fmla="*/ 9749 w 14756"/>
              <a:gd name="connsiteY4" fmla="*/ 10561 h 12393"/>
              <a:gd name="connsiteX5" fmla="*/ 9538 w 14756"/>
              <a:gd name="connsiteY5" fmla="*/ 10901 h 12393"/>
              <a:gd name="connsiteX6" fmla="*/ 9356 w 14756"/>
              <a:gd name="connsiteY6" fmla="*/ 11189 h 12393"/>
              <a:gd name="connsiteX7" fmla="*/ 9145 w 14756"/>
              <a:gd name="connsiteY7" fmla="*/ 11555 h 12393"/>
              <a:gd name="connsiteX8" fmla="*/ 8949 w 14756"/>
              <a:gd name="connsiteY8" fmla="*/ 11712 h 12393"/>
              <a:gd name="connsiteX9" fmla="*/ 8752 w 14756"/>
              <a:gd name="connsiteY9" fmla="*/ 11712 h 12393"/>
              <a:gd name="connsiteX10" fmla="*/ 8555 w 14756"/>
              <a:gd name="connsiteY10" fmla="*/ 11712 h 12393"/>
              <a:gd name="connsiteX11" fmla="*/ 8288 w 14756"/>
              <a:gd name="connsiteY11" fmla="*/ 11712 h 12393"/>
              <a:gd name="connsiteX12" fmla="*/ 8092 w 14756"/>
              <a:gd name="connsiteY12" fmla="*/ 12027 h 12393"/>
              <a:gd name="connsiteX13" fmla="*/ 7825 w 14756"/>
              <a:gd name="connsiteY13" fmla="*/ 12393 h 12393"/>
              <a:gd name="connsiteX14" fmla="*/ 7614 w 14756"/>
              <a:gd name="connsiteY14" fmla="*/ 12393 h 12393"/>
              <a:gd name="connsiteX15" fmla="*/ 7432 w 14756"/>
              <a:gd name="connsiteY15" fmla="*/ 12393 h 12393"/>
              <a:gd name="connsiteX16" fmla="*/ 7221 w 14756"/>
              <a:gd name="connsiteY16" fmla="*/ 11869 h 12393"/>
              <a:gd name="connsiteX17" fmla="*/ 7024 w 14756"/>
              <a:gd name="connsiteY17" fmla="*/ 11712 h 12393"/>
              <a:gd name="connsiteX18" fmla="*/ 6814 w 14756"/>
              <a:gd name="connsiteY18" fmla="*/ 11189 h 12393"/>
              <a:gd name="connsiteX19" fmla="*/ 6631 w 14756"/>
              <a:gd name="connsiteY19" fmla="*/ 11058 h 12393"/>
              <a:gd name="connsiteX20" fmla="*/ 6435 w 14756"/>
              <a:gd name="connsiteY20" fmla="*/ 11058 h 12393"/>
              <a:gd name="connsiteX21" fmla="*/ 6224 w 14756"/>
              <a:gd name="connsiteY21" fmla="*/ 11189 h 12393"/>
              <a:gd name="connsiteX22" fmla="*/ 6027 w 14756"/>
              <a:gd name="connsiteY22" fmla="*/ 11372 h 12393"/>
              <a:gd name="connsiteX23" fmla="*/ 5831 w 14756"/>
              <a:gd name="connsiteY23" fmla="*/ 11372 h 12393"/>
              <a:gd name="connsiteX24" fmla="*/ 5634 w 14756"/>
              <a:gd name="connsiteY24" fmla="*/ 11555 h 12393"/>
              <a:gd name="connsiteX25" fmla="*/ 5437 w 14756"/>
              <a:gd name="connsiteY25" fmla="*/ 12027 h 12393"/>
              <a:gd name="connsiteX26" fmla="*/ 5227 w 14756"/>
              <a:gd name="connsiteY26" fmla="*/ 12210 h 12393"/>
              <a:gd name="connsiteX27" fmla="*/ 5044 w 14756"/>
              <a:gd name="connsiteY27" fmla="*/ 12210 h 12393"/>
              <a:gd name="connsiteX28" fmla="*/ 4833 w 14756"/>
              <a:gd name="connsiteY28" fmla="*/ 12210 h 12393"/>
              <a:gd name="connsiteX29" fmla="*/ 4637 w 14756"/>
              <a:gd name="connsiteY29" fmla="*/ 12210 h 12393"/>
              <a:gd name="connsiteX30" fmla="*/ 4440 w 14756"/>
              <a:gd name="connsiteY30" fmla="*/ 12393 h 12393"/>
              <a:gd name="connsiteX31" fmla="*/ 4243 w 14756"/>
              <a:gd name="connsiteY31" fmla="*/ 12393 h 12393"/>
              <a:gd name="connsiteX32" fmla="*/ 4033 w 14756"/>
              <a:gd name="connsiteY32" fmla="*/ 12027 h 12393"/>
              <a:gd name="connsiteX33" fmla="*/ 3836 w 14756"/>
              <a:gd name="connsiteY33" fmla="*/ 11555 h 12393"/>
              <a:gd name="connsiteX34" fmla="*/ 3640 w 14756"/>
              <a:gd name="connsiteY34" fmla="*/ 11372 h 12393"/>
              <a:gd name="connsiteX35" fmla="*/ 3457 w 14756"/>
              <a:gd name="connsiteY35" fmla="*/ 11189 h 12393"/>
              <a:gd name="connsiteX36" fmla="*/ 3232 w 14756"/>
              <a:gd name="connsiteY36" fmla="*/ 11189 h 12393"/>
              <a:gd name="connsiteX37" fmla="*/ 3050 w 14756"/>
              <a:gd name="connsiteY37" fmla="*/ 11372 h 12393"/>
              <a:gd name="connsiteX38" fmla="*/ 2783 w 14756"/>
              <a:gd name="connsiteY38" fmla="*/ 11555 h 12393"/>
              <a:gd name="connsiteX39" fmla="*/ 2572 w 14756"/>
              <a:gd name="connsiteY39" fmla="*/ 11712 h 12393"/>
              <a:gd name="connsiteX40" fmla="*/ 2390 w 14756"/>
              <a:gd name="connsiteY40" fmla="*/ 11712 h 12393"/>
              <a:gd name="connsiteX41" fmla="*/ 2165 w 14756"/>
              <a:gd name="connsiteY41" fmla="*/ 11712 h 12393"/>
              <a:gd name="connsiteX42" fmla="*/ 0 w 14756"/>
              <a:gd name="connsiteY42" fmla="*/ 6942 h 12393"/>
              <a:gd name="connsiteX43" fmla="*/ 1640 w 14756"/>
              <a:gd name="connsiteY43" fmla="*/ 2314 h 12393"/>
              <a:gd name="connsiteX44" fmla="*/ 1640 w 14756"/>
              <a:gd name="connsiteY44" fmla="*/ 0 h 12393"/>
              <a:gd name="connsiteX45" fmla="*/ 3092 w 14756"/>
              <a:gd name="connsiteY45" fmla="*/ 2512 h 12393"/>
              <a:gd name="connsiteX46" fmla="*/ 4455 w 14756"/>
              <a:gd name="connsiteY46" fmla="*/ 1706 h 12393"/>
              <a:gd name="connsiteX47" fmla="*/ 7757 w 14756"/>
              <a:gd name="connsiteY47" fmla="*/ 198 h 12393"/>
              <a:gd name="connsiteX48" fmla="*/ 12737 w 14756"/>
              <a:gd name="connsiteY48" fmla="*/ 519 h 12393"/>
              <a:gd name="connsiteX49" fmla="*/ 14756 w 14756"/>
              <a:gd name="connsiteY49" fmla="*/ 2512 h 12393"/>
              <a:gd name="connsiteX50" fmla="*/ 11589 w 14756"/>
              <a:gd name="connsiteY50" fmla="*/ 7707 h 12393"/>
              <a:gd name="connsiteX51" fmla="*/ 11308 w 14756"/>
              <a:gd name="connsiteY51" fmla="*/ 8466 h 12393"/>
              <a:gd name="connsiteX52" fmla="*/ 11041 w 14756"/>
              <a:gd name="connsiteY52" fmla="*/ 8938 h 12393"/>
              <a:gd name="connsiteX0" fmla="*/ 10764 w 14844"/>
              <a:gd name="connsiteY0" fmla="*/ 9566 h 12393"/>
              <a:gd name="connsiteX1" fmla="*/ 10497 w 14844"/>
              <a:gd name="connsiteY1" fmla="*/ 10273 h 12393"/>
              <a:gd name="connsiteX2" fmla="*/ 10230 w 14844"/>
              <a:gd name="connsiteY2" fmla="*/ 10377 h 12393"/>
              <a:gd name="connsiteX3" fmla="*/ 10034 w 14844"/>
              <a:gd name="connsiteY3" fmla="*/ 10561 h 12393"/>
              <a:gd name="connsiteX4" fmla="*/ 9837 w 14844"/>
              <a:gd name="connsiteY4" fmla="*/ 10561 h 12393"/>
              <a:gd name="connsiteX5" fmla="*/ 9626 w 14844"/>
              <a:gd name="connsiteY5" fmla="*/ 10901 h 12393"/>
              <a:gd name="connsiteX6" fmla="*/ 9444 w 14844"/>
              <a:gd name="connsiteY6" fmla="*/ 11189 h 12393"/>
              <a:gd name="connsiteX7" fmla="*/ 9233 w 14844"/>
              <a:gd name="connsiteY7" fmla="*/ 11555 h 12393"/>
              <a:gd name="connsiteX8" fmla="*/ 9037 w 14844"/>
              <a:gd name="connsiteY8" fmla="*/ 11712 h 12393"/>
              <a:gd name="connsiteX9" fmla="*/ 8840 w 14844"/>
              <a:gd name="connsiteY9" fmla="*/ 11712 h 12393"/>
              <a:gd name="connsiteX10" fmla="*/ 8643 w 14844"/>
              <a:gd name="connsiteY10" fmla="*/ 11712 h 12393"/>
              <a:gd name="connsiteX11" fmla="*/ 8376 w 14844"/>
              <a:gd name="connsiteY11" fmla="*/ 11712 h 12393"/>
              <a:gd name="connsiteX12" fmla="*/ 8180 w 14844"/>
              <a:gd name="connsiteY12" fmla="*/ 12027 h 12393"/>
              <a:gd name="connsiteX13" fmla="*/ 7913 w 14844"/>
              <a:gd name="connsiteY13" fmla="*/ 12393 h 12393"/>
              <a:gd name="connsiteX14" fmla="*/ 7702 w 14844"/>
              <a:gd name="connsiteY14" fmla="*/ 12393 h 12393"/>
              <a:gd name="connsiteX15" fmla="*/ 7520 w 14844"/>
              <a:gd name="connsiteY15" fmla="*/ 12393 h 12393"/>
              <a:gd name="connsiteX16" fmla="*/ 7309 w 14844"/>
              <a:gd name="connsiteY16" fmla="*/ 11869 h 12393"/>
              <a:gd name="connsiteX17" fmla="*/ 7112 w 14844"/>
              <a:gd name="connsiteY17" fmla="*/ 11712 h 12393"/>
              <a:gd name="connsiteX18" fmla="*/ 6902 w 14844"/>
              <a:gd name="connsiteY18" fmla="*/ 11189 h 12393"/>
              <a:gd name="connsiteX19" fmla="*/ 6719 w 14844"/>
              <a:gd name="connsiteY19" fmla="*/ 11058 h 12393"/>
              <a:gd name="connsiteX20" fmla="*/ 6523 w 14844"/>
              <a:gd name="connsiteY20" fmla="*/ 11058 h 12393"/>
              <a:gd name="connsiteX21" fmla="*/ 6312 w 14844"/>
              <a:gd name="connsiteY21" fmla="*/ 11189 h 12393"/>
              <a:gd name="connsiteX22" fmla="*/ 6115 w 14844"/>
              <a:gd name="connsiteY22" fmla="*/ 11372 h 12393"/>
              <a:gd name="connsiteX23" fmla="*/ 5919 w 14844"/>
              <a:gd name="connsiteY23" fmla="*/ 11372 h 12393"/>
              <a:gd name="connsiteX24" fmla="*/ 5722 w 14844"/>
              <a:gd name="connsiteY24" fmla="*/ 11555 h 12393"/>
              <a:gd name="connsiteX25" fmla="*/ 5525 w 14844"/>
              <a:gd name="connsiteY25" fmla="*/ 12027 h 12393"/>
              <a:gd name="connsiteX26" fmla="*/ 5315 w 14844"/>
              <a:gd name="connsiteY26" fmla="*/ 12210 h 12393"/>
              <a:gd name="connsiteX27" fmla="*/ 5132 w 14844"/>
              <a:gd name="connsiteY27" fmla="*/ 12210 h 12393"/>
              <a:gd name="connsiteX28" fmla="*/ 4921 w 14844"/>
              <a:gd name="connsiteY28" fmla="*/ 12210 h 12393"/>
              <a:gd name="connsiteX29" fmla="*/ 4725 w 14844"/>
              <a:gd name="connsiteY29" fmla="*/ 12210 h 12393"/>
              <a:gd name="connsiteX30" fmla="*/ 4528 w 14844"/>
              <a:gd name="connsiteY30" fmla="*/ 12393 h 12393"/>
              <a:gd name="connsiteX31" fmla="*/ 4331 w 14844"/>
              <a:gd name="connsiteY31" fmla="*/ 12393 h 12393"/>
              <a:gd name="connsiteX32" fmla="*/ 4121 w 14844"/>
              <a:gd name="connsiteY32" fmla="*/ 12027 h 12393"/>
              <a:gd name="connsiteX33" fmla="*/ 3924 w 14844"/>
              <a:gd name="connsiteY33" fmla="*/ 11555 h 12393"/>
              <a:gd name="connsiteX34" fmla="*/ 3728 w 14844"/>
              <a:gd name="connsiteY34" fmla="*/ 11372 h 12393"/>
              <a:gd name="connsiteX35" fmla="*/ 3545 w 14844"/>
              <a:gd name="connsiteY35" fmla="*/ 11189 h 12393"/>
              <a:gd name="connsiteX36" fmla="*/ 3320 w 14844"/>
              <a:gd name="connsiteY36" fmla="*/ 11189 h 12393"/>
              <a:gd name="connsiteX37" fmla="*/ 3138 w 14844"/>
              <a:gd name="connsiteY37" fmla="*/ 11372 h 12393"/>
              <a:gd name="connsiteX38" fmla="*/ 2871 w 14844"/>
              <a:gd name="connsiteY38" fmla="*/ 11555 h 12393"/>
              <a:gd name="connsiteX39" fmla="*/ 2660 w 14844"/>
              <a:gd name="connsiteY39" fmla="*/ 11712 h 12393"/>
              <a:gd name="connsiteX40" fmla="*/ 2478 w 14844"/>
              <a:gd name="connsiteY40" fmla="*/ 11712 h 12393"/>
              <a:gd name="connsiteX41" fmla="*/ 2253 w 14844"/>
              <a:gd name="connsiteY41" fmla="*/ 11712 h 12393"/>
              <a:gd name="connsiteX42" fmla="*/ 88 w 14844"/>
              <a:gd name="connsiteY42" fmla="*/ 6942 h 12393"/>
              <a:gd name="connsiteX43" fmla="*/ 1728 w 14844"/>
              <a:gd name="connsiteY43" fmla="*/ 0 h 12393"/>
              <a:gd name="connsiteX44" fmla="*/ 3180 w 14844"/>
              <a:gd name="connsiteY44" fmla="*/ 2512 h 12393"/>
              <a:gd name="connsiteX45" fmla="*/ 4543 w 14844"/>
              <a:gd name="connsiteY45" fmla="*/ 1706 h 12393"/>
              <a:gd name="connsiteX46" fmla="*/ 7845 w 14844"/>
              <a:gd name="connsiteY46" fmla="*/ 198 h 12393"/>
              <a:gd name="connsiteX47" fmla="*/ 12825 w 14844"/>
              <a:gd name="connsiteY47" fmla="*/ 519 h 12393"/>
              <a:gd name="connsiteX48" fmla="*/ 14844 w 14844"/>
              <a:gd name="connsiteY48" fmla="*/ 2512 h 12393"/>
              <a:gd name="connsiteX49" fmla="*/ 11677 w 14844"/>
              <a:gd name="connsiteY49" fmla="*/ 7707 h 12393"/>
              <a:gd name="connsiteX50" fmla="*/ 11396 w 14844"/>
              <a:gd name="connsiteY50" fmla="*/ 8466 h 12393"/>
              <a:gd name="connsiteX51" fmla="*/ 11129 w 14844"/>
              <a:gd name="connsiteY51" fmla="*/ 8938 h 12393"/>
              <a:gd name="connsiteX0" fmla="*/ 10764 w 14844"/>
              <a:gd name="connsiteY0" fmla="*/ 9566 h 12393"/>
              <a:gd name="connsiteX1" fmla="*/ 10497 w 14844"/>
              <a:gd name="connsiteY1" fmla="*/ 10273 h 12393"/>
              <a:gd name="connsiteX2" fmla="*/ 10230 w 14844"/>
              <a:gd name="connsiteY2" fmla="*/ 10377 h 12393"/>
              <a:gd name="connsiteX3" fmla="*/ 10034 w 14844"/>
              <a:gd name="connsiteY3" fmla="*/ 10561 h 12393"/>
              <a:gd name="connsiteX4" fmla="*/ 9837 w 14844"/>
              <a:gd name="connsiteY4" fmla="*/ 10561 h 12393"/>
              <a:gd name="connsiteX5" fmla="*/ 9626 w 14844"/>
              <a:gd name="connsiteY5" fmla="*/ 10901 h 12393"/>
              <a:gd name="connsiteX6" fmla="*/ 9444 w 14844"/>
              <a:gd name="connsiteY6" fmla="*/ 11189 h 12393"/>
              <a:gd name="connsiteX7" fmla="*/ 9233 w 14844"/>
              <a:gd name="connsiteY7" fmla="*/ 11555 h 12393"/>
              <a:gd name="connsiteX8" fmla="*/ 9037 w 14844"/>
              <a:gd name="connsiteY8" fmla="*/ 11712 h 12393"/>
              <a:gd name="connsiteX9" fmla="*/ 8840 w 14844"/>
              <a:gd name="connsiteY9" fmla="*/ 11712 h 12393"/>
              <a:gd name="connsiteX10" fmla="*/ 8643 w 14844"/>
              <a:gd name="connsiteY10" fmla="*/ 11712 h 12393"/>
              <a:gd name="connsiteX11" fmla="*/ 8376 w 14844"/>
              <a:gd name="connsiteY11" fmla="*/ 11712 h 12393"/>
              <a:gd name="connsiteX12" fmla="*/ 8180 w 14844"/>
              <a:gd name="connsiteY12" fmla="*/ 12027 h 12393"/>
              <a:gd name="connsiteX13" fmla="*/ 7913 w 14844"/>
              <a:gd name="connsiteY13" fmla="*/ 12393 h 12393"/>
              <a:gd name="connsiteX14" fmla="*/ 7702 w 14844"/>
              <a:gd name="connsiteY14" fmla="*/ 12393 h 12393"/>
              <a:gd name="connsiteX15" fmla="*/ 7520 w 14844"/>
              <a:gd name="connsiteY15" fmla="*/ 12393 h 12393"/>
              <a:gd name="connsiteX16" fmla="*/ 7309 w 14844"/>
              <a:gd name="connsiteY16" fmla="*/ 11869 h 12393"/>
              <a:gd name="connsiteX17" fmla="*/ 7112 w 14844"/>
              <a:gd name="connsiteY17" fmla="*/ 11712 h 12393"/>
              <a:gd name="connsiteX18" fmla="*/ 6902 w 14844"/>
              <a:gd name="connsiteY18" fmla="*/ 11189 h 12393"/>
              <a:gd name="connsiteX19" fmla="*/ 6719 w 14844"/>
              <a:gd name="connsiteY19" fmla="*/ 11058 h 12393"/>
              <a:gd name="connsiteX20" fmla="*/ 6523 w 14844"/>
              <a:gd name="connsiteY20" fmla="*/ 11058 h 12393"/>
              <a:gd name="connsiteX21" fmla="*/ 6312 w 14844"/>
              <a:gd name="connsiteY21" fmla="*/ 11189 h 12393"/>
              <a:gd name="connsiteX22" fmla="*/ 6115 w 14844"/>
              <a:gd name="connsiteY22" fmla="*/ 11372 h 12393"/>
              <a:gd name="connsiteX23" fmla="*/ 5919 w 14844"/>
              <a:gd name="connsiteY23" fmla="*/ 11372 h 12393"/>
              <a:gd name="connsiteX24" fmla="*/ 5722 w 14844"/>
              <a:gd name="connsiteY24" fmla="*/ 11555 h 12393"/>
              <a:gd name="connsiteX25" fmla="*/ 5525 w 14844"/>
              <a:gd name="connsiteY25" fmla="*/ 12027 h 12393"/>
              <a:gd name="connsiteX26" fmla="*/ 5315 w 14844"/>
              <a:gd name="connsiteY26" fmla="*/ 12210 h 12393"/>
              <a:gd name="connsiteX27" fmla="*/ 5132 w 14844"/>
              <a:gd name="connsiteY27" fmla="*/ 12210 h 12393"/>
              <a:gd name="connsiteX28" fmla="*/ 4921 w 14844"/>
              <a:gd name="connsiteY28" fmla="*/ 12210 h 12393"/>
              <a:gd name="connsiteX29" fmla="*/ 4725 w 14844"/>
              <a:gd name="connsiteY29" fmla="*/ 12210 h 12393"/>
              <a:gd name="connsiteX30" fmla="*/ 4528 w 14844"/>
              <a:gd name="connsiteY30" fmla="*/ 12393 h 12393"/>
              <a:gd name="connsiteX31" fmla="*/ 4331 w 14844"/>
              <a:gd name="connsiteY31" fmla="*/ 12393 h 12393"/>
              <a:gd name="connsiteX32" fmla="*/ 4121 w 14844"/>
              <a:gd name="connsiteY32" fmla="*/ 12027 h 12393"/>
              <a:gd name="connsiteX33" fmla="*/ 3924 w 14844"/>
              <a:gd name="connsiteY33" fmla="*/ 11555 h 12393"/>
              <a:gd name="connsiteX34" fmla="*/ 3728 w 14844"/>
              <a:gd name="connsiteY34" fmla="*/ 11372 h 12393"/>
              <a:gd name="connsiteX35" fmla="*/ 3545 w 14844"/>
              <a:gd name="connsiteY35" fmla="*/ 11189 h 12393"/>
              <a:gd name="connsiteX36" fmla="*/ 3320 w 14844"/>
              <a:gd name="connsiteY36" fmla="*/ 11189 h 12393"/>
              <a:gd name="connsiteX37" fmla="*/ 3138 w 14844"/>
              <a:gd name="connsiteY37" fmla="*/ 11372 h 12393"/>
              <a:gd name="connsiteX38" fmla="*/ 2871 w 14844"/>
              <a:gd name="connsiteY38" fmla="*/ 11555 h 12393"/>
              <a:gd name="connsiteX39" fmla="*/ 2660 w 14844"/>
              <a:gd name="connsiteY39" fmla="*/ 11712 h 12393"/>
              <a:gd name="connsiteX40" fmla="*/ 2478 w 14844"/>
              <a:gd name="connsiteY40" fmla="*/ 11712 h 12393"/>
              <a:gd name="connsiteX41" fmla="*/ 2253 w 14844"/>
              <a:gd name="connsiteY41" fmla="*/ 11712 h 12393"/>
              <a:gd name="connsiteX42" fmla="*/ 88 w 14844"/>
              <a:gd name="connsiteY42" fmla="*/ 6942 h 12393"/>
              <a:gd name="connsiteX43" fmla="*/ 1728 w 14844"/>
              <a:gd name="connsiteY43" fmla="*/ 0 h 12393"/>
              <a:gd name="connsiteX44" fmla="*/ 4543 w 14844"/>
              <a:gd name="connsiteY44" fmla="*/ 1706 h 12393"/>
              <a:gd name="connsiteX45" fmla="*/ 7845 w 14844"/>
              <a:gd name="connsiteY45" fmla="*/ 198 h 12393"/>
              <a:gd name="connsiteX46" fmla="*/ 12825 w 14844"/>
              <a:gd name="connsiteY46" fmla="*/ 519 h 12393"/>
              <a:gd name="connsiteX47" fmla="*/ 14844 w 14844"/>
              <a:gd name="connsiteY47" fmla="*/ 2512 h 12393"/>
              <a:gd name="connsiteX48" fmla="*/ 11677 w 14844"/>
              <a:gd name="connsiteY48" fmla="*/ 7707 h 12393"/>
              <a:gd name="connsiteX49" fmla="*/ 11396 w 14844"/>
              <a:gd name="connsiteY49" fmla="*/ 8466 h 12393"/>
              <a:gd name="connsiteX50" fmla="*/ 11129 w 14844"/>
              <a:gd name="connsiteY50" fmla="*/ 8938 h 12393"/>
              <a:gd name="connsiteX0" fmla="*/ 10764 w 14844"/>
              <a:gd name="connsiteY0" fmla="*/ 9566 h 12393"/>
              <a:gd name="connsiteX1" fmla="*/ 10497 w 14844"/>
              <a:gd name="connsiteY1" fmla="*/ 10273 h 12393"/>
              <a:gd name="connsiteX2" fmla="*/ 10230 w 14844"/>
              <a:gd name="connsiteY2" fmla="*/ 10377 h 12393"/>
              <a:gd name="connsiteX3" fmla="*/ 10034 w 14844"/>
              <a:gd name="connsiteY3" fmla="*/ 10561 h 12393"/>
              <a:gd name="connsiteX4" fmla="*/ 9837 w 14844"/>
              <a:gd name="connsiteY4" fmla="*/ 10561 h 12393"/>
              <a:gd name="connsiteX5" fmla="*/ 9626 w 14844"/>
              <a:gd name="connsiteY5" fmla="*/ 10901 h 12393"/>
              <a:gd name="connsiteX6" fmla="*/ 9444 w 14844"/>
              <a:gd name="connsiteY6" fmla="*/ 11189 h 12393"/>
              <a:gd name="connsiteX7" fmla="*/ 9233 w 14844"/>
              <a:gd name="connsiteY7" fmla="*/ 11555 h 12393"/>
              <a:gd name="connsiteX8" fmla="*/ 9037 w 14844"/>
              <a:gd name="connsiteY8" fmla="*/ 11712 h 12393"/>
              <a:gd name="connsiteX9" fmla="*/ 8840 w 14844"/>
              <a:gd name="connsiteY9" fmla="*/ 11712 h 12393"/>
              <a:gd name="connsiteX10" fmla="*/ 8643 w 14844"/>
              <a:gd name="connsiteY10" fmla="*/ 11712 h 12393"/>
              <a:gd name="connsiteX11" fmla="*/ 8376 w 14844"/>
              <a:gd name="connsiteY11" fmla="*/ 11712 h 12393"/>
              <a:gd name="connsiteX12" fmla="*/ 8180 w 14844"/>
              <a:gd name="connsiteY12" fmla="*/ 12027 h 12393"/>
              <a:gd name="connsiteX13" fmla="*/ 7913 w 14844"/>
              <a:gd name="connsiteY13" fmla="*/ 12393 h 12393"/>
              <a:gd name="connsiteX14" fmla="*/ 7702 w 14844"/>
              <a:gd name="connsiteY14" fmla="*/ 12393 h 12393"/>
              <a:gd name="connsiteX15" fmla="*/ 7520 w 14844"/>
              <a:gd name="connsiteY15" fmla="*/ 12393 h 12393"/>
              <a:gd name="connsiteX16" fmla="*/ 7309 w 14844"/>
              <a:gd name="connsiteY16" fmla="*/ 11869 h 12393"/>
              <a:gd name="connsiteX17" fmla="*/ 7112 w 14844"/>
              <a:gd name="connsiteY17" fmla="*/ 11712 h 12393"/>
              <a:gd name="connsiteX18" fmla="*/ 6902 w 14844"/>
              <a:gd name="connsiteY18" fmla="*/ 11189 h 12393"/>
              <a:gd name="connsiteX19" fmla="*/ 6719 w 14844"/>
              <a:gd name="connsiteY19" fmla="*/ 11058 h 12393"/>
              <a:gd name="connsiteX20" fmla="*/ 6523 w 14844"/>
              <a:gd name="connsiteY20" fmla="*/ 11058 h 12393"/>
              <a:gd name="connsiteX21" fmla="*/ 6312 w 14844"/>
              <a:gd name="connsiteY21" fmla="*/ 11189 h 12393"/>
              <a:gd name="connsiteX22" fmla="*/ 6115 w 14844"/>
              <a:gd name="connsiteY22" fmla="*/ 11372 h 12393"/>
              <a:gd name="connsiteX23" fmla="*/ 5919 w 14844"/>
              <a:gd name="connsiteY23" fmla="*/ 11372 h 12393"/>
              <a:gd name="connsiteX24" fmla="*/ 5722 w 14844"/>
              <a:gd name="connsiteY24" fmla="*/ 11555 h 12393"/>
              <a:gd name="connsiteX25" fmla="*/ 5525 w 14844"/>
              <a:gd name="connsiteY25" fmla="*/ 12027 h 12393"/>
              <a:gd name="connsiteX26" fmla="*/ 5315 w 14844"/>
              <a:gd name="connsiteY26" fmla="*/ 12210 h 12393"/>
              <a:gd name="connsiteX27" fmla="*/ 5132 w 14844"/>
              <a:gd name="connsiteY27" fmla="*/ 12210 h 12393"/>
              <a:gd name="connsiteX28" fmla="*/ 4921 w 14844"/>
              <a:gd name="connsiteY28" fmla="*/ 12210 h 12393"/>
              <a:gd name="connsiteX29" fmla="*/ 4725 w 14844"/>
              <a:gd name="connsiteY29" fmla="*/ 12210 h 12393"/>
              <a:gd name="connsiteX30" fmla="*/ 4528 w 14844"/>
              <a:gd name="connsiteY30" fmla="*/ 12393 h 12393"/>
              <a:gd name="connsiteX31" fmla="*/ 4331 w 14844"/>
              <a:gd name="connsiteY31" fmla="*/ 12393 h 12393"/>
              <a:gd name="connsiteX32" fmla="*/ 4121 w 14844"/>
              <a:gd name="connsiteY32" fmla="*/ 12027 h 12393"/>
              <a:gd name="connsiteX33" fmla="*/ 3924 w 14844"/>
              <a:gd name="connsiteY33" fmla="*/ 11555 h 12393"/>
              <a:gd name="connsiteX34" fmla="*/ 3728 w 14844"/>
              <a:gd name="connsiteY34" fmla="*/ 11372 h 12393"/>
              <a:gd name="connsiteX35" fmla="*/ 3545 w 14844"/>
              <a:gd name="connsiteY35" fmla="*/ 11189 h 12393"/>
              <a:gd name="connsiteX36" fmla="*/ 3320 w 14844"/>
              <a:gd name="connsiteY36" fmla="*/ 11189 h 12393"/>
              <a:gd name="connsiteX37" fmla="*/ 3138 w 14844"/>
              <a:gd name="connsiteY37" fmla="*/ 11372 h 12393"/>
              <a:gd name="connsiteX38" fmla="*/ 2871 w 14844"/>
              <a:gd name="connsiteY38" fmla="*/ 11555 h 12393"/>
              <a:gd name="connsiteX39" fmla="*/ 2660 w 14844"/>
              <a:gd name="connsiteY39" fmla="*/ 11712 h 12393"/>
              <a:gd name="connsiteX40" fmla="*/ 2478 w 14844"/>
              <a:gd name="connsiteY40" fmla="*/ 11712 h 12393"/>
              <a:gd name="connsiteX41" fmla="*/ 2253 w 14844"/>
              <a:gd name="connsiteY41" fmla="*/ 11712 h 12393"/>
              <a:gd name="connsiteX42" fmla="*/ 88 w 14844"/>
              <a:gd name="connsiteY42" fmla="*/ 6942 h 12393"/>
              <a:gd name="connsiteX43" fmla="*/ 1728 w 14844"/>
              <a:gd name="connsiteY43" fmla="*/ 0 h 12393"/>
              <a:gd name="connsiteX44" fmla="*/ 1728 w 14844"/>
              <a:gd name="connsiteY44" fmla="*/ 0 h 12393"/>
              <a:gd name="connsiteX45" fmla="*/ 4543 w 14844"/>
              <a:gd name="connsiteY45" fmla="*/ 1706 h 12393"/>
              <a:gd name="connsiteX46" fmla="*/ 7845 w 14844"/>
              <a:gd name="connsiteY46" fmla="*/ 198 h 12393"/>
              <a:gd name="connsiteX47" fmla="*/ 12825 w 14844"/>
              <a:gd name="connsiteY47" fmla="*/ 519 h 12393"/>
              <a:gd name="connsiteX48" fmla="*/ 14844 w 14844"/>
              <a:gd name="connsiteY48" fmla="*/ 2512 h 12393"/>
              <a:gd name="connsiteX49" fmla="*/ 11677 w 14844"/>
              <a:gd name="connsiteY49" fmla="*/ 7707 h 12393"/>
              <a:gd name="connsiteX50" fmla="*/ 11396 w 14844"/>
              <a:gd name="connsiteY50" fmla="*/ 8466 h 12393"/>
              <a:gd name="connsiteX51" fmla="*/ 11129 w 14844"/>
              <a:gd name="connsiteY51" fmla="*/ 8938 h 12393"/>
              <a:gd name="connsiteX0" fmla="*/ 10764 w 14844"/>
              <a:gd name="connsiteY0" fmla="*/ 9566 h 12393"/>
              <a:gd name="connsiteX1" fmla="*/ 10497 w 14844"/>
              <a:gd name="connsiteY1" fmla="*/ 10273 h 12393"/>
              <a:gd name="connsiteX2" fmla="*/ 10230 w 14844"/>
              <a:gd name="connsiteY2" fmla="*/ 10377 h 12393"/>
              <a:gd name="connsiteX3" fmla="*/ 10034 w 14844"/>
              <a:gd name="connsiteY3" fmla="*/ 10561 h 12393"/>
              <a:gd name="connsiteX4" fmla="*/ 9837 w 14844"/>
              <a:gd name="connsiteY4" fmla="*/ 10561 h 12393"/>
              <a:gd name="connsiteX5" fmla="*/ 9626 w 14844"/>
              <a:gd name="connsiteY5" fmla="*/ 10901 h 12393"/>
              <a:gd name="connsiteX6" fmla="*/ 9444 w 14844"/>
              <a:gd name="connsiteY6" fmla="*/ 11189 h 12393"/>
              <a:gd name="connsiteX7" fmla="*/ 9233 w 14844"/>
              <a:gd name="connsiteY7" fmla="*/ 11555 h 12393"/>
              <a:gd name="connsiteX8" fmla="*/ 9037 w 14844"/>
              <a:gd name="connsiteY8" fmla="*/ 11712 h 12393"/>
              <a:gd name="connsiteX9" fmla="*/ 8840 w 14844"/>
              <a:gd name="connsiteY9" fmla="*/ 11712 h 12393"/>
              <a:gd name="connsiteX10" fmla="*/ 8643 w 14844"/>
              <a:gd name="connsiteY10" fmla="*/ 11712 h 12393"/>
              <a:gd name="connsiteX11" fmla="*/ 8376 w 14844"/>
              <a:gd name="connsiteY11" fmla="*/ 11712 h 12393"/>
              <a:gd name="connsiteX12" fmla="*/ 8180 w 14844"/>
              <a:gd name="connsiteY12" fmla="*/ 12027 h 12393"/>
              <a:gd name="connsiteX13" fmla="*/ 7913 w 14844"/>
              <a:gd name="connsiteY13" fmla="*/ 12393 h 12393"/>
              <a:gd name="connsiteX14" fmla="*/ 7702 w 14844"/>
              <a:gd name="connsiteY14" fmla="*/ 12393 h 12393"/>
              <a:gd name="connsiteX15" fmla="*/ 7520 w 14844"/>
              <a:gd name="connsiteY15" fmla="*/ 12393 h 12393"/>
              <a:gd name="connsiteX16" fmla="*/ 7309 w 14844"/>
              <a:gd name="connsiteY16" fmla="*/ 11869 h 12393"/>
              <a:gd name="connsiteX17" fmla="*/ 7112 w 14844"/>
              <a:gd name="connsiteY17" fmla="*/ 11712 h 12393"/>
              <a:gd name="connsiteX18" fmla="*/ 6902 w 14844"/>
              <a:gd name="connsiteY18" fmla="*/ 11189 h 12393"/>
              <a:gd name="connsiteX19" fmla="*/ 6719 w 14844"/>
              <a:gd name="connsiteY19" fmla="*/ 11058 h 12393"/>
              <a:gd name="connsiteX20" fmla="*/ 6523 w 14844"/>
              <a:gd name="connsiteY20" fmla="*/ 11058 h 12393"/>
              <a:gd name="connsiteX21" fmla="*/ 6312 w 14844"/>
              <a:gd name="connsiteY21" fmla="*/ 11189 h 12393"/>
              <a:gd name="connsiteX22" fmla="*/ 6115 w 14844"/>
              <a:gd name="connsiteY22" fmla="*/ 11372 h 12393"/>
              <a:gd name="connsiteX23" fmla="*/ 5919 w 14844"/>
              <a:gd name="connsiteY23" fmla="*/ 11372 h 12393"/>
              <a:gd name="connsiteX24" fmla="*/ 5722 w 14844"/>
              <a:gd name="connsiteY24" fmla="*/ 11555 h 12393"/>
              <a:gd name="connsiteX25" fmla="*/ 5525 w 14844"/>
              <a:gd name="connsiteY25" fmla="*/ 12027 h 12393"/>
              <a:gd name="connsiteX26" fmla="*/ 5315 w 14844"/>
              <a:gd name="connsiteY26" fmla="*/ 12210 h 12393"/>
              <a:gd name="connsiteX27" fmla="*/ 5132 w 14844"/>
              <a:gd name="connsiteY27" fmla="*/ 12210 h 12393"/>
              <a:gd name="connsiteX28" fmla="*/ 4921 w 14844"/>
              <a:gd name="connsiteY28" fmla="*/ 12210 h 12393"/>
              <a:gd name="connsiteX29" fmla="*/ 4725 w 14844"/>
              <a:gd name="connsiteY29" fmla="*/ 12210 h 12393"/>
              <a:gd name="connsiteX30" fmla="*/ 4528 w 14844"/>
              <a:gd name="connsiteY30" fmla="*/ 12393 h 12393"/>
              <a:gd name="connsiteX31" fmla="*/ 4331 w 14844"/>
              <a:gd name="connsiteY31" fmla="*/ 12393 h 12393"/>
              <a:gd name="connsiteX32" fmla="*/ 4121 w 14844"/>
              <a:gd name="connsiteY32" fmla="*/ 12027 h 12393"/>
              <a:gd name="connsiteX33" fmla="*/ 3924 w 14844"/>
              <a:gd name="connsiteY33" fmla="*/ 11555 h 12393"/>
              <a:gd name="connsiteX34" fmla="*/ 3728 w 14844"/>
              <a:gd name="connsiteY34" fmla="*/ 11372 h 12393"/>
              <a:gd name="connsiteX35" fmla="*/ 3545 w 14844"/>
              <a:gd name="connsiteY35" fmla="*/ 11189 h 12393"/>
              <a:gd name="connsiteX36" fmla="*/ 3320 w 14844"/>
              <a:gd name="connsiteY36" fmla="*/ 11189 h 12393"/>
              <a:gd name="connsiteX37" fmla="*/ 3138 w 14844"/>
              <a:gd name="connsiteY37" fmla="*/ 11372 h 12393"/>
              <a:gd name="connsiteX38" fmla="*/ 2871 w 14844"/>
              <a:gd name="connsiteY38" fmla="*/ 11555 h 12393"/>
              <a:gd name="connsiteX39" fmla="*/ 2660 w 14844"/>
              <a:gd name="connsiteY39" fmla="*/ 11712 h 12393"/>
              <a:gd name="connsiteX40" fmla="*/ 2478 w 14844"/>
              <a:gd name="connsiteY40" fmla="*/ 11712 h 12393"/>
              <a:gd name="connsiteX41" fmla="*/ 2253 w 14844"/>
              <a:gd name="connsiteY41" fmla="*/ 11712 h 12393"/>
              <a:gd name="connsiteX42" fmla="*/ 88 w 14844"/>
              <a:gd name="connsiteY42" fmla="*/ 6942 h 12393"/>
              <a:gd name="connsiteX43" fmla="*/ 1728 w 14844"/>
              <a:gd name="connsiteY43" fmla="*/ 0 h 12393"/>
              <a:gd name="connsiteX44" fmla="*/ 1728 w 14844"/>
              <a:gd name="connsiteY44" fmla="*/ 0 h 12393"/>
              <a:gd name="connsiteX45" fmla="*/ 3367 w 14844"/>
              <a:gd name="connsiteY45" fmla="*/ 0 h 12393"/>
              <a:gd name="connsiteX46" fmla="*/ 4543 w 14844"/>
              <a:gd name="connsiteY46" fmla="*/ 1706 h 12393"/>
              <a:gd name="connsiteX47" fmla="*/ 7845 w 14844"/>
              <a:gd name="connsiteY47" fmla="*/ 198 h 12393"/>
              <a:gd name="connsiteX48" fmla="*/ 12825 w 14844"/>
              <a:gd name="connsiteY48" fmla="*/ 519 h 12393"/>
              <a:gd name="connsiteX49" fmla="*/ 14844 w 14844"/>
              <a:gd name="connsiteY49" fmla="*/ 2512 h 12393"/>
              <a:gd name="connsiteX50" fmla="*/ 11677 w 14844"/>
              <a:gd name="connsiteY50" fmla="*/ 7707 h 12393"/>
              <a:gd name="connsiteX51" fmla="*/ 11396 w 14844"/>
              <a:gd name="connsiteY51" fmla="*/ 8466 h 12393"/>
              <a:gd name="connsiteX52" fmla="*/ 11129 w 14844"/>
              <a:gd name="connsiteY52" fmla="*/ 8938 h 12393"/>
              <a:gd name="connsiteX0" fmla="*/ 10764 w 14844"/>
              <a:gd name="connsiteY0" fmla="*/ 9952 h 12779"/>
              <a:gd name="connsiteX1" fmla="*/ 10497 w 14844"/>
              <a:gd name="connsiteY1" fmla="*/ 10659 h 12779"/>
              <a:gd name="connsiteX2" fmla="*/ 10230 w 14844"/>
              <a:gd name="connsiteY2" fmla="*/ 10763 h 12779"/>
              <a:gd name="connsiteX3" fmla="*/ 10034 w 14844"/>
              <a:gd name="connsiteY3" fmla="*/ 10947 h 12779"/>
              <a:gd name="connsiteX4" fmla="*/ 9837 w 14844"/>
              <a:gd name="connsiteY4" fmla="*/ 10947 h 12779"/>
              <a:gd name="connsiteX5" fmla="*/ 9626 w 14844"/>
              <a:gd name="connsiteY5" fmla="*/ 11287 h 12779"/>
              <a:gd name="connsiteX6" fmla="*/ 9444 w 14844"/>
              <a:gd name="connsiteY6" fmla="*/ 11575 h 12779"/>
              <a:gd name="connsiteX7" fmla="*/ 9233 w 14844"/>
              <a:gd name="connsiteY7" fmla="*/ 11941 h 12779"/>
              <a:gd name="connsiteX8" fmla="*/ 9037 w 14844"/>
              <a:gd name="connsiteY8" fmla="*/ 12098 h 12779"/>
              <a:gd name="connsiteX9" fmla="*/ 8840 w 14844"/>
              <a:gd name="connsiteY9" fmla="*/ 12098 h 12779"/>
              <a:gd name="connsiteX10" fmla="*/ 8643 w 14844"/>
              <a:gd name="connsiteY10" fmla="*/ 12098 h 12779"/>
              <a:gd name="connsiteX11" fmla="*/ 8376 w 14844"/>
              <a:gd name="connsiteY11" fmla="*/ 12098 h 12779"/>
              <a:gd name="connsiteX12" fmla="*/ 8180 w 14844"/>
              <a:gd name="connsiteY12" fmla="*/ 12413 h 12779"/>
              <a:gd name="connsiteX13" fmla="*/ 7913 w 14844"/>
              <a:gd name="connsiteY13" fmla="*/ 12779 h 12779"/>
              <a:gd name="connsiteX14" fmla="*/ 7702 w 14844"/>
              <a:gd name="connsiteY14" fmla="*/ 12779 h 12779"/>
              <a:gd name="connsiteX15" fmla="*/ 7520 w 14844"/>
              <a:gd name="connsiteY15" fmla="*/ 12779 h 12779"/>
              <a:gd name="connsiteX16" fmla="*/ 7309 w 14844"/>
              <a:gd name="connsiteY16" fmla="*/ 12255 h 12779"/>
              <a:gd name="connsiteX17" fmla="*/ 7112 w 14844"/>
              <a:gd name="connsiteY17" fmla="*/ 12098 h 12779"/>
              <a:gd name="connsiteX18" fmla="*/ 6902 w 14844"/>
              <a:gd name="connsiteY18" fmla="*/ 11575 h 12779"/>
              <a:gd name="connsiteX19" fmla="*/ 6719 w 14844"/>
              <a:gd name="connsiteY19" fmla="*/ 11444 h 12779"/>
              <a:gd name="connsiteX20" fmla="*/ 6523 w 14844"/>
              <a:gd name="connsiteY20" fmla="*/ 11444 h 12779"/>
              <a:gd name="connsiteX21" fmla="*/ 6312 w 14844"/>
              <a:gd name="connsiteY21" fmla="*/ 11575 h 12779"/>
              <a:gd name="connsiteX22" fmla="*/ 6115 w 14844"/>
              <a:gd name="connsiteY22" fmla="*/ 11758 h 12779"/>
              <a:gd name="connsiteX23" fmla="*/ 5919 w 14844"/>
              <a:gd name="connsiteY23" fmla="*/ 11758 h 12779"/>
              <a:gd name="connsiteX24" fmla="*/ 5722 w 14844"/>
              <a:gd name="connsiteY24" fmla="*/ 11941 h 12779"/>
              <a:gd name="connsiteX25" fmla="*/ 5525 w 14844"/>
              <a:gd name="connsiteY25" fmla="*/ 12413 h 12779"/>
              <a:gd name="connsiteX26" fmla="*/ 5315 w 14844"/>
              <a:gd name="connsiteY26" fmla="*/ 12596 h 12779"/>
              <a:gd name="connsiteX27" fmla="*/ 5132 w 14844"/>
              <a:gd name="connsiteY27" fmla="*/ 12596 h 12779"/>
              <a:gd name="connsiteX28" fmla="*/ 4921 w 14844"/>
              <a:gd name="connsiteY28" fmla="*/ 12596 h 12779"/>
              <a:gd name="connsiteX29" fmla="*/ 4725 w 14844"/>
              <a:gd name="connsiteY29" fmla="*/ 12596 h 12779"/>
              <a:gd name="connsiteX30" fmla="*/ 4528 w 14844"/>
              <a:gd name="connsiteY30" fmla="*/ 12779 h 12779"/>
              <a:gd name="connsiteX31" fmla="*/ 4331 w 14844"/>
              <a:gd name="connsiteY31" fmla="*/ 12779 h 12779"/>
              <a:gd name="connsiteX32" fmla="*/ 4121 w 14844"/>
              <a:gd name="connsiteY32" fmla="*/ 12413 h 12779"/>
              <a:gd name="connsiteX33" fmla="*/ 3924 w 14844"/>
              <a:gd name="connsiteY33" fmla="*/ 11941 h 12779"/>
              <a:gd name="connsiteX34" fmla="*/ 3728 w 14844"/>
              <a:gd name="connsiteY34" fmla="*/ 11758 h 12779"/>
              <a:gd name="connsiteX35" fmla="*/ 3545 w 14844"/>
              <a:gd name="connsiteY35" fmla="*/ 11575 h 12779"/>
              <a:gd name="connsiteX36" fmla="*/ 3320 w 14844"/>
              <a:gd name="connsiteY36" fmla="*/ 11575 h 12779"/>
              <a:gd name="connsiteX37" fmla="*/ 3138 w 14844"/>
              <a:gd name="connsiteY37" fmla="*/ 11758 h 12779"/>
              <a:gd name="connsiteX38" fmla="*/ 2871 w 14844"/>
              <a:gd name="connsiteY38" fmla="*/ 11941 h 12779"/>
              <a:gd name="connsiteX39" fmla="*/ 2660 w 14844"/>
              <a:gd name="connsiteY39" fmla="*/ 12098 h 12779"/>
              <a:gd name="connsiteX40" fmla="*/ 2478 w 14844"/>
              <a:gd name="connsiteY40" fmla="*/ 12098 h 12779"/>
              <a:gd name="connsiteX41" fmla="*/ 2253 w 14844"/>
              <a:gd name="connsiteY41" fmla="*/ 12098 h 12779"/>
              <a:gd name="connsiteX42" fmla="*/ 88 w 14844"/>
              <a:gd name="connsiteY42" fmla="*/ 7328 h 12779"/>
              <a:gd name="connsiteX43" fmla="*/ 1728 w 14844"/>
              <a:gd name="connsiteY43" fmla="*/ 386 h 12779"/>
              <a:gd name="connsiteX44" fmla="*/ 1728 w 14844"/>
              <a:gd name="connsiteY44" fmla="*/ 386 h 12779"/>
              <a:gd name="connsiteX45" fmla="*/ 3367 w 14844"/>
              <a:gd name="connsiteY45" fmla="*/ 386 h 12779"/>
              <a:gd name="connsiteX46" fmla="*/ 4543 w 14844"/>
              <a:gd name="connsiteY46" fmla="*/ 2092 h 12779"/>
              <a:gd name="connsiteX47" fmla="*/ 7845 w 14844"/>
              <a:gd name="connsiteY47" fmla="*/ 584 h 12779"/>
              <a:gd name="connsiteX48" fmla="*/ 13204 w 14844"/>
              <a:gd name="connsiteY48" fmla="*/ 386 h 12779"/>
              <a:gd name="connsiteX49" fmla="*/ 14844 w 14844"/>
              <a:gd name="connsiteY49" fmla="*/ 2898 h 12779"/>
              <a:gd name="connsiteX50" fmla="*/ 11677 w 14844"/>
              <a:gd name="connsiteY50" fmla="*/ 8093 h 12779"/>
              <a:gd name="connsiteX51" fmla="*/ 11396 w 14844"/>
              <a:gd name="connsiteY51" fmla="*/ 8852 h 12779"/>
              <a:gd name="connsiteX52" fmla="*/ 11129 w 14844"/>
              <a:gd name="connsiteY52" fmla="*/ 9324 h 12779"/>
              <a:gd name="connsiteX0" fmla="*/ 10764 w 16484"/>
              <a:gd name="connsiteY0" fmla="*/ 9887 h 12714"/>
              <a:gd name="connsiteX1" fmla="*/ 10497 w 16484"/>
              <a:gd name="connsiteY1" fmla="*/ 10594 h 12714"/>
              <a:gd name="connsiteX2" fmla="*/ 10230 w 16484"/>
              <a:gd name="connsiteY2" fmla="*/ 10698 h 12714"/>
              <a:gd name="connsiteX3" fmla="*/ 10034 w 16484"/>
              <a:gd name="connsiteY3" fmla="*/ 10882 h 12714"/>
              <a:gd name="connsiteX4" fmla="*/ 9837 w 16484"/>
              <a:gd name="connsiteY4" fmla="*/ 10882 h 12714"/>
              <a:gd name="connsiteX5" fmla="*/ 9626 w 16484"/>
              <a:gd name="connsiteY5" fmla="*/ 11222 h 12714"/>
              <a:gd name="connsiteX6" fmla="*/ 9444 w 16484"/>
              <a:gd name="connsiteY6" fmla="*/ 11510 h 12714"/>
              <a:gd name="connsiteX7" fmla="*/ 9233 w 16484"/>
              <a:gd name="connsiteY7" fmla="*/ 11876 h 12714"/>
              <a:gd name="connsiteX8" fmla="*/ 9037 w 16484"/>
              <a:gd name="connsiteY8" fmla="*/ 12033 h 12714"/>
              <a:gd name="connsiteX9" fmla="*/ 8840 w 16484"/>
              <a:gd name="connsiteY9" fmla="*/ 12033 h 12714"/>
              <a:gd name="connsiteX10" fmla="*/ 8643 w 16484"/>
              <a:gd name="connsiteY10" fmla="*/ 12033 h 12714"/>
              <a:gd name="connsiteX11" fmla="*/ 8376 w 16484"/>
              <a:gd name="connsiteY11" fmla="*/ 12033 h 12714"/>
              <a:gd name="connsiteX12" fmla="*/ 8180 w 16484"/>
              <a:gd name="connsiteY12" fmla="*/ 12348 h 12714"/>
              <a:gd name="connsiteX13" fmla="*/ 7913 w 16484"/>
              <a:gd name="connsiteY13" fmla="*/ 12714 h 12714"/>
              <a:gd name="connsiteX14" fmla="*/ 7702 w 16484"/>
              <a:gd name="connsiteY14" fmla="*/ 12714 h 12714"/>
              <a:gd name="connsiteX15" fmla="*/ 7520 w 16484"/>
              <a:gd name="connsiteY15" fmla="*/ 12714 h 12714"/>
              <a:gd name="connsiteX16" fmla="*/ 7309 w 16484"/>
              <a:gd name="connsiteY16" fmla="*/ 12190 h 12714"/>
              <a:gd name="connsiteX17" fmla="*/ 7112 w 16484"/>
              <a:gd name="connsiteY17" fmla="*/ 12033 h 12714"/>
              <a:gd name="connsiteX18" fmla="*/ 6902 w 16484"/>
              <a:gd name="connsiteY18" fmla="*/ 11510 h 12714"/>
              <a:gd name="connsiteX19" fmla="*/ 6719 w 16484"/>
              <a:gd name="connsiteY19" fmla="*/ 11379 h 12714"/>
              <a:gd name="connsiteX20" fmla="*/ 6523 w 16484"/>
              <a:gd name="connsiteY20" fmla="*/ 11379 h 12714"/>
              <a:gd name="connsiteX21" fmla="*/ 6312 w 16484"/>
              <a:gd name="connsiteY21" fmla="*/ 11510 h 12714"/>
              <a:gd name="connsiteX22" fmla="*/ 6115 w 16484"/>
              <a:gd name="connsiteY22" fmla="*/ 11693 h 12714"/>
              <a:gd name="connsiteX23" fmla="*/ 5919 w 16484"/>
              <a:gd name="connsiteY23" fmla="*/ 11693 h 12714"/>
              <a:gd name="connsiteX24" fmla="*/ 5722 w 16484"/>
              <a:gd name="connsiteY24" fmla="*/ 11876 h 12714"/>
              <a:gd name="connsiteX25" fmla="*/ 5525 w 16484"/>
              <a:gd name="connsiteY25" fmla="*/ 12348 h 12714"/>
              <a:gd name="connsiteX26" fmla="*/ 5315 w 16484"/>
              <a:gd name="connsiteY26" fmla="*/ 12531 h 12714"/>
              <a:gd name="connsiteX27" fmla="*/ 5132 w 16484"/>
              <a:gd name="connsiteY27" fmla="*/ 12531 h 12714"/>
              <a:gd name="connsiteX28" fmla="*/ 4921 w 16484"/>
              <a:gd name="connsiteY28" fmla="*/ 12531 h 12714"/>
              <a:gd name="connsiteX29" fmla="*/ 4725 w 16484"/>
              <a:gd name="connsiteY29" fmla="*/ 12531 h 12714"/>
              <a:gd name="connsiteX30" fmla="*/ 4528 w 16484"/>
              <a:gd name="connsiteY30" fmla="*/ 12714 h 12714"/>
              <a:gd name="connsiteX31" fmla="*/ 4331 w 16484"/>
              <a:gd name="connsiteY31" fmla="*/ 12714 h 12714"/>
              <a:gd name="connsiteX32" fmla="*/ 4121 w 16484"/>
              <a:gd name="connsiteY32" fmla="*/ 12348 h 12714"/>
              <a:gd name="connsiteX33" fmla="*/ 3924 w 16484"/>
              <a:gd name="connsiteY33" fmla="*/ 11876 h 12714"/>
              <a:gd name="connsiteX34" fmla="*/ 3728 w 16484"/>
              <a:gd name="connsiteY34" fmla="*/ 11693 h 12714"/>
              <a:gd name="connsiteX35" fmla="*/ 3545 w 16484"/>
              <a:gd name="connsiteY35" fmla="*/ 11510 h 12714"/>
              <a:gd name="connsiteX36" fmla="*/ 3320 w 16484"/>
              <a:gd name="connsiteY36" fmla="*/ 11510 h 12714"/>
              <a:gd name="connsiteX37" fmla="*/ 3138 w 16484"/>
              <a:gd name="connsiteY37" fmla="*/ 11693 h 12714"/>
              <a:gd name="connsiteX38" fmla="*/ 2871 w 16484"/>
              <a:gd name="connsiteY38" fmla="*/ 11876 h 12714"/>
              <a:gd name="connsiteX39" fmla="*/ 2660 w 16484"/>
              <a:gd name="connsiteY39" fmla="*/ 12033 h 12714"/>
              <a:gd name="connsiteX40" fmla="*/ 2478 w 16484"/>
              <a:gd name="connsiteY40" fmla="*/ 12033 h 12714"/>
              <a:gd name="connsiteX41" fmla="*/ 2253 w 16484"/>
              <a:gd name="connsiteY41" fmla="*/ 12033 h 12714"/>
              <a:gd name="connsiteX42" fmla="*/ 88 w 16484"/>
              <a:gd name="connsiteY42" fmla="*/ 7263 h 12714"/>
              <a:gd name="connsiteX43" fmla="*/ 1728 w 16484"/>
              <a:gd name="connsiteY43" fmla="*/ 321 h 12714"/>
              <a:gd name="connsiteX44" fmla="*/ 1728 w 16484"/>
              <a:gd name="connsiteY44" fmla="*/ 321 h 12714"/>
              <a:gd name="connsiteX45" fmla="*/ 3367 w 16484"/>
              <a:gd name="connsiteY45" fmla="*/ 321 h 12714"/>
              <a:gd name="connsiteX46" fmla="*/ 4543 w 16484"/>
              <a:gd name="connsiteY46" fmla="*/ 2027 h 12714"/>
              <a:gd name="connsiteX47" fmla="*/ 7845 w 16484"/>
              <a:gd name="connsiteY47" fmla="*/ 519 h 12714"/>
              <a:gd name="connsiteX48" fmla="*/ 13204 w 16484"/>
              <a:gd name="connsiteY48" fmla="*/ 321 h 12714"/>
              <a:gd name="connsiteX49" fmla="*/ 16484 w 16484"/>
              <a:gd name="connsiteY49" fmla="*/ 321 h 12714"/>
              <a:gd name="connsiteX50" fmla="*/ 11677 w 16484"/>
              <a:gd name="connsiteY50" fmla="*/ 8028 h 12714"/>
              <a:gd name="connsiteX51" fmla="*/ 11396 w 16484"/>
              <a:gd name="connsiteY51" fmla="*/ 8787 h 12714"/>
              <a:gd name="connsiteX52" fmla="*/ 11129 w 16484"/>
              <a:gd name="connsiteY52" fmla="*/ 9259 h 12714"/>
              <a:gd name="connsiteX0" fmla="*/ 10764 w 16484"/>
              <a:gd name="connsiteY0" fmla="*/ 11913 h 14740"/>
              <a:gd name="connsiteX1" fmla="*/ 10497 w 16484"/>
              <a:gd name="connsiteY1" fmla="*/ 12620 h 14740"/>
              <a:gd name="connsiteX2" fmla="*/ 10230 w 16484"/>
              <a:gd name="connsiteY2" fmla="*/ 12724 h 14740"/>
              <a:gd name="connsiteX3" fmla="*/ 10034 w 16484"/>
              <a:gd name="connsiteY3" fmla="*/ 12908 h 14740"/>
              <a:gd name="connsiteX4" fmla="*/ 9837 w 16484"/>
              <a:gd name="connsiteY4" fmla="*/ 12908 h 14740"/>
              <a:gd name="connsiteX5" fmla="*/ 9626 w 16484"/>
              <a:gd name="connsiteY5" fmla="*/ 13248 h 14740"/>
              <a:gd name="connsiteX6" fmla="*/ 9444 w 16484"/>
              <a:gd name="connsiteY6" fmla="*/ 13536 h 14740"/>
              <a:gd name="connsiteX7" fmla="*/ 9233 w 16484"/>
              <a:gd name="connsiteY7" fmla="*/ 13902 h 14740"/>
              <a:gd name="connsiteX8" fmla="*/ 9037 w 16484"/>
              <a:gd name="connsiteY8" fmla="*/ 14059 h 14740"/>
              <a:gd name="connsiteX9" fmla="*/ 8840 w 16484"/>
              <a:gd name="connsiteY9" fmla="*/ 14059 h 14740"/>
              <a:gd name="connsiteX10" fmla="*/ 8643 w 16484"/>
              <a:gd name="connsiteY10" fmla="*/ 14059 h 14740"/>
              <a:gd name="connsiteX11" fmla="*/ 8376 w 16484"/>
              <a:gd name="connsiteY11" fmla="*/ 14059 h 14740"/>
              <a:gd name="connsiteX12" fmla="*/ 8180 w 16484"/>
              <a:gd name="connsiteY12" fmla="*/ 14374 h 14740"/>
              <a:gd name="connsiteX13" fmla="*/ 7913 w 16484"/>
              <a:gd name="connsiteY13" fmla="*/ 14740 h 14740"/>
              <a:gd name="connsiteX14" fmla="*/ 7702 w 16484"/>
              <a:gd name="connsiteY14" fmla="*/ 14740 h 14740"/>
              <a:gd name="connsiteX15" fmla="*/ 7520 w 16484"/>
              <a:gd name="connsiteY15" fmla="*/ 14740 h 14740"/>
              <a:gd name="connsiteX16" fmla="*/ 7309 w 16484"/>
              <a:gd name="connsiteY16" fmla="*/ 14216 h 14740"/>
              <a:gd name="connsiteX17" fmla="*/ 7112 w 16484"/>
              <a:gd name="connsiteY17" fmla="*/ 14059 h 14740"/>
              <a:gd name="connsiteX18" fmla="*/ 6902 w 16484"/>
              <a:gd name="connsiteY18" fmla="*/ 13536 h 14740"/>
              <a:gd name="connsiteX19" fmla="*/ 6719 w 16484"/>
              <a:gd name="connsiteY19" fmla="*/ 13405 h 14740"/>
              <a:gd name="connsiteX20" fmla="*/ 6523 w 16484"/>
              <a:gd name="connsiteY20" fmla="*/ 13405 h 14740"/>
              <a:gd name="connsiteX21" fmla="*/ 6312 w 16484"/>
              <a:gd name="connsiteY21" fmla="*/ 13536 h 14740"/>
              <a:gd name="connsiteX22" fmla="*/ 6115 w 16484"/>
              <a:gd name="connsiteY22" fmla="*/ 13719 h 14740"/>
              <a:gd name="connsiteX23" fmla="*/ 5919 w 16484"/>
              <a:gd name="connsiteY23" fmla="*/ 13719 h 14740"/>
              <a:gd name="connsiteX24" fmla="*/ 5722 w 16484"/>
              <a:gd name="connsiteY24" fmla="*/ 13902 h 14740"/>
              <a:gd name="connsiteX25" fmla="*/ 5525 w 16484"/>
              <a:gd name="connsiteY25" fmla="*/ 14374 h 14740"/>
              <a:gd name="connsiteX26" fmla="*/ 5315 w 16484"/>
              <a:gd name="connsiteY26" fmla="*/ 14557 h 14740"/>
              <a:gd name="connsiteX27" fmla="*/ 5132 w 16484"/>
              <a:gd name="connsiteY27" fmla="*/ 14557 h 14740"/>
              <a:gd name="connsiteX28" fmla="*/ 4921 w 16484"/>
              <a:gd name="connsiteY28" fmla="*/ 14557 h 14740"/>
              <a:gd name="connsiteX29" fmla="*/ 4725 w 16484"/>
              <a:gd name="connsiteY29" fmla="*/ 14557 h 14740"/>
              <a:gd name="connsiteX30" fmla="*/ 4528 w 16484"/>
              <a:gd name="connsiteY30" fmla="*/ 14740 h 14740"/>
              <a:gd name="connsiteX31" fmla="*/ 4331 w 16484"/>
              <a:gd name="connsiteY31" fmla="*/ 14740 h 14740"/>
              <a:gd name="connsiteX32" fmla="*/ 4121 w 16484"/>
              <a:gd name="connsiteY32" fmla="*/ 14374 h 14740"/>
              <a:gd name="connsiteX33" fmla="*/ 3924 w 16484"/>
              <a:gd name="connsiteY33" fmla="*/ 13902 h 14740"/>
              <a:gd name="connsiteX34" fmla="*/ 3728 w 16484"/>
              <a:gd name="connsiteY34" fmla="*/ 13719 h 14740"/>
              <a:gd name="connsiteX35" fmla="*/ 3545 w 16484"/>
              <a:gd name="connsiteY35" fmla="*/ 13536 h 14740"/>
              <a:gd name="connsiteX36" fmla="*/ 3320 w 16484"/>
              <a:gd name="connsiteY36" fmla="*/ 13536 h 14740"/>
              <a:gd name="connsiteX37" fmla="*/ 3138 w 16484"/>
              <a:gd name="connsiteY37" fmla="*/ 13719 h 14740"/>
              <a:gd name="connsiteX38" fmla="*/ 2871 w 16484"/>
              <a:gd name="connsiteY38" fmla="*/ 13902 h 14740"/>
              <a:gd name="connsiteX39" fmla="*/ 2660 w 16484"/>
              <a:gd name="connsiteY39" fmla="*/ 14059 h 14740"/>
              <a:gd name="connsiteX40" fmla="*/ 2478 w 16484"/>
              <a:gd name="connsiteY40" fmla="*/ 14059 h 14740"/>
              <a:gd name="connsiteX41" fmla="*/ 2253 w 16484"/>
              <a:gd name="connsiteY41" fmla="*/ 14059 h 14740"/>
              <a:gd name="connsiteX42" fmla="*/ 88 w 16484"/>
              <a:gd name="connsiteY42" fmla="*/ 9289 h 14740"/>
              <a:gd name="connsiteX43" fmla="*/ 1728 w 16484"/>
              <a:gd name="connsiteY43" fmla="*/ 2347 h 14740"/>
              <a:gd name="connsiteX44" fmla="*/ 1728 w 16484"/>
              <a:gd name="connsiteY44" fmla="*/ 2347 h 14740"/>
              <a:gd name="connsiteX45" fmla="*/ 3367 w 16484"/>
              <a:gd name="connsiteY45" fmla="*/ 2347 h 14740"/>
              <a:gd name="connsiteX46" fmla="*/ 4543 w 16484"/>
              <a:gd name="connsiteY46" fmla="*/ 4053 h 14740"/>
              <a:gd name="connsiteX47" fmla="*/ 7845 w 16484"/>
              <a:gd name="connsiteY47" fmla="*/ 2545 h 14740"/>
              <a:gd name="connsiteX48" fmla="*/ 14844 w 16484"/>
              <a:gd name="connsiteY48" fmla="*/ 33 h 14740"/>
              <a:gd name="connsiteX49" fmla="*/ 16484 w 16484"/>
              <a:gd name="connsiteY49" fmla="*/ 2347 h 14740"/>
              <a:gd name="connsiteX50" fmla="*/ 11677 w 16484"/>
              <a:gd name="connsiteY50" fmla="*/ 10054 h 14740"/>
              <a:gd name="connsiteX51" fmla="*/ 11396 w 16484"/>
              <a:gd name="connsiteY51" fmla="*/ 10813 h 14740"/>
              <a:gd name="connsiteX52" fmla="*/ 11129 w 16484"/>
              <a:gd name="connsiteY52" fmla="*/ 11285 h 14740"/>
              <a:gd name="connsiteX0" fmla="*/ 10764 w 16484"/>
              <a:gd name="connsiteY0" fmla="*/ 11913 h 14740"/>
              <a:gd name="connsiteX1" fmla="*/ 10497 w 16484"/>
              <a:gd name="connsiteY1" fmla="*/ 12620 h 14740"/>
              <a:gd name="connsiteX2" fmla="*/ 10230 w 16484"/>
              <a:gd name="connsiteY2" fmla="*/ 12724 h 14740"/>
              <a:gd name="connsiteX3" fmla="*/ 10034 w 16484"/>
              <a:gd name="connsiteY3" fmla="*/ 12908 h 14740"/>
              <a:gd name="connsiteX4" fmla="*/ 9837 w 16484"/>
              <a:gd name="connsiteY4" fmla="*/ 12908 h 14740"/>
              <a:gd name="connsiteX5" fmla="*/ 9626 w 16484"/>
              <a:gd name="connsiteY5" fmla="*/ 13248 h 14740"/>
              <a:gd name="connsiteX6" fmla="*/ 9444 w 16484"/>
              <a:gd name="connsiteY6" fmla="*/ 13536 h 14740"/>
              <a:gd name="connsiteX7" fmla="*/ 9233 w 16484"/>
              <a:gd name="connsiteY7" fmla="*/ 13902 h 14740"/>
              <a:gd name="connsiteX8" fmla="*/ 9037 w 16484"/>
              <a:gd name="connsiteY8" fmla="*/ 14059 h 14740"/>
              <a:gd name="connsiteX9" fmla="*/ 8840 w 16484"/>
              <a:gd name="connsiteY9" fmla="*/ 14059 h 14740"/>
              <a:gd name="connsiteX10" fmla="*/ 8643 w 16484"/>
              <a:gd name="connsiteY10" fmla="*/ 14059 h 14740"/>
              <a:gd name="connsiteX11" fmla="*/ 8376 w 16484"/>
              <a:gd name="connsiteY11" fmla="*/ 14059 h 14740"/>
              <a:gd name="connsiteX12" fmla="*/ 8180 w 16484"/>
              <a:gd name="connsiteY12" fmla="*/ 14374 h 14740"/>
              <a:gd name="connsiteX13" fmla="*/ 7913 w 16484"/>
              <a:gd name="connsiteY13" fmla="*/ 14740 h 14740"/>
              <a:gd name="connsiteX14" fmla="*/ 7702 w 16484"/>
              <a:gd name="connsiteY14" fmla="*/ 14740 h 14740"/>
              <a:gd name="connsiteX15" fmla="*/ 7520 w 16484"/>
              <a:gd name="connsiteY15" fmla="*/ 14740 h 14740"/>
              <a:gd name="connsiteX16" fmla="*/ 7309 w 16484"/>
              <a:gd name="connsiteY16" fmla="*/ 14216 h 14740"/>
              <a:gd name="connsiteX17" fmla="*/ 7112 w 16484"/>
              <a:gd name="connsiteY17" fmla="*/ 14059 h 14740"/>
              <a:gd name="connsiteX18" fmla="*/ 6902 w 16484"/>
              <a:gd name="connsiteY18" fmla="*/ 13536 h 14740"/>
              <a:gd name="connsiteX19" fmla="*/ 6719 w 16484"/>
              <a:gd name="connsiteY19" fmla="*/ 13405 h 14740"/>
              <a:gd name="connsiteX20" fmla="*/ 6523 w 16484"/>
              <a:gd name="connsiteY20" fmla="*/ 13405 h 14740"/>
              <a:gd name="connsiteX21" fmla="*/ 6312 w 16484"/>
              <a:gd name="connsiteY21" fmla="*/ 13536 h 14740"/>
              <a:gd name="connsiteX22" fmla="*/ 6115 w 16484"/>
              <a:gd name="connsiteY22" fmla="*/ 13719 h 14740"/>
              <a:gd name="connsiteX23" fmla="*/ 5919 w 16484"/>
              <a:gd name="connsiteY23" fmla="*/ 13719 h 14740"/>
              <a:gd name="connsiteX24" fmla="*/ 5722 w 16484"/>
              <a:gd name="connsiteY24" fmla="*/ 13902 h 14740"/>
              <a:gd name="connsiteX25" fmla="*/ 5525 w 16484"/>
              <a:gd name="connsiteY25" fmla="*/ 14374 h 14740"/>
              <a:gd name="connsiteX26" fmla="*/ 5315 w 16484"/>
              <a:gd name="connsiteY26" fmla="*/ 14557 h 14740"/>
              <a:gd name="connsiteX27" fmla="*/ 5132 w 16484"/>
              <a:gd name="connsiteY27" fmla="*/ 14557 h 14740"/>
              <a:gd name="connsiteX28" fmla="*/ 4921 w 16484"/>
              <a:gd name="connsiteY28" fmla="*/ 14557 h 14740"/>
              <a:gd name="connsiteX29" fmla="*/ 4725 w 16484"/>
              <a:gd name="connsiteY29" fmla="*/ 14557 h 14740"/>
              <a:gd name="connsiteX30" fmla="*/ 4528 w 16484"/>
              <a:gd name="connsiteY30" fmla="*/ 14740 h 14740"/>
              <a:gd name="connsiteX31" fmla="*/ 4331 w 16484"/>
              <a:gd name="connsiteY31" fmla="*/ 14740 h 14740"/>
              <a:gd name="connsiteX32" fmla="*/ 4121 w 16484"/>
              <a:gd name="connsiteY32" fmla="*/ 14374 h 14740"/>
              <a:gd name="connsiteX33" fmla="*/ 3924 w 16484"/>
              <a:gd name="connsiteY33" fmla="*/ 13902 h 14740"/>
              <a:gd name="connsiteX34" fmla="*/ 3728 w 16484"/>
              <a:gd name="connsiteY34" fmla="*/ 13719 h 14740"/>
              <a:gd name="connsiteX35" fmla="*/ 3545 w 16484"/>
              <a:gd name="connsiteY35" fmla="*/ 13536 h 14740"/>
              <a:gd name="connsiteX36" fmla="*/ 3320 w 16484"/>
              <a:gd name="connsiteY36" fmla="*/ 13536 h 14740"/>
              <a:gd name="connsiteX37" fmla="*/ 3138 w 16484"/>
              <a:gd name="connsiteY37" fmla="*/ 13719 h 14740"/>
              <a:gd name="connsiteX38" fmla="*/ 2871 w 16484"/>
              <a:gd name="connsiteY38" fmla="*/ 13902 h 14740"/>
              <a:gd name="connsiteX39" fmla="*/ 2660 w 16484"/>
              <a:gd name="connsiteY39" fmla="*/ 14059 h 14740"/>
              <a:gd name="connsiteX40" fmla="*/ 2478 w 16484"/>
              <a:gd name="connsiteY40" fmla="*/ 14059 h 14740"/>
              <a:gd name="connsiteX41" fmla="*/ 2253 w 16484"/>
              <a:gd name="connsiteY41" fmla="*/ 14059 h 14740"/>
              <a:gd name="connsiteX42" fmla="*/ 88 w 16484"/>
              <a:gd name="connsiteY42" fmla="*/ 9289 h 14740"/>
              <a:gd name="connsiteX43" fmla="*/ 1728 w 16484"/>
              <a:gd name="connsiteY43" fmla="*/ 2347 h 14740"/>
              <a:gd name="connsiteX44" fmla="*/ 1728 w 16484"/>
              <a:gd name="connsiteY44" fmla="*/ 2347 h 14740"/>
              <a:gd name="connsiteX45" fmla="*/ 1728 w 16484"/>
              <a:gd name="connsiteY45" fmla="*/ 33 h 14740"/>
              <a:gd name="connsiteX46" fmla="*/ 3367 w 16484"/>
              <a:gd name="connsiteY46" fmla="*/ 2347 h 14740"/>
              <a:gd name="connsiteX47" fmla="*/ 4543 w 16484"/>
              <a:gd name="connsiteY47" fmla="*/ 4053 h 14740"/>
              <a:gd name="connsiteX48" fmla="*/ 7845 w 16484"/>
              <a:gd name="connsiteY48" fmla="*/ 2545 h 14740"/>
              <a:gd name="connsiteX49" fmla="*/ 14844 w 16484"/>
              <a:gd name="connsiteY49" fmla="*/ 33 h 14740"/>
              <a:gd name="connsiteX50" fmla="*/ 16484 w 16484"/>
              <a:gd name="connsiteY50" fmla="*/ 2347 h 14740"/>
              <a:gd name="connsiteX51" fmla="*/ 11677 w 16484"/>
              <a:gd name="connsiteY51" fmla="*/ 10054 h 14740"/>
              <a:gd name="connsiteX52" fmla="*/ 11396 w 16484"/>
              <a:gd name="connsiteY52" fmla="*/ 10813 h 14740"/>
              <a:gd name="connsiteX53" fmla="*/ 11129 w 16484"/>
              <a:gd name="connsiteY53" fmla="*/ 11285 h 14740"/>
              <a:gd name="connsiteX0" fmla="*/ 10764 w 16484"/>
              <a:gd name="connsiteY0" fmla="*/ 11913 h 14740"/>
              <a:gd name="connsiteX1" fmla="*/ 10497 w 16484"/>
              <a:gd name="connsiteY1" fmla="*/ 12620 h 14740"/>
              <a:gd name="connsiteX2" fmla="*/ 10230 w 16484"/>
              <a:gd name="connsiteY2" fmla="*/ 12724 h 14740"/>
              <a:gd name="connsiteX3" fmla="*/ 10034 w 16484"/>
              <a:gd name="connsiteY3" fmla="*/ 12908 h 14740"/>
              <a:gd name="connsiteX4" fmla="*/ 9837 w 16484"/>
              <a:gd name="connsiteY4" fmla="*/ 12908 h 14740"/>
              <a:gd name="connsiteX5" fmla="*/ 9626 w 16484"/>
              <a:gd name="connsiteY5" fmla="*/ 13248 h 14740"/>
              <a:gd name="connsiteX6" fmla="*/ 9444 w 16484"/>
              <a:gd name="connsiteY6" fmla="*/ 13536 h 14740"/>
              <a:gd name="connsiteX7" fmla="*/ 9233 w 16484"/>
              <a:gd name="connsiteY7" fmla="*/ 13902 h 14740"/>
              <a:gd name="connsiteX8" fmla="*/ 9037 w 16484"/>
              <a:gd name="connsiteY8" fmla="*/ 14059 h 14740"/>
              <a:gd name="connsiteX9" fmla="*/ 8840 w 16484"/>
              <a:gd name="connsiteY9" fmla="*/ 14059 h 14740"/>
              <a:gd name="connsiteX10" fmla="*/ 8643 w 16484"/>
              <a:gd name="connsiteY10" fmla="*/ 14059 h 14740"/>
              <a:gd name="connsiteX11" fmla="*/ 8376 w 16484"/>
              <a:gd name="connsiteY11" fmla="*/ 14059 h 14740"/>
              <a:gd name="connsiteX12" fmla="*/ 8180 w 16484"/>
              <a:gd name="connsiteY12" fmla="*/ 14374 h 14740"/>
              <a:gd name="connsiteX13" fmla="*/ 7913 w 16484"/>
              <a:gd name="connsiteY13" fmla="*/ 14740 h 14740"/>
              <a:gd name="connsiteX14" fmla="*/ 7702 w 16484"/>
              <a:gd name="connsiteY14" fmla="*/ 14740 h 14740"/>
              <a:gd name="connsiteX15" fmla="*/ 7520 w 16484"/>
              <a:gd name="connsiteY15" fmla="*/ 14740 h 14740"/>
              <a:gd name="connsiteX16" fmla="*/ 7309 w 16484"/>
              <a:gd name="connsiteY16" fmla="*/ 14216 h 14740"/>
              <a:gd name="connsiteX17" fmla="*/ 7112 w 16484"/>
              <a:gd name="connsiteY17" fmla="*/ 14059 h 14740"/>
              <a:gd name="connsiteX18" fmla="*/ 6902 w 16484"/>
              <a:gd name="connsiteY18" fmla="*/ 13536 h 14740"/>
              <a:gd name="connsiteX19" fmla="*/ 6719 w 16484"/>
              <a:gd name="connsiteY19" fmla="*/ 13405 h 14740"/>
              <a:gd name="connsiteX20" fmla="*/ 6523 w 16484"/>
              <a:gd name="connsiteY20" fmla="*/ 13405 h 14740"/>
              <a:gd name="connsiteX21" fmla="*/ 6312 w 16484"/>
              <a:gd name="connsiteY21" fmla="*/ 13536 h 14740"/>
              <a:gd name="connsiteX22" fmla="*/ 6115 w 16484"/>
              <a:gd name="connsiteY22" fmla="*/ 13719 h 14740"/>
              <a:gd name="connsiteX23" fmla="*/ 5919 w 16484"/>
              <a:gd name="connsiteY23" fmla="*/ 13719 h 14740"/>
              <a:gd name="connsiteX24" fmla="*/ 5722 w 16484"/>
              <a:gd name="connsiteY24" fmla="*/ 13902 h 14740"/>
              <a:gd name="connsiteX25" fmla="*/ 5525 w 16484"/>
              <a:gd name="connsiteY25" fmla="*/ 14374 h 14740"/>
              <a:gd name="connsiteX26" fmla="*/ 5315 w 16484"/>
              <a:gd name="connsiteY26" fmla="*/ 14557 h 14740"/>
              <a:gd name="connsiteX27" fmla="*/ 5132 w 16484"/>
              <a:gd name="connsiteY27" fmla="*/ 14557 h 14740"/>
              <a:gd name="connsiteX28" fmla="*/ 4921 w 16484"/>
              <a:gd name="connsiteY28" fmla="*/ 14557 h 14740"/>
              <a:gd name="connsiteX29" fmla="*/ 4725 w 16484"/>
              <a:gd name="connsiteY29" fmla="*/ 14557 h 14740"/>
              <a:gd name="connsiteX30" fmla="*/ 4528 w 16484"/>
              <a:gd name="connsiteY30" fmla="*/ 14740 h 14740"/>
              <a:gd name="connsiteX31" fmla="*/ 4331 w 16484"/>
              <a:gd name="connsiteY31" fmla="*/ 14740 h 14740"/>
              <a:gd name="connsiteX32" fmla="*/ 4121 w 16484"/>
              <a:gd name="connsiteY32" fmla="*/ 14374 h 14740"/>
              <a:gd name="connsiteX33" fmla="*/ 3924 w 16484"/>
              <a:gd name="connsiteY33" fmla="*/ 13902 h 14740"/>
              <a:gd name="connsiteX34" fmla="*/ 3728 w 16484"/>
              <a:gd name="connsiteY34" fmla="*/ 13719 h 14740"/>
              <a:gd name="connsiteX35" fmla="*/ 3545 w 16484"/>
              <a:gd name="connsiteY35" fmla="*/ 13536 h 14740"/>
              <a:gd name="connsiteX36" fmla="*/ 3320 w 16484"/>
              <a:gd name="connsiteY36" fmla="*/ 13536 h 14740"/>
              <a:gd name="connsiteX37" fmla="*/ 3138 w 16484"/>
              <a:gd name="connsiteY37" fmla="*/ 13719 h 14740"/>
              <a:gd name="connsiteX38" fmla="*/ 2871 w 16484"/>
              <a:gd name="connsiteY38" fmla="*/ 13902 h 14740"/>
              <a:gd name="connsiteX39" fmla="*/ 2660 w 16484"/>
              <a:gd name="connsiteY39" fmla="*/ 14059 h 14740"/>
              <a:gd name="connsiteX40" fmla="*/ 2478 w 16484"/>
              <a:gd name="connsiteY40" fmla="*/ 14059 h 14740"/>
              <a:gd name="connsiteX41" fmla="*/ 2253 w 16484"/>
              <a:gd name="connsiteY41" fmla="*/ 14059 h 14740"/>
              <a:gd name="connsiteX42" fmla="*/ 88 w 16484"/>
              <a:gd name="connsiteY42" fmla="*/ 9289 h 14740"/>
              <a:gd name="connsiteX43" fmla="*/ 1728 w 16484"/>
              <a:gd name="connsiteY43" fmla="*/ 2347 h 14740"/>
              <a:gd name="connsiteX44" fmla="*/ 1728 w 16484"/>
              <a:gd name="connsiteY44" fmla="*/ 33 h 14740"/>
              <a:gd name="connsiteX45" fmla="*/ 3367 w 16484"/>
              <a:gd name="connsiteY45" fmla="*/ 2347 h 14740"/>
              <a:gd name="connsiteX46" fmla="*/ 4543 w 16484"/>
              <a:gd name="connsiteY46" fmla="*/ 4053 h 14740"/>
              <a:gd name="connsiteX47" fmla="*/ 7845 w 16484"/>
              <a:gd name="connsiteY47" fmla="*/ 2545 h 14740"/>
              <a:gd name="connsiteX48" fmla="*/ 14844 w 16484"/>
              <a:gd name="connsiteY48" fmla="*/ 33 h 14740"/>
              <a:gd name="connsiteX49" fmla="*/ 16484 w 16484"/>
              <a:gd name="connsiteY49" fmla="*/ 2347 h 14740"/>
              <a:gd name="connsiteX50" fmla="*/ 11677 w 16484"/>
              <a:gd name="connsiteY50" fmla="*/ 10054 h 14740"/>
              <a:gd name="connsiteX51" fmla="*/ 11396 w 16484"/>
              <a:gd name="connsiteY51" fmla="*/ 10813 h 14740"/>
              <a:gd name="connsiteX52" fmla="*/ 11129 w 16484"/>
              <a:gd name="connsiteY52" fmla="*/ 11285 h 14740"/>
              <a:gd name="connsiteX0" fmla="*/ 10764 w 16484"/>
              <a:gd name="connsiteY0" fmla="*/ 11913 h 14740"/>
              <a:gd name="connsiteX1" fmla="*/ 10497 w 16484"/>
              <a:gd name="connsiteY1" fmla="*/ 12620 h 14740"/>
              <a:gd name="connsiteX2" fmla="*/ 10230 w 16484"/>
              <a:gd name="connsiteY2" fmla="*/ 12724 h 14740"/>
              <a:gd name="connsiteX3" fmla="*/ 10034 w 16484"/>
              <a:gd name="connsiteY3" fmla="*/ 12908 h 14740"/>
              <a:gd name="connsiteX4" fmla="*/ 9837 w 16484"/>
              <a:gd name="connsiteY4" fmla="*/ 12908 h 14740"/>
              <a:gd name="connsiteX5" fmla="*/ 9626 w 16484"/>
              <a:gd name="connsiteY5" fmla="*/ 13248 h 14740"/>
              <a:gd name="connsiteX6" fmla="*/ 9444 w 16484"/>
              <a:gd name="connsiteY6" fmla="*/ 13536 h 14740"/>
              <a:gd name="connsiteX7" fmla="*/ 9233 w 16484"/>
              <a:gd name="connsiteY7" fmla="*/ 13902 h 14740"/>
              <a:gd name="connsiteX8" fmla="*/ 9037 w 16484"/>
              <a:gd name="connsiteY8" fmla="*/ 14059 h 14740"/>
              <a:gd name="connsiteX9" fmla="*/ 8840 w 16484"/>
              <a:gd name="connsiteY9" fmla="*/ 14059 h 14740"/>
              <a:gd name="connsiteX10" fmla="*/ 8643 w 16484"/>
              <a:gd name="connsiteY10" fmla="*/ 14059 h 14740"/>
              <a:gd name="connsiteX11" fmla="*/ 8376 w 16484"/>
              <a:gd name="connsiteY11" fmla="*/ 14059 h 14740"/>
              <a:gd name="connsiteX12" fmla="*/ 8180 w 16484"/>
              <a:gd name="connsiteY12" fmla="*/ 14374 h 14740"/>
              <a:gd name="connsiteX13" fmla="*/ 7913 w 16484"/>
              <a:gd name="connsiteY13" fmla="*/ 14740 h 14740"/>
              <a:gd name="connsiteX14" fmla="*/ 7702 w 16484"/>
              <a:gd name="connsiteY14" fmla="*/ 14740 h 14740"/>
              <a:gd name="connsiteX15" fmla="*/ 7520 w 16484"/>
              <a:gd name="connsiteY15" fmla="*/ 14740 h 14740"/>
              <a:gd name="connsiteX16" fmla="*/ 7309 w 16484"/>
              <a:gd name="connsiteY16" fmla="*/ 14216 h 14740"/>
              <a:gd name="connsiteX17" fmla="*/ 7112 w 16484"/>
              <a:gd name="connsiteY17" fmla="*/ 14059 h 14740"/>
              <a:gd name="connsiteX18" fmla="*/ 6902 w 16484"/>
              <a:gd name="connsiteY18" fmla="*/ 13536 h 14740"/>
              <a:gd name="connsiteX19" fmla="*/ 6719 w 16484"/>
              <a:gd name="connsiteY19" fmla="*/ 13405 h 14740"/>
              <a:gd name="connsiteX20" fmla="*/ 6523 w 16484"/>
              <a:gd name="connsiteY20" fmla="*/ 13405 h 14740"/>
              <a:gd name="connsiteX21" fmla="*/ 6312 w 16484"/>
              <a:gd name="connsiteY21" fmla="*/ 13536 h 14740"/>
              <a:gd name="connsiteX22" fmla="*/ 6115 w 16484"/>
              <a:gd name="connsiteY22" fmla="*/ 13719 h 14740"/>
              <a:gd name="connsiteX23" fmla="*/ 5919 w 16484"/>
              <a:gd name="connsiteY23" fmla="*/ 13719 h 14740"/>
              <a:gd name="connsiteX24" fmla="*/ 5722 w 16484"/>
              <a:gd name="connsiteY24" fmla="*/ 13902 h 14740"/>
              <a:gd name="connsiteX25" fmla="*/ 5525 w 16484"/>
              <a:gd name="connsiteY25" fmla="*/ 14374 h 14740"/>
              <a:gd name="connsiteX26" fmla="*/ 5315 w 16484"/>
              <a:gd name="connsiteY26" fmla="*/ 14557 h 14740"/>
              <a:gd name="connsiteX27" fmla="*/ 5132 w 16484"/>
              <a:gd name="connsiteY27" fmla="*/ 14557 h 14740"/>
              <a:gd name="connsiteX28" fmla="*/ 4921 w 16484"/>
              <a:gd name="connsiteY28" fmla="*/ 14557 h 14740"/>
              <a:gd name="connsiteX29" fmla="*/ 4725 w 16484"/>
              <a:gd name="connsiteY29" fmla="*/ 14557 h 14740"/>
              <a:gd name="connsiteX30" fmla="*/ 4528 w 16484"/>
              <a:gd name="connsiteY30" fmla="*/ 14740 h 14740"/>
              <a:gd name="connsiteX31" fmla="*/ 4331 w 16484"/>
              <a:gd name="connsiteY31" fmla="*/ 14740 h 14740"/>
              <a:gd name="connsiteX32" fmla="*/ 4121 w 16484"/>
              <a:gd name="connsiteY32" fmla="*/ 14374 h 14740"/>
              <a:gd name="connsiteX33" fmla="*/ 3924 w 16484"/>
              <a:gd name="connsiteY33" fmla="*/ 13902 h 14740"/>
              <a:gd name="connsiteX34" fmla="*/ 3728 w 16484"/>
              <a:gd name="connsiteY34" fmla="*/ 13719 h 14740"/>
              <a:gd name="connsiteX35" fmla="*/ 3545 w 16484"/>
              <a:gd name="connsiteY35" fmla="*/ 13536 h 14740"/>
              <a:gd name="connsiteX36" fmla="*/ 3320 w 16484"/>
              <a:gd name="connsiteY36" fmla="*/ 13536 h 14740"/>
              <a:gd name="connsiteX37" fmla="*/ 3138 w 16484"/>
              <a:gd name="connsiteY37" fmla="*/ 13719 h 14740"/>
              <a:gd name="connsiteX38" fmla="*/ 2871 w 16484"/>
              <a:gd name="connsiteY38" fmla="*/ 13902 h 14740"/>
              <a:gd name="connsiteX39" fmla="*/ 2660 w 16484"/>
              <a:gd name="connsiteY39" fmla="*/ 14059 h 14740"/>
              <a:gd name="connsiteX40" fmla="*/ 2478 w 16484"/>
              <a:gd name="connsiteY40" fmla="*/ 14059 h 14740"/>
              <a:gd name="connsiteX41" fmla="*/ 2253 w 16484"/>
              <a:gd name="connsiteY41" fmla="*/ 14059 h 14740"/>
              <a:gd name="connsiteX42" fmla="*/ 88 w 16484"/>
              <a:gd name="connsiteY42" fmla="*/ 9289 h 14740"/>
              <a:gd name="connsiteX43" fmla="*/ 1728 w 16484"/>
              <a:gd name="connsiteY43" fmla="*/ 33 h 14740"/>
              <a:gd name="connsiteX44" fmla="*/ 3367 w 16484"/>
              <a:gd name="connsiteY44" fmla="*/ 2347 h 14740"/>
              <a:gd name="connsiteX45" fmla="*/ 4543 w 16484"/>
              <a:gd name="connsiteY45" fmla="*/ 4053 h 14740"/>
              <a:gd name="connsiteX46" fmla="*/ 7845 w 16484"/>
              <a:gd name="connsiteY46" fmla="*/ 2545 h 14740"/>
              <a:gd name="connsiteX47" fmla="*/ 14844 w 16484"/>
              <a:gd name="connsiteY47" fmla="*/ 33 h 14740"/>
              <a:gd name="connsiteX48" fmla="*/ 16484 w 16484"/>
              <a:gd name="connsiteY48" fmla="*/ 2347 h 14740"/>
              <a:gd name="connsiteX49" fmla="*/ 11677 w 16484"/>
              <a:gd name="connsiteY49" fmla="*/ 10054 h 14740"/>
              <a:gd name="connsiteX50" fmla="*/ 11396 w 16484"/>
              <a:gd name="connsiteY50" fmla="*/ 10813 h 14740"/>
              <a:gd name="connsiteX51" fmla="*/ 11129 w 16484"/>
              <a:gd name="connsiteY51" fmla="*/ 11285 h 1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6484" h="14740">
                <a:moveTo>
                  <a:pt x="10764" y="11913"/>
                </a:moveTo>
                <a:lnTo>
                  <a:pt x="10497" y="12620"/>
                </a:lnTo>
                <a:lnTo>
                  <a:pt x="10230" y="12724"/>
                </a:lnTo>
                <a:lnTo>
                  <a:pt x="10034" y="12908"/>
                </a:lnTo>
                <a:lnTo>
                  <a:pt x="9837" y="12908"/>
                </a:lnTo>
                <a:lnTo>
                  <a:pt x="9626" y="13248"/>
                </a:lnTo>
                <a:lnTo>
                  <a:pt x="9444" y="13536"/>
                </a:lnTo>
                <a:lnTo>
                  <a:pt x="9233" y="13902"/>
                </a:lnTo>
                <a:lnTo>
                  <a:pt x="9037" y="14059"/>
                </a:lnTo>
                <a:lnTo>
                  <a:pt x="8840" y="14059"/>
                </a:lnTo>
                <a:lnTo>
                  <a:pt x="8643" y="14059"/>
                </a:lnTo>
                <a:lnTo>
                  <a:pt x="8376" y="14059"/>
                </a:lnTo>
                <a:lnTo>
                  <a:pt x="8180" y="14374"/>
                </a:lnTo>
                <a:lnTo>
                  <a:pt x="7913" y="14740"/>
                </a:lnTo>
                <a:lnTo>
                  <a:pt x="7702" y="14740"/>
                </a:lnTo>
                <a:lnTo>
                  <a:pt x="7520" y="14740"/>
                </a:lnTo>
                <a:cubicBezTo>
                  <a:pt x="7450" y="14565"/>
                  <a:pt x="7379" y="14391"/>
                  <a:pt x="7309" y="14216"/>
                </a:cubicBezTo>
                <a:lnTo>
                  <a:pt x="7112" y="14059"/>
                </a:lnTo>
                <a:lnTo>
                  <a:pt x="6902" y="13536"/>
                </a:lnTo>
                <a:lnTo>
                  <a:pt x="6719" y="13405"/>
                </a:lnTo>
                <a:lnTo>
                  <a:pt x="6523" y="13405"/>
                </a:lnTo>
                <a:lnTo>
                  <a:pt x="6312" y="13536"/>
                </a:lnTo>
                <a:lnTo>
                  <a:pt x="6115" y="13719"/>
                </a:lnTo>
                <a:lnTo>
                  <a:pt x="5919" y="13719"/>
                </a:lnTo>
                <a:lnTo>
                  <a:pt x="5722" y="13902"/>
                </a:lnTo>
                <a:cubicBezTo>
                  <a:pt x="5656" y="14059"/>
                  <a:pt x="5591" y="14217"/>
                  <a:pt x="5525" y="14374"/>
                </a:cubicBezTo>
                <a:lnTo>
                  <a:pt x="5315" y="14557"/>
                </a:lnTo>
                <a:lnTo>
                  <a:pt x="5132" y="14557"/>
                </a:lnTo>
                <a:lnTo>
                  <a:pt x="4921" y="14557"/>
                </a:lnTo>
                <a:lnTo>
                  <a:pt x="4725" y="14557"/>
                </a:lnTo>
                <a:lnTo>
                  <a:pt x="4528" y="14740"/>
                </a:lnTo>
                <a:lnTo>
                  <a:pt x="4331" y="14740"/>
                </a:lnTo>
                <a:lnTo>
                  <a:pt x="4121" y="14374"/>
                </a:lnTo>
                <a:cubicBezTo>
                  <a:pt x="4055" y="14217"/>
                  <a:pt x="3990" y="14059"/>
                  <a:pt x="3924" y="13902"/>
                </a:cubicBezTo>
                <a:lnTo>
                  <a:pt x="3728" y="13719"/>
                </a:lnTo>
                <a:lnTo>
                  <a:pt x="3545" y="13536"/>
                </a:lnTo>
                <a:lnTo>
                  <a:pt x="3320" y="13536"/>
                </a:lnTo>
                <a:lnTo>
                  <a:pt x="3138" y="13719"/>
                </a:lnTo>
                <a:lnTo>
                  <a:pt x="2871" y="13902"/>
                </a:lnTo>
                <a:lnTo>
                  <a:pt x="2660" y="14059"/>
                </a:lnTo>
                <a:lnTo>
                  <a:pt x="2478" y="14059"/>
                </a:lnTo>
                <a:lnTo>
                  <a:pt x="2253" y="14059"/>
                </a:lnTo>
                <a:lnTo>
                  <a:pt x="88" y="9289"/>
                </a:lnTo>
                <a:cubicBezTo>
                  <a:pt x="0" y="6951"/>
                  <a:pt x="1182" y="1190"/>
                  <a:pt x="1728" y="33"/>
                </a:cubicBezTo>
                <a:lnTo>
                  <a:pt x="3367" y="2347"/>
                </a:lnTo>
                <a:lnTo>
                  <a:pt x="4543" y="4053"/>
                </a:lnTo>
                <a:cubicBezTo>
                  <a:pt x="5320" y="3667"/>
                  <a:pt x="6128" y="3215"/>
                  <a:pt x="7845" y="2545"/>
                </a:cubicBezTo>
                <a:cubicBezTo>
                  <a:pt x="9562" y="1875"/>
                  <a:pt x="13404" y="66"/>
                  <a:pt x="14844" y="33"/>
                </a:cubicBezTo>
                <a:cubicBezTo>
                  <a:pt x="16284" y="0"/>
                  <a:pt x="16121" y="2026"/>
                  <a:pt x="16484" y="2347"/>
                </a:cubicBezTo>
                <a:lnTo>
                  <a:pt x="11677" y="10054"/>
                </a:lnTo>
                <a:lnTo>
                  <a:pt x="11396" y="10813"/>
                </a:lnTo>
                <a:lnTo>
                  <a:pt x="11129" y="1128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41" name="Forma livre 40"/>
          <p:cNvSpPr/>
          <p:nvPr/>
        </p:nvSpPr>
        <p:spPr>
          <a:xfrm>
            <a:off x="683568" y="5346552"/>
            <a:ext cx="8136904" cy="674736"/>
          </a:xfrm>
          <a:custGeom>
            <a:avLst/>
            <a:gdLst>
              <a:gd name="connsiteX0" fmla="*/ 0 w 8136904"/>
              <a:gd name="connsiteY0" fmla="*/ 0 h 720080"/>
              <a:gd name="connsiteX1" fmla="*/ 8136904 w 8136904"/>
              <a:gd name="connsiteY1" fmla="*/ 0 h 720080"/>
              <a:gd name="connsiteX2" fmla="*/ 8136904 w 8136904"/>
              <a:gd name="connsiteY2" fmla="*/ 720080 h 720080"/>
              <a:gd name="connsiteX3" fmla="*/ 0 w 8136904"/>
              <a:gd name="connsiteY3" fmla="*/ 720080 h 720080"/>
              <a:gd name="connsiteX4" fmla="*/ 0 w 8136904"/>
              <a:gd name="connsiteY4" fmla="*/ 0 h 720080"/>
              <a:gd name="connsiteX0" fmla="*/ 0 w 8136904"/>
              <a:gd name="connsiteY0" fmla="*/ 0 h 720080"/>
              <a:gd name="connsiteX1" fmla="*/ 4032448 w 8136904"/>
              <a:gd name="connsiteY1" fmla="*/ 288032 h 720080"/>
              <a:gd name="connsiteX2" fmla="*/ 8136904 w 8136904"/>
              <a:gd name="connsiteY2" fmla="*/ 0 h 720080"/>
              <a:gd name="connsiteX3" fmla="*/ 8136904 w 8136904"/>
              <a:gd name="connsiteY3" fmla="*/ 720080 h 720080"/>
              <a:gd name="connsiteX4" fmla="*/ 0 w 8136904"/>
              <a:gd name="connsiteY4" fmla="*/ 720080 h 720080"/>
              <a:gd name="connsiteX5" fmla="*/ 0 w 8136904"/>
              <a:gd name="connsiteY5" fmla="*/ 0 h 720080"/>
              <a:gd name="connsiteX0" fmla="*/ 0 w 8136904"/>
              <a:gd name="connsiteY0" fmla="*/ 0 h 720080"/>
              <a:gd name="connsiteX1" fmla="*/ 4032448 w 8136904"/>
              <a:gd name="connsiteY1" fmla="*/ 144016 h 720080"/>
              <a:gd name="connsiteX2" fmla="*/ 8136904 w 8136904"/>
              <a:gd name="connsiteY2" fmla="*/ 0 h 720080"/>
              <a:gd name="connsiteX3" fmla="*/ 8136904 w 8136904"/>
              <a:gd name="connsiteY3" fmla="*/ 720080 h 720080"/>
              <a:gd name="connsiteX4" fmla="*/ 0 w 8136904"/>
              <a:gd name="connsiteY4" fmla="*/ 720080 h 720080"/>
              <a:gd name="connsiteX5" fmla="*/ 0 w 8136904"/>
              <a:gd name="connsiteY5" fmla="*/ 0 h 720080"/>
              <a:gd name="connsiteX0" fmla="*/ 0 w 8136904"/>
              <a:gd name="connsiteY0" fmla="*/ 0 h 720080"/>
              <a:gd name="connsiteX1" fmla="*/ 4032448 w 8136904"/>
              <a:gd name="connsiteY1" fmla="*/ 0 h 720080"/>
              <a:gd name="connsiteX2" fmla="*/ 8136904 w 8136904"/>
              <a:gd name="connsiteY2" fmla="*/ 0 h 720080"/>
              <a:gd name="connsiteX3" fmla="*/ 8136904 w 8136904"/>
              <a:gd name="connsiteY3" fmla="*/ 720080 h 720080"/>
              <a:gd name="connsiteX4" fmla="*/ 0 w 8136904"/>
              <a:gd name="connsiteY4" fmla="*/ 720080 h 720080"/>
              <a:gd name="connsiteX5" fmla="*/ 0 w 8136904"/>
              <a:gd name="connsiteY5" fmla="*/ 0 h 720080"/>
              <a:gd name="connsiteX0" fmla="*/ 0 w 8136904"/>
              <a:gd name="connsiteY0" fmla="*/ 0 h 720080"/>
              <a:gd name="connsiteX1" fmla="*/ 4032448 w 8136904"/>
              <a:gd name="connsiteY1" fmla="*/ 0 h 720080"/>
              <a:gd name="connsiteX2" fmla="*/ 8136904 w 8136904"/>
              <a:gd name="connsiteY2" fmla="*/ 0 h 720080"/>
              <a:gd name="connsiteX3" fmla="*/ 8136904 w 8136904"/>
              <a:gd name="connsiteY3" fmla="*/ 720080 h 720080"/>
              <a:gd name="connsiteX4" fmla="*/ 0 w 8136904"/>
              <a:gd name="connsiteY4" fmla="*/ 720080 h 720080"/>
              <a:gd name="connsiteX5" fmla="*/ 0 w 8136904"/>
              <a:gd name="connsiteY5" fmla="*/ 0 h 720080"/>
              <a:gd name="connsiteX0" fmla="*/ 0 w 8136904"/>
              <a:gd name="connsiteY0" fmla="*/ 119373 h 839453"/>
              <a:gd name="connsiteX1" fmla="*/ 4032448 w 8136904"/>
              <a:gd name="connsiteY1" fmla="*/ 119373 h 839453"/>
              <a:gd name="connsiteX2" fmla="*/ 5832648 w 8136904"/>
              <a:gd name="connsiteY2" fmla="*/ 119373 h 839453"/>
              <a:gd name="connsiteX3" fmla="*/ 8136904 w 8136904"/>
              <a:gd name="connsiteY3" fmla="*/ 119373 h 839453"/>
              <a:gd name="connsiteX4" fmla="*/ 8136904 w 8136904"/>
              <a:gd name="connsiteY4" fmla="*/ 839453 h 839453"/>
              <a:gd name="connsiteX5" fmla="*/ 0 w 8136904"/>
              <a:gd name="connsiteY5" fmla="*/ 839453 h 839453"/>
              <a:gd name="connsiteX6" fmla="*/ 0 w 8136904"/>
              <a:gd name="connsiteY6" fmla="*/ 119373 h 839453"/>
              <a:gd name="connsiteX0" fmla="*/ 0 w 8136904"/>
              <a:gd name="connsiteY0" fmla="*/ 125326 h 845406"/>
              <a:gd name="connsiteX1" fmla="*/ 4032448 w 8136904"/>
              <a:gd name="connsiteY1" fmla="*/ 125326 h 845406"/>
              <a:gd name="connsiteX2" fmla="*/ 5832648 w 8136904"/>
              <a:gd name="connsiteY2" fmla="*/ 125326 h 845406"/>
              <a:gd name="connsiteX3" fmla="*/ 6840760 w 8136904"/>
              <a:gd name="connsiteY3" fmla="*/ 215336 h 845406"/>
              <a:gd name="connsiteX4" fmla="*/ 8136904 w 8136904"/>
              <a:gd name="connsiteY4" fmla="*/ 125326 h 845406"/>
              <a:gd name="connsiteX5" fmla="*/ 8136904 w 8136904"/>
              <a:gd name="connsiteY5" fmla="*/ 845406 h 845406"/>
              <a:gd name="connsiteX6" fmla="*/ 0 w 8136904"/>
              <a:gd name="connsiteY6" fmla="*/ 845406 h 845406"/>
              <a:gd name="connsiteX7" fmla="*/ 0 w 8136904"/>
              <a:gd name="connsiteY7" fmla="*/ 125326 h 845406"/>
              <a:gd name="connsiteX0" fmla="*/ 0 w 8136904"/>
              <a:gd name="connsiteY0" fmla="*/ 123341 h 843421"/>
              <a:gd name="connsiteX1" fmla="*/ 4032448 w 8136904"/>
              <a:gd name="connsiteY1" fmla="*/ 123341 h 843421"/>
              <a:gd name="connsiteX2" fmla="*/ 5832648 w 8136904"/>
              <a:gd name="connsiteY2" fmla="*/ 123341 h 843421"/>
              <a:gd name="connsiteX3" fmla="*/ 6840760 w 8136904"/>
              <a:gd name="connsiteY3" fmla="*/ 213351 h 843421"/>
              <a:gd name="connsiteX4" fmla="*/ 7560840 w 8136904"/>
              <a:gd name="connsiteY4" fmla="*/ 33330 h 843421"/>
              <a:gd name="connsiteX5" fmla="*/ 8136904 w 8136904"/>
              <a:gd name="connsiteY5" fmla="*/ 123341 h 843421"/>
              <a:gd name="connsiteX6" fmla="*/ 8136904 w 8136904"/>
              <a:gd name="connsiteY6" fmla="*/ 843421 h 843421"/>
              <a:gd name="connsiteX7" fmla="*/ 0 w 8136904"/>
              <a:gd name="connsiteY7" fmla="*/ 843421 h 843421"/>
              <a:gd name="connsiteX8" fmla="*/ 0 w 8136904"/>
              <a:gd name="connsiteY8" fmla="*/ 123341 h 843421"/>
              <a:gd name="connsiteX0" fmla="*/ 0 w 8136904"/>
              <a:gd name="connsiteY0" fmla="*/ 123341 h 843421"/>
              <a:gd name="connsiteX1" fmla="*/ 4032448 w 8136904"/>
              <a:gd name="connsiteY1" fmla="*/ 123341 h 843421"/>
              <a:gd name="connsiteX2" fmla="*/ 5328592 w 8136904"/>
              <a:gd name="connsiteY2" fmla="*/ 213350 h 843421"/>
              <a:gd name="connsiteX3" fmla="*/ 5832648 w 8136904"/>
              <a:gd name="connsiteY3" fmla="*/ 123341 h 843421"/>
              <a:gd name="connsiteX4" fmla="*/ 6840760 w 8136904"/>
              <a:gd name="connsiteY4" fmla="*/ 213351 h 843421"/>
              <a:gd name="connsiteX5" fmla="*/ 7560840 w 8136904"/>
              <a:gd name="connsiteY5" fmla="*/ 33330 h 843421"/>
              <a:gd name="connsiteX6" fmla="*/ 8136904 w 8136904"/>
              <a:gd name="connsiteY6" fmla="*/ 123341 h 843421"/>
              <a:gd name="connsiteX7" fmla="*/ 8136904 w 8136904"/>
              <a:gd name="connsiteY7" fmla="*/ 843421 h 843421"/>
              <a:gd name="connsiteX8" fmla="*/ 0 w 8136904"/>
              <a:gd name="connsiteY8" fmla="*/ 843421 h 843421"/>
              <a:gd name="connsiteX9" fmla="*/ 0 w 8136904"/>
              <a:gd name="connsiteY9" fmla="*/ 123341 h 843421"/>
              <a:gd name="connsiteX0" fmla="*/ 0 w 8136904"/>
              <a:gd name="connsiteY0" fmla="*/ 123341 h 843421"/>
              <a:gd name="connsiteX1" fmla="*/ 4032448 w 8136904"/>
              <a:gd name="connsiteY1" fmla="*/ 123341 h 843421"/>
              <a:gd name="connsiteX2" fmla="*/ 4320480 w 8136904"/>
              <a:gd name="connsiteY2" fmla="*/ 123340 h 843421"/>
              <a:gd name="connsiteX3" fmla="*/ 5328592 w 8136904"/>
              <a:gd name="connsiteY3" fmla="*/ 213350 h 843421"/>
              <a:gd name="connsiteX4" fmla="*/ 5832648 w 8136904"/>
              <a:gd name="connsiteY4" fmla="*/ 123341 h 843421"/>
              <a:gd name="connsiteX5" fmla="*/ 6840760 w 8136904"/>
              <a:gd name="connsiteY5" fmla="*/ 213351 h 843421"/>
              <a:gd name="connsiteX6" fmla="*/ 7560840 w 8136904"/>
              <a:gd name="connsiteY6" fmla="*/ 33330 h 843421"/>
              <a:gd name="connsiteX7" fmla="*/ 8136904 w 8136904"/>
              <a:gd name="connsiteY7" fmla="*/ 123341 h 843421"/>
              <a:gd name="connsiteX8" fmla="*/ 8136904 w 8136904"/>
              <a:gd name="connsiteY8" fmla="*/ 843421 h 843421"/>
              <a:gd name="connsiteX9" fmla="*/ 0 w 8136904"/>
              <a:gd name="connsiteY9" fmla="*/ 843421 h 843421"/>
              <a:gd name="connsiteX10" fmla="*/ 0 w 8136904"/>
              <a:gd name="connsiteY10" fmla="*/ 123341 h 843421"/>
              <a:gd name="connsiteX0" fmla="*/ 0 w 8136904"/>
              <a:gd name="connsiteY0" fmla="*/ 123341 h 843421"/>
              <a:gd name="connsiteX1" fmla="*/ 3168352 w 8136904"/>
              <a:gd name="connsiteY1" fmla="*/ 213350 h 843421"/>
              <a:gd name="connsiteX2" fmla="*/ 4032448 w 8136904"/>
              <a:gd name="connsiteY2" fmla="*/ 123341 h 843421"/>
              <a:gd name="connsiteX3" fmla="*/ 4320480 w 8136904"/>
              <a:gd name="connsiteY3" fmla="*/ 123340 h 843421"/>
              <a:gd name="connsiteX4" fmla="*/ 5328592 w 8136904"/>
              <a:gd name="connsiteY4" fmla="*/ 213350 h 843421"/>
              <a:gd name="connsiteX5" fmla="*/ 5832648 w 8136904"/>
              <a:gd name="connsiteY5" fmla="*/ 123341 h 843421"/>
              <a:gd name="connsiteX6" fmla="*/ 6840760 w 8136904"/>
              <a:gd name="connsiteY6" fmla="*/ 213351 h 843421"/>
              <a:gd name="connsiteX7" fmla="*/ 7560840 w 8136904"/>
              <a:gd name="connsiteY7" fmla="*/ 33330 h 843421"/>
              <a:gd name="connsiteX8" fmla="*/ 8136904 w 8136904"/>
              <a:gd name="connsiteY8" fmla="*/ 123341 h 843421"/>
              <a:gd name="connsiteX9" fmla="*/ 8136904 w 8136904"/>
              <a:gd name="connsiteY9" fmla="*/ 843421 h 843421"/>
              <a:gd name="connsiteX10" fmla="*/ 0 w 8136904"/>
              <a:gd name="connsiteY10" fmla="*/ 843421 h 843421"/>
              <a:gd name="connsiteX11" fmla="*/ 0 w 8136904"/>
              <a:gd name="connsiteY11" fmla="*/ 123341 h 84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36904" h="843421">
                <a:moveTo>
                  <a:pt x="0" y="123341"/>
                </a:moveTo>
                <a:lnTo>
                  <a:pt x="3168352" y="213350"/>
                </a:lnTo>
                <a:lnTo>
                  <a:pt x="4032448" y="123341"/>
                </a:lnTo>
                <a:lnTo>
                  <a:pt x="4320480" y="123340"/>
                </a:lnTo>
                <a:lnTo>
                  <a:pt x="5328592" y="213350"/>
                </a:lnTo>
                <a:lnTo>
                  <a:pt x="5832648" y="123341"/>
                </a:lnTo>
                <a:cubicBezTo>
                  <a:pt x="6270608" y="118029"/>
                  <a:pt x="6456717" y="213351"/>
                  <a:pt x="6840760" y="213351"/>
                </a:cubicBezTo>
                <a:cubicBezTo>
                  <a:pt x="7126324" y="210023"/>
                  <a:pt x="7344816" y="48332"/>
                  <a:pt x="7560840" y="33330"/>
                </a:cubicBezTo>
                <a:cubicBezTo>
                  <a:pt x="7776864" y="18328"/>
                  <a:pt x="8038425" y="0"/>
                  <a:pt x="8136904" y="123341"/>
                </a:cubicBezTo>
                <a:lnTo>
                  <a:pt x="8136904" y="843421"/>
                </a:lnTo>
                <a:lnTo>
                  <a:pt x="0" y="843421"/>
                </a:lnTo>
                <a:lnTo>
                  <a:pt x="0" y="123341"/>
                </a:lnTo>
                <a:close/>
              </a:path>
            </a:pathLst>
          </a:custGeom>
          <a:blipFill>
            <a:blip r:embed="rId7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/>
          <p:cNvCxnSpPr/>
          <p:nvPr/>
        </p:nvCxnSpPr>
        <p:spPr>
          <a:xfrm>
            <a:off x="2411760" y="1628800"/>
            <a:ext cx="1008112" cy="4392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419872" y="4077072"/>
            <a:ext cx="1508490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pt-BR" sz="3000" dirty="0"/>
              <a:t>Petróleo</a:t>
            </a:r>
          </a:p>
        </p:txBody>
      </p:sp>
      <p:grpSp>
        <p:nvGrpSpPr>
          <p:cNvPr id="26" name="Group 20"/>
          <p:cNvGrpSpPr>
            <a:grpSpLocks/>
          </p:cNvGrpSpPr>
          <p:nvPr/>
        </p:nvGrpSpPr>
        <p:grpSpPr bwMode="auto">
          <a:xfrm rot="3518908">
            <a:off x="3605702" y="4633210"/>
            <a:ext cx="396971" cy="489555"/>
            <a:chOff x="2602" y="1751"/>
            <a:chExt cx="427" cy="492"/>
          </a:xfrm>
        </p:grpSpPr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2602" y="1751"/>
              <a:ext cx="414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Oval 22"/>
            <p:cNvSpPr>
              <a:spLocks noChangeArrowheads="1"/>
            </p:cNvSpPr>
            <p:nvPr/>
          </p:nvSpPr>
          <p:spPr bwMode="auto">
            <a:xfrm>
              <a:off x="2978" y="2193"/>
              <a:ext cx="51" cy="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7" name="Group 23"/>
          <p:cNvGrpSpPr>
            <a:grpSpLocks/>
          </p:cNvGrpSpPr>
          <p:nvPr/>
        </p:nvGrpSpPr>
        <p:grpSpPr bwMode="auto">
          <a:xfrm rot="3203566">
            <a:off x="2848288" y="4008300"/>
            <a:ext cx="414634" cy="451744"/>
            <a:chOff x="1414" y="1745"/>
            <a:chExt cx="446" cy="454"/>
          </a:xfrm>
        </p:grpSpPr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1436" y="1745"/>
              <a:ext cx="424" cy="4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Oval 25"/>
            <p:cNvSpPr>
              <a:spLocks noChangeArrowheads="1"/>
            </p:cNvSpPr>
            <p:nvPr/>
          </p:nvSpPr>
          <p:spPr bwMode="auto">
            <a:xfrm>
              <a:off x="1414" y="2149"/>
              <a:ext cx="50" cy="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662260" y="1933575"/>
            <a:ext cx="8189107" cy="3609975"/>
            <a:chOff x="662260" y="1933575"/>
            <a:chExt cx="8189107" cy="3609975"/>
          </a:xfrm>
        </p:grpSpPr>
        <p:sp>
          <p:nvSpPr>
            <p:cNvPr id="29" name="Forma livre 28"/>
            <p:cNvSpPr/>
            <p:nvPr/>
          </p:nvSpPr>
          <p:spPr>
            <a:xfrm>
              <a:off x="678235" y="4664668"/>
              <a:ext cx="8172371" cy="878882"/>
            </a:xfrm>
            <a:custGeom>
              <a:avLst/>
              <a:gdLst>
                <a:gd name="connsiteX0" fmla="*/ 0 w 8172371"/>
                <a:gd name="connsiteY0" fmla="*/ 50207 h 878882"/>
                <a:gd name="connsiteX1" fmla="*/ 95250 w 8172371"/>
                <a:gd name="connsiteY1" fmla="*/ 40682 h 878882"/>
                <a:gd name="connsiteX2" fmla="*/ 123825 w 8172371"/>
                <a:gd name="connsiteY2" fmla="*/ 31157 h 878882"/>
                <a:gd name="connsiteX3" fmla="*/ 161925 w 8172371"/>
                <a:gd name="connsiteY3" fmla="*/ 21632 h 878882"/>
                <a:gd name="connsiteX4" fmla="*/ 190500 w 8172371"/>
                <a:gd name="connsiteY4" fmla="*/ 2582 h 878882"/>
                <a:gd name="connsiteX5" fmla="*/ 314325 w 8172371"/>
                <a:gd name="connsiteY5" fmla="*/ 12107 h 878882"/>
                <a:gd name="connsiteX6" fmla="*/ 476250 w 8172371"/>
                <a:gd name="connsiteY6" fmla="*/ 21632 h 878882"/>
                <a:gd name="connsiteX7" fmla="*/ 514350 w 8172371"/>
                <a:gd name="connsiteY7" fmla="*/ 31157 h 878882"/>
                <a:gd name="connsiteX8" fmla="*/ 542925 w 8172371"/>
                <a:gd name="connsiteY8" fmla="*/ 40682 h 878882"/>
                <a:gd name="connsiteX9" fmla="*/ 590550 w 8172371"/>
                <a:gd name="connsiteY9" fmla="*/ 50207 h 878882"/>
                <a:gd name="connsiteX10" fmla="*/ 647700 w 8172371"/>
                <a:gd name="connsiteY10" fmla="*/ 69257 h 878882"/>
                <a:gd name="connsiteX11" fmla="*/ 752475 w 8172371"/>
                <a:gd name="connsiteY11" fmla="*/ 78782 h 878882"/>
                <a:gd name="connsiteX12" fmla="*/ 847725 w 8172371"/>
                <a:gd name="connsiteY12" fmla="*/ 97832 h 878882"/>
                <a:gd name="connsiteX13" fmla="*/ 914400 w 8172371"/>
                <a:gd name="connsiteY13" fmla="*/ 116882 h 878882"/>
                <a:gd name="connsiteX14" fmla="*/ 981075 w 8172371"/>
                <a:gd name="connsiteY14" fmla="*/ 135932 h 878882"/>
                <a:gd name="connsiteX15" fmla="*/ 1190625 w 8172371"/>
                <a:gd name="connsiteY15" fmla="*/ 116882 h 878882"/>
                <a:gd name="connsiteX16" fmla="*/ 1257300 w 8172371"/>
                <a:gd name="connsiteY16" fmla="*/ 97832 h 878882"/>
                <a:gd name="connsiteX17" fmla="*/ 1295400 w 8172371"/>
                <a:gd name="connsiteY17" fmla="*/ 88307 h 878882"/>
                <a:gd name="connsiteX18" fmla="*/ 1343025 w 8172371"/>
                <a:gd name="connsiteY18" fmla="*/ 78782 h 878882"/>
                <a:gd name="connsiteX19" fmla="*/ 1838325 w 8172371"/>
                <a:gd name="connsiteY19" fmla="*/ 69257 h 878882"/>
                <a:gd name="connsiteX20" fmla="*/ 2047875 w 8172371"/>
                <a:gd name="connsiteY20" fmla="*/ 69257 h 878882"/>
                <a:gd name="connsiteX21" fmla="*/ 2095500 w 8172371"/>
                <a:gd name="connsiteY21" fmla="*/ 78782 h 878882"/>
                <a:gd name="connsiteX22" fmla="*/ 2200275 w 8172371"/>
                <a:gd name="connsiteY22" fmla="*/ 107357 h 878882"/>
                <a:gd name="connsiteX23" fmla="*/ 2409825 w 8172371"/>
                <a:gd name="connsiteY23" fmla="*/ 126407 h 878882"/>
                <a:gd name="connsiteX24" fmla="*/ 2447925 w 8172371"/>
                <a:gd name="connsiteY24" fmla="*/ 212132 h 878882"/>
                <a:gd name="connsiteX25" fmla="*/ 2466975 w 8172371"/>
                <a:gd name="connsiteY25" fmla="*/ 278807 h 878882"/>
                <a:gd name="connsiteX26" fmla="*/ 2476500 w 8172371"/>
                <a:gd name="connsiteY26" fmla="*/ 307382 h 878882"/>
                <a:gd name="connsiteX27" fmla="*/ 2514600 w 8172371"/>
                <a:gd name="connsiteY27" fmla="*/ 393107 h 878882"/>
                <a:gd name="connsiteX28" fmla="*/ 2552700 w 8172371"/>
                <a:gd name="connsiteY28" fmla="*/ 478832 h 878882"/>
                <a:gd name="connsiteX29" fmla="*/ 2562225 w 8172371"/>
                <a:gd name="connsiteY29" fmla="*/ 507407 h 878882"/>
                <a:gd name="connsiteX30" fmla="*/ 2571750 w 8172371"/>
                <a:gd name="connsiteY30" fmla="*/ 631232 h 878882"/>
                <a:gd name="connsiteX31" fmla="*/ 2590800 w 8172371"/>
                <a:gd name="connsiteY31" fmla="*/ 736007 h 878882"/>
                <a:gd name="connsiteX32" fmla="*/ 2600325 w 8172371"/>
                <a:gd name="connsiteY32" fmla="*/ 764582 h 878882"/>
                <a:gd name="connsiteX33" fmla="*/ 2609850 w 8172371"/>
                <a:gd name="connsiteY33" fmla="*/ 831257 h 878882"/>
                <a:gd name="connsiteX34" fmla="*/ 2638425 w 8172371"/>
                <a:gd name="connsiteY34" fmla="*/ 850307 h 878882"/>
                <a:gd name="connsiteX35" fmla="*/ 3495675 w 8172371"/>
                <a:gd name="connsiteY35" fmla="*/ 840782 h 878882"/>
                <a:gd name="connsiteX36" fmla="*/ 3562350 w 8172371"/>
                <a:gd name="connsiteY36" fmla="*/ 831257 h 878882"/>
                <a:gd name="connsiteX37" fmla="*/ 3590925 w 8172371"/>
                <a:gd name="connsiteY37" fmla="*/ 821732 h 878882"/>
                <a:gd name="connsiteX38" fmla="*/ 3867150 w 8172371"/>
                <a:gd name="connsiteY38" fmla="*/ 812207 h 878882"/>
                <a:gd name="connsiteX39" fmla="*/ 3924300 w 8172371"/>
                <a:gd name="connsiteY39" fmla="*/ 802682 h 878882"/>
                <a:gd name="connsiteX40" fmla="*/ 3990975 w 8172371"/>
                <a:gd name="connsiteY40" fmla="*/ 783632 h 878882"/>
                <a:gd name="connsiteX41" fmla="*/ 4829175 w 8172371"/>
                <a:gd name="connsiteY41" fmla="*/ 793157 h 878882"/>
                <a:gd name="connsiteX42" fmla="*/ 4972050 w 8172371"/>
                <a:gd name="connsiteY42" fmla="*/ 850307 h 878882"/>
                <a:gd name="connsiteX43" fmla="*/ 5286375 w 8172371"/>
                <a:gd name="connsiteY43" fmla="*/ 859832 h 878882"/>
                <a:gd name="connsiteX44" fmla="*/ 5334000 w 8172371"/>
                <a:gd name="connsiteY44" fmla="*/ 869357 h 878882"/>
                <a:gd name="connsiteX45" fmla="*/ 5372100 w 8172371"/>
                <a:gd name="connsiteY45" fmla="*/ 878882 h 878882"/>
                <a:gd name="connsiteX46" fmla="*/ 5581650 w 8172371"/>
                <a:gd name="connsiteY46" fmla="*/ 869357 h 878882"/>
                <a:gd name="connsiteX47" fmla="*/ 5638800 w 8172371"/>
                <a:gd name="connsiteY47" fmla="*/ 850307 h 878882"/>
                <a:gd name="connsiteX48" fmla="*/ 5705475 w 8172371"/>
                <a:gd name="connsiteY48" fmla="*/ 831257 h 878882"/>
                <a:gd name="connsiteX49" fmla="*/ 5762625 w 8172371"/>
                <a:gd name="connsiteY49" fmla="*/ 802682 h 878882"/>
                <a:gd name="connsiteX50" fmla="*/ 5810250 w 8172371"/>
                <a:gd name="connsiteY50" fmla="*/ 793157 h 878882"/>
                <a:gd name="connsiteX51" fmla="*/ 5848350 w 8172371"/>
                <a:gd name="connsiteY51" fmla="*/ 783632 h 878882"/>
                <a:gd name="connsiteX52" fmla="*/ 5934075 w 8172371"/>
                <a:gd name="connsiteY52" fmla="*/ 774107 h 878882"/>
                <a:gd name="connsiteX53" fmla="*/ 6334125 w 8172371"/>
                <a:gd name="connsiteY53" fmla="*/ 783632 h 878882"/>
                <a:gd name="connsiteX54" fmla="*/ 6362700 w 8172371"/>
                <a:gd name="connsiteY54" fmla="*/ 793157 h 878882"/>
                <a:gd name="connsiteX55" fmla="*/ 6410325 w 8172371"/>
                <a:gd name="connsiteY55" fmla="*/ 802682 h 878882"/>
                <a:gd name="connsiteX56" fmla="*/ 6496050 w 8172371"/>
                <a:gd name="connsiteY56" fmla="*/ 850307 h 878882"/>
                <a:gd name="connsiteX57" fmla="*/ 6743700 w 8172371"/>
                <a:gd name="connsiteY57" fmla="*/ 859832 h 878882"/>
                <a:gd name="connsiteX58" fmla="*/ 7000875 w 8172371"/>
                <a:gd name="connsiteY58" fmla="*/ 859832 h 878882"/>
                <a:gd name="connsiteX59" fmla="*/ 7134225 w 8172371"/>
                <a:gd name="connsiteY59" fmla="*/ 821732 h 878882"/>
                <a:gd name="connsiteX60" fmla="*/ 7172325 w 8172371"/>
                <a:gd name="connsiteY60" fmla="*/ 802682 h 878882"/>
                <a:gd name="connsiteX61" fmla="*/ 7200900 w 8172371"/>
                <a:gd name="connsiteY61" fmla="*/ 793157 h 878882"/>
                <a:gd name="connsiteX62" fmla="*/ 7229475 w 8172371"/>
                <a:gd name="connsiteY62" fmla="*/ 774107 h 878882"/>
                <a:gd name="connsiteX63" fmla="*/ 7324725 w 8172371"/>
                <a:gd name="connsiteY63" fmla="*/ 745532 h 878882"/>
                <a:gd name="connsiteX64" fmla="*/ 7381875 w 8172371"/>
                <a:gd name="connsiteY64" fmla="*/ 736007 h 878882"/>
                <a:gd name="connsiteX65" fmla="*/ 7467600 w 8172371"/>
                <a:gd name="connsiteY65" fmla="*/ 697907 h 878882"/>
                <a:gd name="connsiteX66" fmla="*/ 7534275 w 8172371"/>
                <a:gd name="connsiteY66" fmla="*/ 678857 h 878882"/>
                <a:gd name="connsiteX67" fmla="*/ 7743825 w 8172371"/>
                <a:gd name="connsiteY67" fmla="*/ 688382 h 878882"/>
                <a:gd name="connsiteX68" fmla="*/ 7924800 w 8172371"/>
                <a:gd name="connsiteY68" fmla="*/ 697907 h 878882"/>
                <a:gd name="connsiteX69" fmla="*/ 8020050 w 8172371"/>
                <a:gd name="connsiteY69" fmla="*/ 726482 h 878882"/>
                <a:gd name="connsiteX70" fmla="*/ 8048625 w 8172371"/>
                <a:gd name="connsiteY70" fmla="*/ 736007 h 878882"/>
                <a:gd name="connsiteX71" fmla="*/ 8077200 w 8172371"/>
                <a:gd name="connsiteY71" fmla="*/ 745532 h 878882"/>
                <a:gd name="connsiteX72" fmla="*/ 8105775 w 8172371"/>
                <a:gd name="connsiteY72" fmla="*/ 764582 h 878882"/>
                <a:gd name="connsiteX73" fmla="*/ 8162925 w 8172371"/>
                <a:gd name="connsiteY73" fmla="*/ 783632 h 878882"/>
                <a:gd name="connsiteX0" fmla="*/ 0 w 8172371"/>
                <a:gd name="connsiteY0" fmla="*/ 50207 h 878882"/>
                <a:gd name="connsiteX1" fmla="*/ 95250 w 8172371"/>
                <a:gd name="connsiteY1" fmla="*/ 40682 h 878882"/>
                <a:gd name="connsiteX2" fmla="*/ 123825 w 8172371"/>
                <a:gd name="connsiteY2" fmla="*/ 31157 h 878882"/>
                <a:gd name="connsiteX3" fmla="*/ 161925 w 8172371"/>
                <a:gd name="connsiteY3" fmla="*/ 21632 h 878882"/>
                <a:gd name="connsiteX4" fmla="*/ 190500 w 8172371"/>
                <a:gd name="connsiteY4" fmla="*/ 2582 h 878882"/>
                <a:gd name="connsiteX5" fmla="*/ 314325 w 8172371"/>
                <a:gd name="connsiteY5" fmla="*/ 12107 h 878882"/>
                <a:gd name="connsiteX6" fmla="*/ 476250 w 8172371"/>
                <a:gd name="connsiteY6" fmla="*/ 21632 h 878882"/>
                <a:gd name="connsiteX7" fmla="*/ 514350 w 8172371"/>
                <a:gd name="connsiteY7" fmla="*/ 31157 h 878882"/>
                <a:gd name="connsiteX8" fmla="*/ 542925 w 8172371"/>
                <a:gd name="connsiteY8" fmla="*/ 40682 h 878882"/>
                <a:gd name="connsiteX9" fmla="*/ 590550 w 8172371"/>
                <a:gd name="connsiteY9" fmla="*/ 50207 h 878882"/>
                <a:gd name="connsiteX10" fmla="*/ 647700 w 8172371"/>
                <a:gd name="connsiteY10" fmla="*/ 69257 h 878882"/>
                <a:gd name="connsiteX11" fmla="*/ 752475 w 8172371"/>
                <a:gd name="connsiteY11" fmla="*/ 78782 h 878882"/>
                <a:gd name="connsiteX12" fmla="*/ 847725 w 8172371"/>
                <a:gd name="connsiteY12" fmla="*/ 97832 h 878882"/>
                <a:gd name="connsiteX13" fmla="*/ 914400 w 8172371"/>
                <a:gd name="connsiteY13" fmla="*/ 116882 h 878882"/>
                <a:gd name="connsiteX14" fmla="*/ 981075 w 8172371"/>
                <a:gd name="connsiteY14" fmla="*/ 135932 h 878882"/>
                <a:gd name="connsiteX15" fmla="*/ 1190625 w 8172371"/>
                <a:gd name="connsiteY15" fmla="*/ 116882 h 878882"/>
                <a:gd name="connsiteX16" fmla="*/ 1257300 w 8172371"/>
                <a:gd name="connsiteY16" fmla="*/ 97832 h 878882"/>
                <a:gd name="connsiteX17" fmla="*/ 1295400 w 8172371"/>
                <a:gd name="connsiteY17" fmla="*/ 88307 h 878882"/>
                <a:gd name="connsiteX18" fmla="*/ 1343025 w 8172371"/>
                <a:gd name="connsiteY18" fmla="*/ 78782 h 878882"/>
                <a:gd name="connsiteX19" fmla="*/ 1838325 w 8172371"/>
                <a:gd name="connsiteY19" fmla="*/ 69257 h 878882"/>
                <a:gd name="connsiteX20" fmla="*/ 2047875 w 8172371"/>
                <a:gd name="connsiteY20" fmla="*/ 69257 h 878882"/>
                <a:gd name="connsiteX21" fmla="*/ 2095500 w 8172371"/>
                <a:gd name="connsiteY21" fmla="*/ 78782 h 878882"/>
                <a:gd name="connsiteX22" fmla="*/ 2200275 w 8172371"/>
                <a:gd name="connsiteY22" fmla="*/ 107357 h 878882"/>
                <a:gd name="connsiteX23" fmla="*/ 2409825 w 8172371"/>
                <a:gd name="connsiteY23" fmla="*/ 126407 h 878882"/>
                <a:gd name="connsiteX24" fmla="*/ 2447925 w 8172371"/>
                <a:gd name="connsiteY24" fmla="*/ 212132 h 878882"/>
                <a:gd name="connsiteX25" fmla="*/ 2466975 w 8172371"/>
                <a:gd name="connsiteY25" fmla="*/ 278807 h 878882"/>
                <a:gd name="connsiteX26" fmla="*/ 2476500 w 8172371"/>
                <a:gd name="connsiteY26" fmla="*/ 307382 h 878882"/>
                <a:gd name="connsiteX27" fmla="*/ 2514600 w 8172371"/>
                <a:gd name="connsiteY27" fmla="*/ 393107 h 878882"/>
                <a:gd name="connsiteX28" fmla="*/ 2552700 w 8172371"/>
                <a:gd name="connsiteY28" fmla="*/ 478832 h 878882"/>
                <a:gd name="connsiteX29" fmla="*/ 2518048 w 8172371"/>
                <a:gd name="connsiteY29" fmla="*/ 492524 h 878882"/>
                <a:gd name="connsiteX30" fmla="*/ 2571750 w 8172371"/>
                <a:gd name="connsiteY30" fmla="*/ 631232 h 878882"/>
                <a:gd name="connsiteX31" fmla="*/ 2590800 w 8172371"/>
                <a:gd name="connsiteY31" fmla="*/ 736007 h 878882"/>
                <a:gd name="connsiteX32" fmla="*/ 2600325 w 8172371"/>
                <a:gd name="connsiteY32" fmla="*/ 764582 h 878882"/>
                <a:gd name="connsiteX33" fmla="*/ 2609850 w 8172371"/>
                <a:gd name="connsiteY33" fmla="*/ 831257 h 878882"/>
                <a:gd name="connsiteX34" fmla="*/ 2638425 w 8172371"/>
                <a:gd name="connsiteY34" fmla="*/ 850307 h 878882"/>
                <a:gd name="connsiteX35" fmla="*/ 3495675 w 8172371"/>
                <a:gd name="connsiteY35" fmla="*/ 840782 h 878882"/>
                <a:gd name="connsiteX36" fmla="*/ 3562350 w 8172371"/>
                <a:gd name="connsiteY36" fmla="*/ 831257 h 878882"/>
                <a:gd name="connsiteX37" fmla="*/ 3590925 w 8172371"/>
                <a:gd name="connsiteY37" fmla="*/ 821732 h 878882"/>
                <a:gd name="connsiteX38" fmla="*/ 3867150 w 8172371"/>
                <a:gd name="connsiteY38" fmla="*/ 812207 h 878882"/>
                <a:gd name="connsiteX39" fmla="*/ 3924300 w 8172371"/>
                <a:gd name="connsiteY39" fmla="*/ 802682 h 878882"/>
                <a:gd name="connsiteX40" fmla="*/ 3990975 w 8172371"/>
                <a:gd name="connsiteY40" fmla="*/ 783632 h 878882"/>
                <a:gd name="connsiteX41" fmla="*/ 4829175 w 8172371"/>
                <a:gd name="connsiteY41" fmla="*/ 793157 h 878882"/>
                <a:gd name="connsiteX42" fmla="*/ 4972050 w 8172371"/>
                <a:gd name="connsiteY42" fmla="*/ 850307 h 878882"/>
                <a:gd name="connsiteX43" fmla="*/ 5286375 w 8172371"/>
                <a:gd name="connsiteY43" fmla="*/ 859832 h 878882"/>
                <a:gd name="connsiteX44" fmla="*/ 5334000 w 8172371"/>
                <a:gd name="connsiteY44" fmla="*/ 869357 h 878882"/>
                <a:gd name="connsiteX45" fmla="*/ 5372100 w 8172371"/>
                <a:gd name="connsiteY45" fmla="*/ 878882 h 878882"/>
                <a:gd name="connsiteX46" fmla="*/ 5581650 w 8172371"/>
                <a:gd name="connsiteY46" fmla="*/ 869357 h 878882"/>
                <a:gd name="connsiteX47" fmla="*/ 5638800 w 8172371"/>
                <a:gd name="connsiteY47" fmla="*/ 850307 h 878882"/>
                <a:gd name="connsiteX48" fmla="*/ 5705475 w 8172371"/>
                <a:gd name="connsiteY48" fmla="*/ 831257 h 878882"/>
                <a:gd name="connsiteX49" fmla="*/ 5762625 w 8172371"/>
                <a:gd name="connsiteY49" fmla="*/ 802682 h 878882"/>
                <a:gd name="connsiteX50" fmla="*/ 5810250 w 8172371"/>
                <a:gd name="connsiteY50" fmla="*/ 793157 h 878882"/>
                <a:gd name="connsiteX51" fmla="*/ 5848350 w 8172371"/>
                <a:gd name="connsiteY51" fmla="*/ 783632 h 878882"/>
                <a:gd name="connsiteX52" fmla="*/ 5934075 w 8172371"/>
                <a:gd name="connsiteY52" fmla="*/ 774107 h 878882"/>
                <a:gd name="connsiteX53" fmla="*/ 6334125 w 8172371"/>
                <a:gd name="connsiteY53" fmla="*/ 783632 h 878882"/>
                <a:gd name="connsiteX54" fmla="*/ 6362700 w 8172371"/>
                <a:gd name="connsiteY54" fmla="*/ 793157 h 878882"/>
                <a:gd name="connsiteX55" fmla="*/ 6410325 w 8172371"/>
                <a:gd name="connsiteY55" fmla="*/ 802682 h 878882"/>
                <a:gd name="connsiteX56" fmla="*/ 6496050 w 8172371"/>
                <a:gd name="connsiteY56" fmla="*/ 850307 h 878882"/>
                <a:gd name="connsiteX57" fmla="*/ 6743700 w 8172371"/>
                <a:gd name="connsiteY57" fmla="*/ 859832 h 878882"/>
                <a:gd name="connsiteX58" fmla="*/ 7000875 w 8172371"/>
                <a:gd name="connsiteY58" fmla="*/ 859832 h 878882"/>
                <a:gd name="connsiteX59" fmla="*/ 7134225 w 8172371"/>
                <a:gd name="connsiteY59" fmla="*/ 821732 h 878882"/>
                <a:gd name="connsiteX60" fmla="*/ 7172325 w 8172371"/>
                <a:gd name="connsiteY60" fmla="*/ 802682 h 878882"/>
                <a:gd name="connsiteX61" fmla="*/ 7200900 w 8172371"/>
                <a:gd name="connsiteY61" fmla="*/ 793157 h 878882"/>
                <a:gd name="connsiteX62" fmla="*/ 7229475 w 8172371"/>
                <a:gd name="connsiteY62" fmla="*/ 774107 h 878882"/>
                <a:gd name="connsiteX63" fmla="*/ 7324725 w 8172371"/>
                <a:gd name="connsiteY63" fmla="*/ 745532 h 878882"/>
                <a:gd name="connsiteX64" fmla="*/ 7381875 w 8172371"/>
                <a:gd name="connsiteY64" fmla="*/ 736007 h 878882"/>
                <a:gd name="connsiteX65" fmla="*/ 7467600 w 8172371"/>
                <a:gd name="connsiteY65" fmla="*/ 697907 h 878882"/>
                <a:gd name="connsiteX66" fmla="*/ 7534275 w 8172371"/>
                <a:gd name="connsiteY66" fmla="*/ 678857 h 878882"/>
                <a:gd name="connsiteX67" fmla="*/ 7743825 w 8172371"/>
                <a:gd name="connsiteY67" fmla="*/ 688382 h 878882"/>
                <a:gd name="connsiteX68" fmla="*/ 7924800 w 8172371"/>
                <a:gd name="connsiteY68" fmla="*/ 697907 h 878882"/>
                <a:gd name="connsiteX69" fmla="*/ 8020050 w 8172371"/>
                <a:gd name="connsiteY69" fmla="*/ 726482 h 878882"/>
                <a:gd name="connsiteX70" fmla="*/ 8048625 w 8172371"/>
                <a:gd name="connsiteY70" fmla="*/ 736007 h 878882"/>
                <a:gd name="connsiteX71" fmla="*/ 8077200 w 8172371"/>
                <a:gd name="connsiteY71" fmla="*/ 745532 h 878882"/>
                <a:gd name="connsiteX72" fmla="*/ 8105775 w 8172371"/>
                <a:gd name="connsiteY72" fmla="*/ 764582 h 878882"/>
                <a:gd name="connsiteX73" fmla="*/ 8162925 w 8172371"/>
                <a:gd name="connsiteY73" fmla="*/ 783632 h 878882"/>
                <a:gd name="connsiteX0" fmla="*/ 0 w 8172371"/>
                <a:gd name="connsiteY0" fmla="*/ 50207 h 878882"/>
                <a:gd name="connsiteX1" fmla="*/ 95250 w 8172371"/>
                <a:gd name="connsiteY1" fmla="*/ 40682 h 878882"/>
                <a:gd name="connsiteX2" fmla="*/ 123825 w 8172371"/>
                <a:gd name="connsiteY2" fmla="*/ 31157 h 878882"/>
                <a:gd name="connsiteX3" fmla="*/ 161925 w 8172371"/>
                <a:gd name="connsiteY3" fmla="*/ 21632 h 878882"/>
                <a:gd name="connsiteX4" fmla="*/ 190500 w 8172371"/>
                <a:gd name="connsiteY4" fmla="*/ 2582 h 878882"/>
                <a:gd name="connsiteX5" fmla="*/ 314325 w 8172371"/>
                <a:gd name="connsiteY5" fmla="*/ 12107 h 878882"/>
                <a:gd name="connsiteX6" fmla="*/ 476250 w 8172371"/>
                <a:gd name="connsiteY6" fmla="*/ 21632 h 878882"/>
                <a:gd name="connsiteX7" fmla="*/ 514350 w 8172371"/>
                <a:gd name="connsiteY7" fmla="*/ 31157 h 878882"/>
                <a:gd name="connsiteX8" fmla="*/ 542925 w 8172371"/>
                <a:gd name="connsiteY8" fmla="*/ 40682 h 878882"/>
                <a:gd name="connsiteX9" fmla="*/ 590550 w 8172371"/>
                <a:gd name="connsiteY9" fmla="*/ 50207 h 878882"/>
                <a:gd name="connsiteX10" fmla="*/ 647700 w 8172371"/>
                <a:gd name="connsiteY10" fmla="*/ 69257 h 878882"/>
                <a:gd name="connsiteX11" fmla="*/ 752475 w 8172371"/>
                <a:gd name="connsiteY11" fmla="*/ 78782 h 878882"/>
                <a:gd name="connsiteX12" fmla="*/ 847725 w 8172371"/>
                <a:gd name="connsiteY12" fmla="*/ 97832 h 878882"/>
                <a:gd name="connsiteX13" fmla="*/ 914400 w 8172371"/>
                <a:gd name="connsiteY13" fmla="*/ 116882 h 878882"/>
                <a:gd name="connsiteX14" fmla="*/ 981075 w 8172371"/>
                <a:gd name="connsiteY14" fmla="*/ 135932 h 878882"/>
                <a:gd name="connsiteX15" fmla="*/ 1190625 w 8172371"/>
                <a:gd name="connsiteY15" fmla="*/ 116882 h 878882"/>
                <a:gd name="connsiteX16" fmla="*/ 1257300 w 8172371"/>
                <a:gd name="connsiteY16" fmla="*/ 97832 h 878882"/>
                <a:gd name="connsiteX17" fmla="*/ 1295400 w 8172371"/>
                <a:gd name="connsiteY17" fmla="*/ 88307 h 878882"/>
                <a:gd name="connsiteX18" fmla="*/ 1343025 w 8172371"/>
                <a:gd name="connsiteY18" fmla="*/ 78782 h 878882"/>
                <a:gd name="connsiteX19" fmla="*/ 1838325 w 8172371"/>
                <a:gd name="connsiteY19" fmla="*/ 69257 h 878882"/>
                <a:gd name="connsiteX20" fmla="*/ 2047875 w 8172371"/>
                <a:gd name="connsiteY20" fmla="*/ 69257 h 878882"/>
                <a:gd name="connsiteX21" fmla="*/ 2095500 w 8172371"/>
                <a:gd name="connsiteY21" fmla="*/ 78782 h 878882"/>
                <a:gd name="connsiteX22" fmla="*/ 2200275 w 8172371"/>
                <a:gd name="connsiteY22" fmla="*/ 107357 h 878882"/>
                <a:gd name="connsiteX23" fmla="*/ 2409825 w 8172371"/>
                <a:gd name="connsiteY23" fmla="*/ 126407 h 878882"/>
                <a:gd name="connsiteX24" fmla="*/ 2447925 w 8172371"/>
                <a:gd name="connsiteY24" fmla="*/ 212132 h 878882"/>
                <a:gd name="connsiteX25" fmla="*/ 2466975 w 8172371"/>
                <a:gd name="connsiteY25" fmla="*/ 278807 h 878882"/>
                <a:gd name="connsiteX26" fmla="*/ 2476500 w 8172371"/>
                <a:gd name="connsiteY26" fmla="*/ 307382 h 878882"/>
                <a:gd name="connsiteX27" fmla="*/ 2514600 w 8172371"/>
                <a:gd name="connsiteY27" fmla="*/ 393107 h 878882"/>
                <a:gd name="connsiteX28" fmla="*/ 2552700 w 8172371"/>
                <a:gd name="connsiteY28" fmla="*/ 478832 h 878882"/>
                <a:gd name="connsiteX29" fmla="*/ 2571750 w 8172371"/>
                <a:gd name="connsiteY29" fmla="*/ 631232 h 878882"/>
                <a:gd name="connsiteX30" fmla="*/ 2590800 w 8172371"/>
                <a:gd name="connsiteY30" fmla="*/ 736007 h 878882"/>
                <a:gd name="connsiteX31" fmla="*/ 2600325 w 8172371"/>
                <a:gd name="connsiteY31" fmla="*/ 764582 h 878882"/>
                <a:gd name="connsiteX32" fmla="*/ 2609850 w 8172371"/>
                <a:gd name="connsiteY32" fmla="*/ 831257 h 878882"/>
                <a:gd name="connsiteX33" fmla="*/ 2638425 w 8172371"/>
                <a:gd name="connsiteY33" fmla="*/ 850307 h 878882"/>
                <a:gd name="connsiteX34" fmla="*/ 3495675 w 8172371"/>
                <a:gd name="connsiteY34" fmla="*/ 840782 h 878882"/>
                <a:gd name="connsiteX35" fmla="*/ 3562350 w 8172371"/>
                <a:gd name="connsiteY35" fmla="*/ 831257 h 878882"/>
                <a:gd name="connsiteX36" fmla="*/ 3590925 w 8172371"/>
                <a:gd name="connsiteY36" fmla="*/ 821732 h 878882"/>
                <a:gd name="connsiteX37" fmla="*/ 3867150 w 8172371"/>
                <a:gd name="connsiteY37" fmla="*/ 812207 h 878882"/>
                <a:gd name="connsiteX38" fmla="*/ 3924300 w 8172371"/>
                <a:gd name="connsiteY38" fmla="*/ 802682 h 878882"/>
                <a:gd name="connsiteX39" fmla="*/ 3990975 w 8172371"/>
                <a:gd name="connsiteY39" fmla="*/ 783632 h 878882"/>
                <a:gd name="connsiteX40" fmla="*/ 4829175 w 8172371"/>
                <a:gd name="connsiteY40" fmla="*/ 793157 h 878882"/>
                <a:gd name="connsiteX41" fmla="*/ 4972050 w 8172371"/>
                <a:gd name="connsiteY41" fmla="*/ 850307 h 878882"/>
                <a:gd name="connsiteX42" fmla="*/ 5286375 w 8172371"/>
                <a:gd name="connsiteY42" fmla="*/ 859832 h 878882"/>
                <a:gd name="connsiteX43" fmla="*/ 5334000 w 8172371"/>
                <a:gd name="connsiteY43" fmla="*/ 869357 h 878882"/>
                <a:gd name="connsiteX44" fmla="*/ 5372100 w 8172371"/>
                <a:gd name="connsiteY44" fmla="*/ 878882 h 878882"/>
                <a:gd name="connsiteX45" fmla="*/ 5581650 w 8172371"/>
                <a:gd name="connsiteY45" fmla="*/ 869357 h 878882"/>
                <a:gd name="connsiteX46" fmla="*/ 5638800 w 8172371"/>
                <a:gd name="connsiteY46" fmla="*/ 850307 h 878882"/>
                <a:gd name="connsiteX47" fmla="*/ 5705475 w 8172371"/>
                <a:gd name="connsiteY47" fmla="*/ 831257 h 878882"/>
                <a:gd name="connsiteX48" fmla="*/ 5762625 w 8172371"/>
                <a:gd name="connsiteY48" fmla="*/ 802682 h 878882"/>
                <a:gd name="connsiteX49" fmla="*/ 5810250 w 8172371"/>
                <a:gd name="connsiteY49" fmla="*/ 793157 h 878882"/>
                <a:gd name="connsiteX50" fmla="*/ 5848350 w 8172371"/>
                <a:gd name="connsiteY50" fmla="*/ 783632 h 878882"/>
                <a:gd name="connsiteX51" fmla="*/ 5934075 w 8172371"/>
                <a:gd name="connsiteY51" fmla="*/ 774107 h 878882"/>
                <a:gd name="connsiteX52" fmla="*/ 6334125 w 8172371"/>
                <a:gd name="connsiteY52" fmla="*/ 783632 h 878882"/>
                <a:gd name="connsiteX53" fmla="*/ 6362700 w 8172371"/>
                <a:gd name="connsiteY53" fmla="*/ 793157 h 878882"/>
                <a:gd name="connsiteX54" fmla="*/ 6410325 w 8172371"/>
                <a:gd name="connsiteY54" fmla="*/ 802682 h 878882"/>
                <a:gd name="connsiteX55" fmla="*/ 6496050 w 8172371"/>
                <a:gd name="connsiteY55" fmla="*/ 850307 h 878882"/>
                <a:gd name="connsiteX56" fmla="*/ 6743700 w 8172371"/>
                <a:gd name="connsiteY56" fmla="*/ 859832 h 878882"/>
                <a:gd name="connsiteX57" fmla="*/ 7000875 w 8172371"/>
                <a:gd name="connsiteY57" fmla="*/ 859832 h 878882"/>
                <a:gd name="connsiteX58" fmla="*/ 7134225 w 8172371"/>
                <a:gd name="connsiteY58" fmla="*/ 821732 h 878882"/>
                <a:gd name="connsiteX59" fmla="*/ 7172325 w 8172371"/>
                <a:gd name="connsiteY59" fmla="*/ 802682 h 878882"/>
                <a:gd name="connsiteX60" fmla="*/ 7200900 w 8172371"/>
                <a:gd name="connsiteY60" fmla="*/ 793157 h 878882"/>
                <a:gd name="connsiteX61" fmla="*/ 7229475 w 8172371"/>
                <a:gd name="connsiteY61" fmla="*/ 774107 h 878882"/>
                <a:gd name="connsiteX62" fmla="*/ 7324725 w 8172371"/>
                <a:gd name="connsiteY62" fmla="*/ 745532 h 878882"/>
                <a:gd name="connsiteX63" fmla="*/ 7381875 w 8172371"/>
                <a:gd name="connsiteY63" fmla="*/ 736007 h 878882"/>
                <a:gd name="connsiteX64" fmla="*/ 7467600 w 8172371"/>
                <a:gd name="connsiteY64" fmla="*/ 697907 h 878882"/>
                <a:gd name="connsiteX65" fmla="*/ 7534275 w 8172371"/>
                <a:gd name="connsiteY65" fmla="*/ 678857 h 878882"/>
                <a:gd name="connsiteX66" fmla="*/ 7743825 w 8172371"/>
                <a:gd name="connsiteY66" fmla="*/ 688382 h 878882"/>
                <a:gd name="connsiteX67" fmla="*/ 7924800 w 8172371"/>
                <a:gd name="connsiteY67" fmla="*/ 697907 h 878882"/>
                <a:gd name="connsiteX68" fmla="*/ 8020050 w 8172371"/>
                <a:gd name="connsiteY68" fmla="*/ 726482 h 878882"/>
                <a:gd name="connsiteX69" fmla="*/ 8048625 w 8172371"/>
                <a:gd name="connsiteY69" fmla="*/ 736007 h 878882"/>
                <a:gd name="connsiteX70" fmla="*/ 8077200 w 8172371"/>
                <a:gd name="connsiteY70" fmla="*/ 745532 h 878882"/>
                <a:gd name="connsiteX71" fmla="*/ 8105775 w 8172371"/>
                <a:gd name="connsiteY71" fmla="*/ 764582 h 878882"/>
                <a:gd name="connsiteX72" fmla="*/ 8162925 w 8172371"/>
                <a:gd name="connsiteY72" fmla="*/ 783632 h 878882"/>
                <a:gd name="connsiteX0" fmla="*/ 0 w 8172371"/>
                <a:gd name="connsiteY0" fmla="*/ 50207 h 878882"/>
                <a:gd name="connsiteX1" fmla="*/ 95250 w 8172371"/>
                <a:gd name="connsiteY1" fmla="*/ 40682 h 878882"/>
                <a:gd name="connsiteX2" fmla="*/ 123825 w 8172371"/>
                <a:gd name="connsiteY2" fmla="*/ 31157 h 878882"/>
                <a:gd name="connsiteX3" fmla="*/ 161925 w 8172371"/>
                <a:gd name="connsiteY3" fmla="*/ 21632 h 878882"/>
                <a:gd name="connsiteX4" fmla="*/ 190500 w 8172371"/>
                <a:gd name="connsiteY4" fmla="*/ 2582 h 878882"/>
                <a:gd name="connsiteX5" fmla="*/ 314325 w 8172371"/>
                <a:gd name="connsiteY5" fmla="*/ 12107 h 878882"/>
                <a:gd name="connsiteX6" fmla="*/ 476250 w 8172371"/>
                <a:gd name="connsiteY6" fmla="*/ 21632 h 878882"/>
                <a:gd name="connsiteX7" fmla="*/ 514350 w 8172371"/>
                <a:gd name="connsiteY7" fmla="*/ 31157 h 878882"/>
                <a:gd name="connsiteX8" fmla="*/ 542925 w 8172371"/>
                <a:gd name="connsiteY8" fmla="*/ 40682 h 878882"/>
                <a:gd name="connsiteX9" fmla="*/ 590550 w 8172371"/>
                <a:gd name="connsiteY9" fmla="*/ 50207 h 878882"/>
                <a:gd name="connsiteX10" fmla="*/ 647700 w 8172371"/>
                <a:gd name="connsiteY10" fmla="*/ 69257 h 878882"/>
                <a:gd name="connsiteX11" fmla="*/ 752475 w 8172371"/>
                <a:gd name="connsiteY11" fmla="*/ 78782 h 878882"/>
                <a:gd name="connsiteX12" fmla="*/ 847725 w 8172371"/>
                <a:gd name="connsiteY12" fmla="*/ 97832 h 878882"/>
                <a:gd name="connsiteX13" fmla="*/ 914400 w 8172371"/>
                <a:gd name="connsiteY13" fmla="*/ 116882 h 878882"/>
                <a:gd name="connsiteX14" fmla="*/ 981075 w 8172371"/>
                <a:gd name="connsiteY14" fmla="*/ 135932 h 878882"/>
                <a:gd name="connsiteX15" fmla="*/ 1190625 w 8172371"/>
                <a:gd name="connsiteY15" fmla="*/ 116882 h 878882"/>
                <a:gd name="connsiteX16" fmla="*/ 1257300 w 8172371"/>
                <a:gd name="connsiteY16" fmla="*/ 97832 h 878882"/>
                <a:gd name="connsiteX17" fmla="*/ 1295400 w 8172371"/>
                <a:gd name="connsiteY17" fmla="*/ 88307 h 878882"/>
                <a:gd name="connsiteX18" fmla="*/ 1343025 w 8172371"/>
                <a:gd name="connsiteY18" fmla="*/ 78782 h 878882"/>
                <a:gd name="connsiteX19" fmla="*/ 1838325 w 8172371"/>
                <a:gd name="connsiteY19" fmla="*/ 69257 h 878882"/>
                <a:gd name="connsiteX20" fmla="*/ 2047875 w 8172371"/>
                <a:gd name="connsiteY20" fmla="*/ 69257 h 878882"/>
                <a:gd name="connsiteX21" fmla="*/ 2095500 w 8172371"/>
                <a:gd name="connsiteY21" fmla="*/ 78782 h 878882"/>
                <a:gd name="connsiteX22" fmla="*/ 2200275 w 8172371"/>
                <a:gd name="connsiteY22" fmla="*/ 107357 h 878882"/>
                <a:gd name="connsiteX23" fmla="*/ 2409825 w 8172371"/>
                <a:gd name="connsiteY23" fmla="*/ 126407 h 878882"/>
                <a:gd name="connsiteX24" fmla="*/ 2447925 w 8172371"/>
                <a:gd name="connsiteY24" fmla="*/ 212132 h 878882"/>
                <a:gd name="connsiteX25" fmla="*/ 2466975 w 8172371"/>
                <a:gd name="connsiteY25" fmla="*/ 278807 h 878882"/>
                <a:gd name="connsiteX26" fmla="*/ 2476500 w 8172371"/>
                <a:gd name="connsiteY26" fmla="*/ 307382 h 878882"/>
                <a:gd name="connsiteX27" fmla="*/ 2514600 w 8172371"/>
                <a:gd name="connsiteY27" fmla="*/ 393107 h 878882"/>
                <a:gd name="connsiteX28" fmla="*/ 2552700 w 8172371"/>
                <a:gd name="connsiteY28" fmla="*/ 478832 h 878882"/>
                <a:gd name="connsiteX29" fmla="*/ 2590800 w 8172371"/>
                <a:gd name="connsiteY29" fmla="*/ 736007 h 878882"/>
                <a:gd name="connsiteX30" fmla="*/ 2600325 w 8172371"/>
                <a:gd name="connsiteY30" fmla="*/ 764582 h 878882"/>
                <a:gd name="connsiteX31" fmla="*/ 2609850 w 8172371"/>
                <a:gd name="connsiteY31" fmla="*/ 831257 h 878882"/>
                <a:gd name="connsiteX32" fmla="*/ 2638425 w 8172371"/>
                <a:gd name="connsiteY32" fmla="*/ 850307 h 878882"/>
                <a:gd name="connsiteX33" fmla="*/ 3495675 w 8172371"/>
                <a:gd name="connsiteY33" fmla="*/ 840782 h 878882"/>
                <a:gd name="connsiteX34" fmla="*/ 3562350 w 8172371"/>
                <a:gd name="connsiteY34" fmla="*/ 831257 h 878882"/>
                <a:gd name="connsiteX35" fmla="*/ 3590925 w 8172371"/>
                <a:gd name="connsiteY35" fmla="*/ 821732 h 878882"/>
                <a:gd name="connsiteX36" fmla="*/ 3867150 w 8172371"/>
                <a:gd name="connsiteY36" fmla="*/ 812207 h 878882"/>
                <a:gd name="connsiteX37" fmla="*/ 3924300 w 8172371"/>
                <a:gd name="connsiteY37" fmla="*/ 802682 h 878882"/>
                <a:gd name="connsiteX38" fmla="*/ 3990975 w 8172371"/>
                <a:gd name="connsiteY38" fmla="*/ 783632 h 878882"/>
                <a:gd name="connsiteX39" fmla="*/ 4829175 w 8172371"/>
                <a:gd name="connsiteY39" fmla="*/ 793157 h 878882"/>
                <a:gd name="connsiteX40" fmla="*/ 4972050 w 8172371"/>
                <a:gd name="connsiteY40" fmla="*/ 850307 h 878882"/>
                <a:gd name="connsiteX41" fmla="*/ 5286375 w 8172371"/>
                <a:gd name="connsiteY41" fmla="*/ 859832 h 878882"/>
                <a:gd name="connsiteX42" fmla="*/ 5334000 w 8172371"/>
                <a:gd name="connsiteY42" fmla="*/ 869357 h 878882"/>
                <a:gd name="connsiteX43" fmla="*/ 5372100 w 8172371"/>
                <a:gd name="connsiteY43" fmla="*/ 878882 h 878882"/>
                <a:gd name="connsiteX44" fmla="*/ 5581650 w 8172371"/>
                <a:gd name="connsiteY44" fmla="*/ 869357 h 878882"/>
                <a:gd name="connsiteX45" fmla="*/ 5638800 w 8172371"/>
                <a:gd name="connsiteY45" fmla="*/ 850307 h 878882"/>
                <a:gd name="connsiteX46" fmla="*/ 5705475 w 8172371"/>
                <a:gd name="connsiteY46" fmla="*/ 831257 h 878882"/>
                <a:gd name="connsiteX47" fmla="*/ 5762625 w 8172371"/>
                <a:gd name="connsiteY47" fmla="*/ 802682 h 878882"/>
                <a:gd name="connsiteX48" fmla="*/ 5810250 w 8172371"/>
                <a:gd name="connsiteY48" fmla="*/ 793157 h 878882"/>
                <a:gd name="connsiteX49" fmla="*/ 5848350 w 8172371"/>
                <a:gd name="connsiteY49" fmla="*/ 783632 h 878882"/>
                <a:gd name="connsiteX50" fmla="*/ 5934075 w 8172371"/>
                <a:gd name="connsiteY50" fmla="*/ 774107 h 878882"/>
                <a:gd name="connsiteX51" fmla="*/ 6334125 w 8172371"/>
                <a:gd name="connsiteY51" fmla="*/ 783632 h 878882"/>
                <a:gd name="connsiteX52" fmla="*/ 6362700 w 8172371"/>
                <a:gd name="connsiteY52" fmla="*/ 793157 h 878882"/>
                <a:gd name="connsiteX53" fmla="*/ 6410325 w 8172371"/>
                <a:gd name="connsiteY53" fmla="*/ 802682 h 878882"/>
                <a:gd name="connsiteX54" fmla="*/ 6496050 w 8172371"/>
                <a:gd name="connsiteY54" fmla="*/ 850307 h 878882"/>
                <a:gd name="connsiteX55" fmla="*/ 6743700 w 8172371"/>
                <a:gd name="connsiteY55" fmla="*/ 859832 h 878882"/>
                <a:gd name="connsiteX56" fmla="*/ 7000875 w 8172371"/>
                <a:gd name="connsiteY56" fmla="*/ 859832 h 878882"/>
                <a:gd name="connsiteX57" fmla="*/ 7134225 w 8172371"/>
                <a:gd name="connsiteY57" fmla="*/ 821732 h 878882"/>
                <a:gd name="connsiteX58" fmla="*/ 7172325 w 8172371"/>
                <a:gd name="connsiteY58" fmla="*/ 802682 h 878882"/>
                <a:gd name="connsiteX59" fmla="*/ 7200900 w 8172371"/>
                <a:gd name="connsiteY59" fmla="*/ 793157 h 878882"/>
                <a:gd name="connsiteX60" fmla="*/ 7229475 w 8172371"/>
                <a:gd name="connsiteY60" fmla="*/ 774107 h 878882"/>
                <a:gd name="connsiteX61" fmla="*/ 7324725 w 8172371"/>
                <a:gd name="connsiteY61" fmla="*/ 745532 h 878882"/>
                <a:gd name="connsiteX62" fmla="*/ 7381875 w 8172371"/>
                <a:gd name="connsiteY62" fmla="*/ 736007 h 878882"/>
                <a:gd name="connsiteX63" fmla="*/ 7467600 w 8172371"/>
                <a:gd name="connsiteY63" fmla="*/ 697907 h 878882"/>
                <a:gd name="connsiteX64" fmla="*/ 7534275 w 8172371"/>
                <a:gd name="connsiteY64" fmla="*/ 678857 h 878882"/>
                <a:gd name="connsiteX65" fmla="*/ 7743825 w 8172371"/>
                <a:gd name="connsiteY65" fmla="*/ 688382 h 878882"/>
                <a:gd name="connsiteX66" fmla="*/ 7924800 w 8172371"/>
                <a:gd name="connsiteY66" fmla="*/ 697907 h 878882"/>
                <a:gd name="connsiteX67" fmla="*/ 8020050 w 8172371"/>
                <a:gd name="connsiteY67" fmla="*/ 726482 h 878882"/>
                <a:gd name="connsiteX68" fmla="*/ 8048625 w 8172371"/>
                <a:gd name="connsiteY68" fmla="*/ 736007 h 878882"/>
                <a:gd name="connsiteX69" fmla="*/ 8077200 w 8172371"/>
                <a:gd name="connsiteY69" fmla="*/ 745532 h 878882"/>
                <a:gd name="connsiteX70" fmla="*/ 8105775 w 8172371"/>
                <a:gd name="connsiteY70" fmla="*/ 764582 h 878882"/>
                <a:gd name="connsiteX71" fmla="*/ 8162925 w 8172371"/>
                <a:gd name="connsiteY71" fmla="*/ 783632 h 878882"/>
                <a:gd name="connsiteX0" fmla="*/ 0 w 8172371"/>
                <a:gd name="connsiteY0" fmla="*/ 50207 h 878882"/>
                <a:gd name="connsiteX1" fmla="*/ 95250 w 8172371"/>
                <a:gd name="connsiteY1" fmla="*/ 40682 h 878882"/>
                <a:gd name="connsiteX2" fmla="*/ 123825 w 8172371"/>
                <a:gd name="connsiteY2" fmla="*/ 31157 h 878882"/>
                <a:gd name="connsiteX3" fmla="*/ 161925 w 8172371"/>
                <a:gd name="connsiteY3" fmla="*/ 21632 h 878882"/>
                <a:gd name="connsiteX4" fmla="*/ 190500 w 8172371"/>
                <a:gd name="connsiteY4" fmla="*/ 2582 h 878882"/>
                <a:gd name="connsiteX5" fmla="*/ 314325 w 8172371"/>
                <a:gd name="connsiteY5" fmla="*/ 12107 h 878882"/>
                <a:gd name="connsiteX6" fmla="*/ 476250 w 8172371"/>
                <a:gd name="connsiteY6" fmla="*/ 21632 h 878882"/>
                <a:gd name="connsiteX7" fmla="*/ 514350 w 8172371"/>
                <a:gd name="connsiteY7" fmla="*/ 31157 h 878882"/>
                <a:gd name="connsiteX8" fmla="*/ 542925 w 8172371"/>
                <a:gd name="connsiteY8" fmla="*/ 40682 h 878882"/>
                <a:gd name="connsiteX9" fmla="*/ 590550 w 8172371"/>
                <a:gd name="connsiteY9" fmla="*/ 50207 h 878882"/>
                <a:gd name="connsiteX10" fmla="*/ 647700 w 8172371"/>
                <a:gd name="connsiteY10" fmla="*/ 69257 h 878882"/>
                <a:gd name="connsiteX11" fmla="*/ 752475 w 8172371"/>
                <a:gd name="connsiteY11" fmla="*/ 78782 h 878882"/>
                <a:gd name="connsiteX12" fmla="*/ 847725 w 8172371"/>
                <a:gd name="connsiteY12" fmla="*/ 97832 h 878882"/>
                <a:gd name="connsiteX13" fmla="*/ 914400 w 8172371"/>
                <a:gd name="connsiteY13" fmla="*/ 116882 h 878882"/>
                <a:gd name="connsiteX14" fmla="*/ 981075 w 8172371"/>
                <a:gd name="connsiteY14" fmla="*/ 135932 h 878882"/>
                <a:gd name="connsiteX15" fmla="*/ 1190625 w 8172371"/>
                <a:gd name="connsiteY15" fmla="*/ 116882 h 878882"/>
                <a:gd name="connsiteX16" fmla="*/ 1257300 w 8172371"/>
                <a:gd name="connsiteY16" fmla="*/ 97832 h 878882"/>
                <a:gd name="connsiteX17" fmla="*/ 1295400 w 8172371"/>
                <a:gd name="connsiteY17" fmla="*/ 88307 h 878882"/>
                <a:gd name="connsiteX18" fmla="*/ 1343025 w 8172371"/>
                <a:gd name="connsiteY18" fmla="*/ 78782 h 878882"/>
                <a:gd name="connsiteX19" fmla="*/ 1838325 w 8172371"/>
                <a:gd name="connsiteY19" fmla="*/ 69257 h 878882"/>
                <a:gd name="connsiteX20" fmla="*/ 2047875 w 8172371"/>
                <a:gd name="connsiteY20" fmla="*/ 69257 h 878882"/>
                <a:gd name="connsiteX21" fmla="*/ 2095500 w 8172371"/>
                <a:gd name="connsiteY21" fmla="*/ 78782 h 878882"/>
                <a:gd name="connsiteX22" fmla="*/ 2200275 w 8172371"/>
                <a:gd name="connsiteY22" fmla="*/ 107357 h 878882"/>
                <a:gd name="connsiteX23" fmla="*/ 2409825 w 8172371"/>
                <a:gd name="connsiteY23" fmla="*/ 126407 h 878882"/>
                <a:gd name="connsiteX24" fmla="*/ 2447925 w 8172371"/>
                <a:gd name="connsiteY24" fmla="*/ 212132 h 878882"/>
                <a:gd name="connsiteX25" fmla="*/ 2466975 w 8172371"/>
                <a:gd name="connsiteY25" fmla="*/ 278807 h 878882"/>
                <a:gd name="connsiteX26" fmla="*/ 2476500 w 8172371"/>
                <a:gd name="connsiteY26" fmla="*/ 307382 h 878882"/>
                <a:gd name="connsiteX27" fmla="*/ 2514600 w 8172371"/>
                <a:gd name="connsiteY27" fmla="*/ 393107 h 878882"/>
                <a:gd name="connsiteX28" fmla="*/ 2552700 w 8172371"/>
                <a:gd name="connsiteY28" fmla="*/ 478832 h 878882"/>
                <a:gd name="connsiteX29" fmla="*/ 2590800 w 8172371"/>
                <a:gd name="connsiteY29" fmla="*/ 736007 h 878882"/>
                <a:gd name="connsiteX30" fmla="*/ 2600325 w 8172371"/>
                <a:gd name="connsiteY30" fmla="*/ 764582 h 878882"/>
                <a:gd name="connsiteX31" fmla="*/ 2638425 w 8172371"/>
                <a:gd name="connsiteY31" fmla="*/ 850307 h 878882"/>
                <a:gd name="connsiteX32" fmla="*/ 3495675 w 8172371"/>
                <a:gd name="connsiteY32" fmla="*/ 840782 h 878882"/>
                <a:gd name="connsiteX33" fmla="*/ 3562350 w 8172371"/>
                <a:gd name="connsiteY33" fmla="*/ 831257 h 878882"/>
                <a:gd name="connsiteX34" fmla="*/ 3590925 w 8172371"/>
                <a:gd name="connsiteY34" fmla="*/ 821732 h 878882"/>
                <a:gd name="connsiteX35" fmla="*/ 3867150 w 8172371"/>
                <a:gd name="connsiteY35" fmla="*/ 812207 h 878882"/>
                <a:gd name="connsiteX36" fmla="*/ 3924300 w 8172371"/>
                <a:gd name="connsiteY36" fmla="*/ 802682 h 878882"/>
                <a:gd name="connsiteX37" fmla="*/ 3990975 w 8172371"/>
                <a:gd name="connsiteY37" fmla="*/ 783632 h 878882"/>
                <a:gd name="connsiteX38" fmla="*/ 4829175 w 8172371"/>
                <a:gd name="connsiteY38" fmla="*/ 793157 h 878882"/>
                <a:gd name="connsiteX39" fmla="*/ 4972050 w 8172371"/>
                <a:gd name="connsiteY39" fmla="*/ 850307 h 878882"/>
                <a:gd name="connsiteX40" fmla="*/ 5286375 w 8172371"/>
                <a:gd name="connsiteY40" fmla="*/ 859832 h 878882"/>
                <a:gd name="connsiteX41" fmla="*/ 5334000 w 8172371"/>
                <a:gd name="connsiteY41" fmla="*/ 869357 h 878882"/>
                <a:gd name="connsiteX42" fmla="*/ 5372100 w 8172371"/>
                <a:gd name="connsiteY42" fmla="*/ 878882 h 878882"/>
                <a:gd name="connsiteX43" fmla="*/ 5581650 w 8172371"/>
                <a:gd name="connsiteY43" fmla="*/ 869357 h 878882"/>
                <a:gd name="connsiteX44" fmla="*/ 5638800 w 8172371"/>
                <a:gd name="connsiteY44" fmla="*/ 850307 h 878882"/>
                <a:gd name="connsiteX45" fmla="*/ 5705475 w 8172371"/>
                <a:gd name="connsiteY45" fmla="*/ 831257 h 878882"/>
                <a:gd name="connsiteX46" fmla="*/ 5762625 w 8172371"/>
                <a:gd name="connsiteY46" fmla="*/ 802682 h 878882"/>
                <a:gd name="connsiteX47" fmla="*/ 5810250 w 8172371"/>
                <a:gd name="connsiteY47" fmla="*/ 793157 h 878882"/>
                <a:gd name="connsiteX48" fmla="*/ 5848350 w 8172371"/>
                <a:gd name="connsiteY48" fmla="*/ 783632 h 878882"/>
                <a:gd name="connsiteX49" fmla="*/ 5934075 w 8172371"/>
                <a:gd name="connsiteY49" fmla="*/ 774107 h 878882"/>
                <a:gd name="connsiteX50" fmla="*/ 6334125 w 8172371"/>
                <a:gd name="connsiteY50" fmla="*/ 783632 h 878882"/>
                <a:gd name="connsiteX51" fmla="*/ 6362700 w 8172371"/>
                <a:gd name="connsiteY51" fmla="*/ 793157 h 878882"/>
                <a:gd name="connsiteX52" fmla="*/ 6410325 w 8172371"/>
                <a:gd name="connsiteY52" fmla="*/ 802682 h 878882"/>
                <a:gd name="connsiteX53" fmla="*/ 6496050 w 8172371"/>
                <a:gd name="connsiteY53" fmla="*/ 850307 h 878882"/>
                <a:gd name="connsiteX54" fmla="*/ 6743700 w 8172371"/>
                <a:gd name="connsiteY54" fmla="*/ 859832 h 878882"/>
                <a:gd name="connsiteX55" fmla="*/ 7000875 w 8172371"/>
                <a:gd name="connsiteY55" fmla="*/ 859832 h 878882"/>
                <a:gd name="connsiteX56" fmla="*/ 7134225 w 8172371"/>
                <a:gd name="connsiteY56" fmla="*/ 821732 h 878882"/>
                <a:gd name="connsiteX57" fmla="*/ 7172325 w 8172371"/>
                <a:gd name="connsiteY57" fmla="*/ 802682 h 878882"/>
                <a:gd name="connsiteX58" fmla="*/ 7200900 w 8172371"/>
                <a:gd name="connsiteY58" fmla="*/ 793157 h 878882"/>
                <a:gd name="connsiteX59" fmla="*/ 7229475 w 8172371"/>
                <a:gd name="connsiteY59" fmla="*/ 774107 h 878882"/>
                <a:gd name="connsiteX60" fmla="*/ 7324725 w 8172371"/>
                <a:gd name="connsiteY60" fmla="*/ 745532 h 878882"/>
                <a:gd name="connsiteX61" fmla="*/ 7381875 w 8172371"/>
                <a:gd name="connsiteY61" fmla="*/ 736007 h 878882"/>
                <a:gd name="connsiteX62" fmla="*/ 7467600 w 8172371"/>
                <a:gd name="connsiteY62" fmla="*/ 697907 h 878882"/>
                <a:gd name="connsiteX63" fmla="*/ 7534275 w 8172371"/>
                <a:gd name="connsiteY63" fmla="*/ 678857 h 878882"/>
                <a:gd name="connsiteX64" fmla="*/ 7743825 w 8172371"/>
                <a:gd name="connsiteY64" fmla="*/ 688382 h 878882"/>
                <a:gd name="connsiteX65" fmla="*/ 7924800 w 8172371"/>
                <a:gd name="connsiteY65" fmla="*/ 697907 h 878882"/>
                <a:gd name="connsiteX66" fmla="*/ 8020050 w 8172371"/>
                <a:gd name="connsiteY66" fmla="*/ 726482 h 878882"/>
                <a:gd name="connsiteX67" fmla="*/ 8048625 w 8172371"/>
                <a:gd name="connsiteY67" fmla="*/ 736007 h 878882"/>
                <a:gd name="connsiteX68" fmla="*/ 8077200 w 8172371"/>
                <a:gd name="connsiteY68" fmla="*/ 745532 h 878882"/>
                <a:gd name="connsiteX69" fmla="*/ 8105775 w 8172371"/>
                <a:gd name="connsiteY69" fmla="*/ 764582 h 878882"/>
                <a:gd name="connsiteX70" fmla="*/ 8162925 w 8172371"/>
                <a:gd name="connsiteY70" fmla="*/ 783632 h 878882"/>
                <a:gd name="connsiteX0" fmla="*/ 0 w 8172371"/>
                <a:gd name="connsiteY0" fmla="*/ 50207 h 878882"/>
                <a:gd name="connsiteX1" fmla="*/ 95250 w 8172371"/>
                <a:gd name="connsiteY1" fmla="*/ 40682 h 878882"/>
                <a:gd name="connsiteX2" fmla="*/ 123825 w 8172371"/>
                <a:gd name="connsiteY2" fmla="*/ 31157 h 878882"/>
                <a:gd name="connsiteX3" fmla="*/ 161925 w 8172371"/>
                <a:gd name="connsiteY3" fmla="*/ 21632 h 878882"/>
                <a:gd name="connsiteX4" fmla="*/ 190500 w 8172371"/>
                <a:gd name="connsiteY4" fmla="*/ 2582 h 878882"/>
                <a:gd name="connsiteX5" fmla="*/ 314325 w 8172371"/>
                <a:gd name="connsiteY5" fmla="*/ 12107 h 878882"/>
                <a:gd name="connsiteX6" fmla="*/ 476250 w 8172371"/>
                <a:gd name="connsiteY6" fmla="*/ 21632 h 878882"/>
                <a:gd name="connsiteX7" fmla="*/ 514350 w 8172371"/>
                <a:gd name="connsiteY7" fmla="*/ 31157 h 878882"/>
                <a:gd name="connsiteX8" fmla="*/ 542925 w 8172371"/>
                <a:gd name="connsiteY8" fmla="*/ 40682 h 878882"/>
                <a:gd name="connsiteX9" fmla="*/ 590550 w 8172371"/>
                <a:gd name="connsiteY9" fmla="*/ 50207 h 878882"/>
                <a:gd name="connsiteX10" fmla="*/ 647700 w 8172371"/>
                <a:gd name="connsiteY10" fmla="*/ 69257 h 878882"/>
                <a:gd name="connsiteX11" fmla="*/ 752475 w 8172371"/>
                <a:gd name="connsiteY11" fmla="*/ 78782 h 878882"/>
                <a:gd name="connsiteX12" fmla="*/ 847725 w 8172371"/>
                <a:gd name="connsiteY12" fmla="*/ 97832 h 878882"/>
                <a:gd name="connsiteX13" fmla="*/ 914400 w 8172371"/>
                <a:gd name="connsiteY13" fmla="*/ 116882 h 878882"/>
                <a:gd name="connsiteX14" fmla="*/ 981075 w 8172371"/>
                <a:gd name="connsiteY14" fmla="*/ 135932 h 878882"/>
                <a:gd name="connsiteX15" fmla="*/ 1190625 w 8172371"/>
                <a:gd name="connsiteY15" fmla="*/ 116882 h 878882"/>
                <a:gd name="connsiteX16" fmla="*/ 1257300 w 8172371"/>
                <a:gd name="connsiteY16" fmla="*/ 97832 h 878882"/>
                <a:gd name="connsiteX17" fmla="*/ 1295400 w 8172371"/>
                <a:gd name="connsiteY17" fmla="*/ 88307 h 878882"/>
                <a:gd name="connsiteX18" fmla="*/ 1343025 w 8172371"/>
                <a:gd name="connsiteY18" fmla="*/ 78782 h 878882"/>
                <a:gd name="connsiteX19" fmla="*/ 1838325 w 8172371"/>
                <a:gd name="connsiteY19" fmla="*/ 69257 h 878882"/>
                <a:gd name="connsiteX20" fmla="*/ 2047875 w 8172371"/>
                <a:gd name="connsiteY20" fmla="*/ 69257 h 878882"/>
                <a:gd name="connsiteX21" fmla="*/ 2095500 w 8172371"/>
                <a:gd name="connsiteY21" fmla="*/ 78782 h 878882"/>
                <a:gd name="connsiteX22" fmla="*/ 2200275 w 8172371"/>
                <a:gd name="connsiteY22" fmla="*/ 107357 h 878882"/>
                <a:gd name="connsiteX23" fmla="*/ 2409825 w 8172371"/>
                <a:gd name="connsiteY23" fmla="*/ 126407 h 878882"/>
                <a:gd name="connsiteX24" fmla="*/ 2447925 w 8172371"/>
                <a:gd name="connsiteY24" fmla="*/ 212132 h 878882"/>
                <a:gd name="connsiteX25" fmla="*/ 2466975 w 8172371"/>
                <a:gd name="connsiteY25" fmla="*/ 278807 h 878882"/>
                <a:gd name="connsiteX26" fmla="*/ 2476500 w 8172371"/>
                <a:gd name="connsiteY26" fmla="*/ 307382 h 878882"/>
                <a:gd name="connsiteX27" fmla="*/ 2514600 w 8172371"/>
                <a:gd name="connsiteY27" fmla="*/ 393107 h 878882"/>
                <a:gd name="connsiteX28" fmla="*/ 2552700 w 8172371"/>
                <a:gd name="connsiteY28" fmla="*/ 478832 h 878882"/>
                <a:gd name="connsiteX29" fmla="*/ 2590800 w 8172371"/>
                <a:gd name="connsiteY29" fmla="*/ 736007 h 878882"/>
                <a:gd name="connsiteX30" fmla="*/ 2638425 w 8172371"/>
                <a:gd name="connsiteY30" fmla="*/ 850307 h 878882"/>
                <a:gd name="connsiteX31" fmla="*/ 3495675 w 8172371"/>
                <a:gd name="connsiteY31" fmla="*/ 840782 h 878882"/>
                <a:gd name="connsiteX32" fmla="*/ 3562350 w 8172371"/>
                <a:gd name="connsiteY32" fmla="*/ 831257 h 878882"/>
                <a:gd name="connsiteX33" fmla="*/ 3590925 w 8172371"/>
                <a:gd name="connsiteY33" fmla="*/ 821732 h 878882"/>
                <a:gd name="connsiteX34" fmla="*/ 3867150 w 8172371"/>
                <a:gd name="connsiteY34" fmla="*/ 812207 h 878882"/>
                <a:gd name="connsiteX35" fmla="*/ 3924300 w 8172371"/>
                <a:gd name="connsiteY35" fmla="*/ 802682 h 878882"/>
                <a:gd name="connsiteX36" fmla="*/ 3990975 w 8172371"/>
                <a:gd name="connsiteY36" fmla="*/ 783632 h 878882"/>
                <a:gd name="connsiteX37" fmla="*/ 4829175 w 8172371"/>
                <a:gd name="connsiteY37" fmla="*/ 793157 h 878882"/>
                <a:gd name="connsiteX38" fmla="*/ 4972050 w 8172371"/>
                <a:gd name="connsiteY38" fmla="*/ 850307 h 878882"/>
                <a:gd name="connsiteX39" fmla="*/ 5286375 w 8172371"/>
                <a:gd name="connsiteY39" fmla="*/ 859832 h 878882"/>
                <a:gd name="connsiteX40" fmla="*/ 5334000 w 8172371"/>
                <a:gd name="connsiteY40" fmla="*/ 869357 h 878882"/>
                <a:gd name="connsiteX41" fmla="*/ 5372100 w 8172371"/>
                <a:gd name="connsiteY41" fmla="*/ 878882 h 878882"/>
                <a:gd name="connsiteX42" fmla="*/ 5581650 w 8172371"/>
                <a:gd name="connsiteY42" fmla="*/ 869357 h 878882"/>
                <a:gd name="connsiteX43" fmla="*/ 5638800 w 8172371"/>
                <a:gd name="connsiteY43" fmla="*/ 850307 h 878882"/>
                <a:gd name="connsiteX44" fmla="*/ 5705475 w 8172371"/>
                <a:gd name="connsiteY44" fmla="*/ 831257 h 878882"/>
                <a:gd name="connsiteX45" fmla="*/ 5762625 w 8172371"/>
                <a:gd name="connsiteY45" fmla="*/ 802682 h 878882"/>
                <a:gd name="connsiteX46" fmla="*/ 5810250 w 8172371"/>
                <a:gd name="connsiteY46" fmla="*/ 793157 h 878882"/>
                <a:gd name="connsiteX47" fmla="*/ 5848350 w 8172371"/>
                <a:gd name="connsiteY47" fmla="*/ 783632 h 878882"/>
                <a:gd name="connsiteX48" fmla="*/ 5934075 w 8172371"/>
                <a:gd name="connsiteY48" fmla="*/ 774107 h 878882"/>
                <a:gd name="connsiteX49" fmla="*/ 6334125 w 8172371"/>
                <a:gd name="connsiteY49" fmla="*/ 783632 h 878882"/>
                <a:gd name="connsiteX50" fmla="*/ 6362700 w 8172371"/>
                <a:gd name="connsiteY50" fmla="*/ 793157 h 878882"/>
                <a:gd name="connsiteX51" fmla="*/ 6410325 w 8172371"/>
                <a:gd name="connsiteY51" fmla="*/ 802682 h 878882"/>
                <a:gd name="connsiteX52" fmla="*/ 6496050 w 8172371"/>
                <a:gd name="connsiteY52" fmla="*/ 850307 h 878882"/>
                <a:gd name="connsiteX53" fmla="*/ 6743700 w 8172371"/>
                <a:gd name="connsiteY53" fmla="*/ 859832 h 878882"/>
                <a:gd name="connsiteX54" fmla="*/ 7000875 w 8172371"/>
                <a:gd name="connsiteY54" fmla="*/ 859832 h 878882"/>
                <a:gd name="connsiteX55" fmla="*/ 7134225 w 8172371"/>
                <a:gd name="connsiteY55" fmla="*/ 821732 h 878882"/>
                <a:gd name="connsiteX56" fmla="*/ 7172325 w 8172371"/>
                <a:gd name="connsiteY56" fmla="*/ 802682 h 878882"/>
                <a:gd name="connsiteX57" fmla="*/ 7200900 w 8172371"/>
                <a:gd name="connsiteY57" fmla="*/ 793157 h 878882"/>
                <a:gd name="connsiteX58" fmla="*/ 7229475 w 8172371"/>
                <a:gd name="connsiteY58" fmla="*/ 774107 h 878882"/>
                <a:gd name="connsiteX59" fmla="*/ 7324725 w 8172371"/>
                <a:gd name="connsiteY59" fmla="*/ 745532 h 878882"/>
                <a:gd name="connsiteX60" fmla="*/ 7381875 w 8172371"/>
                <a:gd name="connsiteY60" fmla="*/ 736007 h 878882"/>
                <a:gd name="connsiteX61" fmla="*/ 7467600 w 8172371"/>
                <a:gd name="connsiteY61" fmla="*/ 697907 h 878882"/>
                <a:gd name="connsiteX62" fmla="*/ 7534275 w 8172371"/>
                <a:gd name="connsiteY62" fmla="*/ 678857 h 878882"/>
                <a:gd name="connsiteX63" fmla="*/ 7743825 w 8172371"/>
                <a:gd name="connsiteY63" fmla="*/ 688382 h 878882"/>
                <a:gd name="connsiteX64" fmla="*/ 7924800 w 8172371"/>
                <a:gd name="connsiteY64" fmla="*/ 697907 h 878882"/>
                <a:gd name="connsiteX65" fmla="*/ 8020050 w 8172371"/>
                <a:gd name="connsiteY65" fmla="*/ 726482 h 878882"/>
                <a:gd name="connsiteX66" fmla="*/ 8048625 w 8172371"/>
                <a:gd name="connsiteY66" fmla="*/ 736007 h 878882"/>
                <a:gd name="connsiteX67" fmla="*/ 8077200 w 8172371"/>
                <a:gd name="connsiteY67" fmla="*/ 745532 h 878882"/>
                <a:gd name="connsiteX68" fmla="*/ 8105775 w 8172371"/>
                <a:gd name="connsiteY68" fmla="*/ 764582 h 878882"/>
                <a:gd name="connsiteX69" fmla="*/ 8162925 w 8172371"/>
                <a:gd name="connsiteY69" fmla="*/ 783632 h 878882"/>
                <a:gd name="connsiteX0" fmla="*/ 0 w 8172371"/>
                <a:gd name="connsiteY0" fmla="*/ 50207 h 878882"/>
                <a:gd name="connsiteX1" fmla="*/ 95250 w 8172371"/>
                <a:gd name="connsiteY1" fmla="*/ 40682 h 878882"/>
                <a:gd name="connsiteX2" fmla="*/ 123825 w 8172371"/>
                <a:gd name="connsiteY2" fmla="*/ 31157 h 878882"/>
                <a:gd name="connsiteX3" fmla="*/ 161925 w 8172371"/>
                <a:gd name="connsiteY3" fmla="*/ 21632 h 878882"/>
                <a:gd name="connsiteX4" fmla="*/ 190500 w 8172371"/>
                <a:gd name="connsiteY4" fmla="*/ 2582 h 878882"/>
                <a:gd name="connsiteX5" fmla="*/ 314325 w 8172371"/>
                <a:gd name="connsiteY5" fmla="*/ 12107 h 878882"/>
                <a:gd name="connsiteX6" fmla="*/ 476250 w 8172371"/>
                <a:gd name="connsiteY6" fmla="*/ 21632 h 878882"/>
                <a:gd name="connsiteX7" fmla="*/ 514350 w 8172371"/>
                <a:gd name="connsiteY7" fmla="*/ 31157 h 878882"/>
                <a:gd name="connsiteX8" fmla="*/ 542925 w 8172371"/>
                <a:gd name="connsiteY8" fmla="*/ 40682 h 878882"/>
                <a:gd name="connsiteX9" fmla="*/ 590550 w 8172371"/>
                <a:gd name="connsiteY9" fmla="*/ 50207 h 878882"/>
                <a:gd name="connsiteX10" fmla="*/ 647700 w 8172371"/>
                <a:gd name="connsiteY10" fmla="*/ 69257 h 878882"/>
                <a:gd name="connsiteX11" fmla="*/ 752475 w 8172371"/>
                <a:gd name="connsiteY11" fmla="*/ 78782 h 878882"/>
                <a:gd name="connsiteX12" fmla="*/ 847725 w 8172371"/>
                <a:gd name="connsiteY12" fmla="*/ 97832 h 878882"/>
                <a:gd name="connsiteX13" fmla="*/ 914400 w 8172371"/>
                <a:gd name="connsiteY13" fmla="*/ 116882 h 878882"/>
                <a:gd name="connsiteX14" fmla="*/ 981075 w 8172371"/>
                <a:gd name="connsiteY14" fmla="*/ 135932 h 878882"/>
                <a:gd name="connsiteX15" fmla="*/ 1190625 w 8172371"/>
                <a:gd name="connsiteY15" fmla="*/ 116882 h 878882"/>
                <a:gd name="connsiteX16" fmla="*/ 1257300 w 8172371"/>
                <a:gd name="connsiteY16" fmla="*/ 97832 h 878882"/>
                <a:gd name="connsiteX17" fmla="*/ 1295400 w 8172371"/>
                <a:gd name="connsiteY17" fmla="*/ 88307 h 878882"/>
                <a:gd name="connsiteX18" fmla="*/ 1343025 w 8172371"/>
                <a:gd name="connsiteY18" fmla="*/ 78782 h 878882"/>
                <a:gd name="connsiteX19" fmla="*/ 1838325 w 8172371"/>
                <a:gd name="connsiteY19" fmla="*/ 69257 h 878882"/>
                <a:gd name="connsiteX20" fmla="*/ 2047875 w 8172371"/>
                <a:gd name="connsiteY20" fmla="*/ 69257 h 878882"/>
                <a:gd name="connsiteX21" fmla="*/ 2095500 w 8172371"/>
                <a:gd name="connsiteY21" fmla="*/ 78782 h 878882"/>
                <a:gd name="connsiteX22" fmla="*/ 2200275 w 8172371"/>
                <a:gd name="connsiteY22" fmla="*/ 107357 h 878882"/>
                <a:gd name="connsiteX23" fmla="*/ 2409825 w 8172371"/>
                <a:gd name="connsiteY23" fmla="*/ 126407 h 878882"/>
                <a:gd name="connsiteX24" fmla="*/ 2447925 w 8172371"/>
                <a:gd name="connsiteY24" fmla="*/ 212132 h 878882"/>
                <a:gd name="connsiteX25" fmla="*/ 2466975 w 8172371"/>
                <a:gd name="connsiteY25" fmla="*/ 278807 h 878882"/>
                <a:gd name="connsiteX26" fmla="*/ 2476500 w 8172371"/>
                <a:gd name="connsiteY26" fmla="*/ 307382 h 878882"/>
                <a:gd name="connsiteX27" fmla="*/ 2514600 w 8172371"/>
                <a:gd name="connsiteY27" fmla="*/ 393107 h 878882"/>
                <a:gd name="connsiteX28" fmla="*/ 2552700 w 8172371"/>
                <a:gd name="connsiteY28" fmla="*/ 478832 h 878882"/>
                <a:gd name="connsiteX29" fmla="*/ 2638425 w 8172371"/>
                <a:gd name="connsiteY29" fmla="*/ 850307 h 878882"/>
                <a:gd name="connsiteX30" fmla="*/ 3495675 w 8172371"/>
                <a:gd name="connsiteY30" fmla="*/ 840782 h 878882"/>
                <a:gd name="connsiteX31" fmla="*/ 3562350 w 8172371"/>
                <a:gd name="connsiteY31" fmla="*/ 831257 h 878882"/>
                <a:gd name="connsiteX32" fmla="*/ 3590925 w 8172371"/>
                <a:gd name="connsiteY32" fmla="*/ 821732 h 878882"/>
                <a:gd name="connsiteX33" fmla="*/ 3867150 w 8172371"/>
                <a:gd name="connsiteY33" fmla="*/ 812207 h 878882"/>
                <a:gd name="connsiteX34" fmla="*/ 3924300 w 8172371"/>
                <a:gd name="connsiteY34" fmla="*/ 802682 h 878882"/>
                <a:gd name="connsiteX35" fmla="*/ 3990975 w 8172371"/>
                <a:gd name="connsiteY35" fmla="*/ 783632 h 878882"/>
                <a:gd name="connsiteX36" fmla="*/ 4829175 w 8172371"/>
                <a:gd name="connsiteY36" fmla="*/ 793157 h 878882"/>
                <a:gd name="connsiteX37" fmla="*/ 4972050 w 8172371"/>
                <a:gd name="connsiteY37" fmla="*/ 850307 h 878882"/>
                <a:gd name="connsiteX38" fmla="*/ 5286375 w 8172371"/>
                <a:gd name="connsiteY38" fmla="*/ 859832 h 878882"/>
                <a:gd name="connsiteX39" fmla="*/ 5334000 w 8172371"/>
                <a:gd name="connsiteY39" fmla="*/ 869357 h 878882"/>
                <a:gd name="connsiteX40" fmla="*/ 5372100 w 8172371"/>
                <a:gd name="connsiteY40" fmla="*/ 878882 h 878882"/>
                <a:gd name="connsiteX41" fmla="*/ 5581650 w 8172371"/>
                <a:gd name="connsiteY41" fmla="*/ 869357 h 878882"/>
                <a:gd name="connsiteX42" fmla="*/ 5638800 w 8172371"/>
                <a:gd name="connsiteY42" fmla="*/ 850307 h 878882"/>
                <a:gd name="connsiteX43" fmla="*/ 5705475 w 8172371"/>
                <a:gd name="connsiteY43" fmla="*/ 831257 h 878882"/>
                <a:gd name="connsiteX44" fmla="*/ 5762625 w 8172371"/>
                <a:gd name="connsiteY44" fmla="*/ 802682 h 878882"/>
                <a:gd name="connsiteX45" fmla="*/ 5810250 w 8172371"/>
                <a:gd name="connsiteY45" fmla="*/ 793157 h 878882"/>
                <a:gd name="connsiteX46" fmla="*/ 5848350 w 8172371"/>
                <a:gd name="connsiteY46" fmla="*/ 783632 h 878882"/>
                <a:gd name="connsiteX47" fmla="*/ 5934075 w 8172371"/>
                <a:gd name="connsiteY47" fmla="*/ 774107 h 878882"/>
                <a:gd name="connsiteX48" fmla="*/ 6334125 w 8172371"/>
                <a:gd name="connsiteY48" fmla="*/ 783632 h 878882"/>
                <a:gd name="connsiteX49" fmla="*/ 6362700 w 8172371"/>
                <a:gd name="connsiteY49" fmla="*/ 793157 h 878882"/>
                <a:gd name="connsiteX50" fmla="*/ 6410325 w 8172371"/>
                <a:gd name="connsiteY50" fmla="*/ 802682 h 878882"/>
                <a:gd name="connsiteX51" fmla="*/ 6496050 w 8172371"/>
                <a:gd name="connsiteY51" fmla="*/ 850307 h 878882"/>
                <a:gd name="connsiteX52" fmla="*/ 6743700 w 8172371"/>
                <a:gd name="connsiteY52" fmla="*/ 859832 h 878882"/>
                <a:gd name="connsiteX53" fmla="*/ 7000875 w 8172371"/>
                <a:gd name="connsiteY53" fmla="*/ 859832 h 878882"/>
                <a:gd name="connsiteX54" fmla="*/ 7134225 w 8172371"/>
                <a:gd name="connsiteY54" fmla="*/ 821732 h 878882"/>
                <a:gd name="connsiteX55" fmla="*/ 7172325 w 8172371"/>
                <a:gd name="connsiteY55" fmla="*/ 802682 h 878882"/>
                <a:gd name="connsiteX56" fmla="*/ 7200900 w 8172371"/>
                <a:gd name="connsiteY56" fmla="*/ 793157 h 878882"/>
                <a:gd name="connsiteX57" fmla="*/ 7229475 w 8172371"/>
                <a:gd name="connsiteY57" fmla="*/ 774107 h 878882"/>
                <a:gd name="connsiteX58" fmla="*/ 7324725 w 8172371"/>
                <a:gd name="connsiteY58" fmla="*/ 745532 h 878882"/>
                <a:gd name="connsiteX59" fmla="*/ 7381875 w 8172371"/>
                <a:gd name="connsiteY59" fmla="*/ 736007 h 878882"/>
                <a:gd name="connsiteX60" fmla="*/ 7467600 w 8172371"/>
                <a:gd name="connsiteY60" fmla="*/ 697907 h 878882"/>
                <a:gd name="connsiteX61" fmla="*/ 7534275 w 8172371"/>
                <a:gd name="connsiteY61" fmla="*/ 678857 h 878882"/>
                <a:gd name="connsiteX62" fmla="*/ 7743825 w 8172371"/>
                <a:gd name="connsiteY62" fmla="*/ 688382 h 878882"/>
                <a:gd name="connsiteX63" fmla="*/ 7924800 w 8172371"/>
                <a:gd name="connsiteY63" fmla="*/ 697907 h 878882"/>
                <a:gd name="connsiteX64" fmla="*/ 8020050 w 8172371"/>
                <a:gd name="connsiteY64" fmla="*/ 726482 h 878882"/>
                <a:gd name="connsiteX65" fmla="*/ 8048625 w 8172371"/>
                <a:gd name="connsiteY65" fmla="*/ 736007 h 878882"/>
                <a:gd name="connsiteX66" fmla="*/ 8077200 w 8172371"/>
                <a:gd name="connsiteY66" fmla="*/ 745532 h 878882"/>
                <a:gd name="connsiteX67" fmla="*/ 8105775 w 8172371"/>
                <a:gd name="connsiteY67" fmla="*/ 764582 h 878882"/>
                <a:gd name="connsiteX68" fmla="*/ 8162925 w 8172371"/>
                <a:gd name="connsiteY68" fmla="*/ 783632 h 878882"/>
                <a:gd name="connsiteX0" fmla="*/ 0 w 8172371"/>
                <a:gd name="connsiteY0" fmla="*/ 50207 h 878882"/>
                <a:gd name="connsiteX1" fmla="*/ 95250 w 8172371"/>
                <a:gd name="connsiteY1" fmla="*/ 40682 h 878882"/>
                <a:gd name="connsiteX2" fmla="*/ 123825 w 8172371"/>
                <a:gd name="connsiteY2" fmla="*/ 31157 h 878882"/>
                <a:gd name="connsiteX3" fmla="*/ 161925 w 8172371"/>
                <a:gd name="connsiteY3" fmla="*/ 21632 h 878882"/>
                <a:gd name="connsiteX4" fmla="*/ 190500 w 8172371"/>
                <a:gd name="connsiteY4" fmla="*/ 2582 h 878882"/>
                <a:gd name="connsiteX5" fmla="*/ 314325 w 8172371"/>
                <a:gd name="connsiteY5" fmla="*/ 12107 h 878882"/>
                <a:gd name="connsiteX6" fmla="*/ 476250 w 8172371"/>
                <a:gd name="connsiteY6" fmla="*/ 21632 h 878882"/>
                <a:gd name="connsiteX7" fmla="*/ 514350 w 8172371"/>
                <a:gd name="connsiteY7" fmla="*/ 31157 h 878882"/>
                <a:gd name="connsiteX8" fmla="*/ 542925 w 8172371"/>
                <a:gd name="connsiteY8" fmla="*/ 40682 h 878882"/>
                <a:gd name="connsiteX9" fmla="*/ 590550 w 8172371"/>
                <a:gd name="connsiteY9" fmla="*/ 50207 h 878882"/>
                <a:gd name="connsiteX10" fmla="*/ 647700 w 8172371"/>
                <a:gd name="connsiteY10" fmla="*/ 69257 h 878882"/>
                <a:gd name="connsiteX11" fmla="*/ 752475 w 8172371"/>
                <a:gd name="connsiteY11" fmla="*/ 78782 h 878882"/>
                <a:gd name="connsiteX12" fmla="*/ 847725 w 8172371"/>
                <a:gd name="connsiteY12" fmla="*/ 97832 h 878882"/>
                <a:gd name="connsiteX13" fmla="*/ 914400 w 8172371"/>
                <a:gd name="connsiteY13" fmla="*/ 116882 h 878882"/>
                <a:gd name="connsiteX14" fmla="*/ 981075 w 8172371"/>
                <a:gd name="connsiteY14" fmla="*/ 135932 h 878882"/>
                <a:gd name="connsiteX15" fmla="*/ 1190625 w 8172371"/>
                <a:gd name="connsiteY15" fmla="*/ 116882 h 878882"/>
                <a:gd name="connsiteX16" fmla="*/ 1257300 w 8172371"/>
                <a:gd name="connsiteY16" fmla="*/ 97832 h 878882"/>
                <a:gd name="connsiteX17" fmla="*/ 1295400 w 8172371"/>
                <a:gd name="connsiteY17" fmla="*/ 88307 h 878882"/>
                <a:gd name="connsiteX18" fmla="*/ 1343025 w 8172371"/>
                <a:gd name="connsiteY18" fmla="*/ 78782 h 878882"/>
                <a:gd name="connsiteX19" fmla="*/ 1838325 w 8172371"/>
                <a:gd name="connsiteY19" fmla="*/ 69257 h 878882"/>
                <a:gd name="connsiteX20" fmla="*/ 2047875 w 8172371"/>
                <a:gd name="connsiteY20" fmla="*/ 69257 h 878882"/>
                <a:gd name="connsiteX21" fmla="*/ 2095500 w 8172371"/>
                <a:gd name="connsiteY21" fmla="*/ 78782 h 878882"/>
                <a:gd name="connsiteX22" fmla="*/ 2200275 w 8172371"/>
                <a:gd name="connsiteY22" fmla="*/ 107357 h 878882"/>
                <a:gd name="connsiteX23" fmla="*/ 2409825 w 8172371"/>
                <a:gd name="connsiteY23" fmla="*/ 126407 h 878882"/>
                <a:gd name="connsiteX24" fmla="*/ 2447925 w 8172371"/>
                <a:gd name="connsiteY24" fmla="*/ 212132 h 878882"/>
                <a:gd name="connsiteX25" fmla="*/ 2466975 w 8172371"/>
                <a:gd name="connsiteY25" fmla="*/ 278807 h 878882"/>
                <a:gd name="connsiteX26" fmla="*/ 2476500 w 8172371"/>
                <a:gd name="connsiteY26" fmla="*/ 307382 h 878882"/>
                <a:gd name="connsiteX27" fmla="*/ 2552700 w 8172371"/>
                <a:gd name="connsiteY27" fmla="*/ 478832 h 878882"/>
                <a:gd name="connsiteX28" fmla="*/ 2638425 w 8172371"/>
                <a:gd name="connsiteY28" fmla="*/ 850307 h 878882"/>
                <a:gd name="connsiteX29" fmla="*/ 3495675 w 8172371"/>
                <a:gd name="connsiteY29" fmla="*/ 840782 h 878882"/>
                <a:gd name="connsiteX30" fmla="*/ 3562350 w 8172371"/>
                <a:gd name="connsiteY30" fmla="*/ 831257 h 878882"/>
                <a:gd name="connsiteX31" fmla="*/ 3590925 w 8172371"/>
                <a:gd name="connsiteY31" fmla="*/ 821732 h 878882"/>
                <a:gd name="connsiteX32" fmla="*/ 3867150 w 8172371"/>
                <a:gd name="connsiteY32" fmla="*/ 812207 h 878882"/>
                <a:gd name="connsiteX33" fmla="*/ 3924300 w 8172371"/>
                <a:gd name="connsiteY33" fmla="*/ 802682 h 878882"/>
                <a:gd name="connsiteX34" fmla="*/ 3990975 w 8172371"/>
                <a:gd name="connsiteY34" fmla="*/ 783632 h 878882"/>
                <a:gd name="connsiteX35" fmla="*/ 4829175 w 8172371"/>
                <a:gd name="connsiteY35" fmla="*/ 793157 h 878882"/>
                <a:gd name="connsiteX36" fmla="*/ 4972050 w 8172371"/>
                <a:gd name="connsiteY36" fmla="*/ 850307 h 878882"/>
                <a:gd name="connsiteX37" fmla="*/ 5286375 w 8172371"/>
                <a:gd name="connsiteY37" fmla="*/ 859832 h 878882"/>
                <a:gd name="connsiteX38" fmla="*/ 5334000 w 8172371"/>
                <a:gd name="connsiteY38" fmla="*/ 869357 h 878882"/>
                <a:gd name="connsiteX39" fmla="*/ 5372100 w 8172371"/>
                <a:gd name="connsiteY39" fmla="*/ 878882 h 878882"/>
                <a:gd name="connsiteX40" fmla="*/ 5581650 w 8172371"/>
                <a:gd name="connsiteY40" fmla="*/ 869357 h 878882"/>
                <a:gd name="connsiteX41" fmla="*/ 5638800 w 8172371"/>
                <a:gd name="connsiteY41" fmla="*/ 850307 h 878882"/>
                <a:gd name="connsiteX42" fmla="*/ 5705475 w 8172371"/>
                <a:gd name="connsiteY42" fmla="*/ 831257 h 878882"/>
                <a:gd name="connsiteX43" fmla="*/ 5762625 w 8172371"/>
                <a:gd name="connsiteY43" fmla="*/ 802682 h 878882"/>
                <a:gd name="connsiteX44" fmla="*/ 5810250 w 8172371"/>
                <a:gd name="connsiteY44" fmla="*/ 793157 h 878882"/>
                <a:gd name="connsiteX45" fmla="*/ 5848350 w 8172371"/>
                <a:gd name="connsiteY45" fmla="*/ 783632 h 878882"/>
                <a:gd name="connsiteX46" fmla="*/ 5934075 w 8172371"/>
                <a:gd name="connsiteY46" fmla="*/ 774107 h 878882"/>
                <a:gd name="connsiteX47" fmla="*/ 6334125 w 8172371"/>
                <a:gd name="connsiteY47" fmla="*/ 783632 h 878882"/>
                <a:gd name="connsiteX48" fmla="*/ 6362700 w 8172371"/>
                <a:gd name="connsiteY48" fmla="*/ 793157 h 878882"/>
                <a:gd name="connsiteX49" fmla="*/ 6410325 w 8172371"/>
                <a:gd name="connsiteY49" fmla="*/ 802682 h 878882"/>
                <a:gd name="connsiteX50" fmla="*/ 6496050 w 8172371"/>
                <a:gd name="connsiteY50" fmla="*/ 850307 h 878882"/>
                <a:gd name="connsiteX51" fmla="*/ 6743700 w 8172371"/>
                <a:gd name="connsiteY51" fmla="*/ 859832 h 878882"/>
                <a:gd name="connsiteX52" fmla="*/ 7000875 w 8172371"/>
                <a:gd name="connsiteY52" fmla="*/ 859832 h 878882"/>
                <a:gd name="connsiteX53" fmla="*/ 7134225 w 8172371"/>
                <a:gd name="connsiteY53" fmla="*/ 821732 h 878882"/>
                <a:gd name="connsiteX54" fmla="*/ 7172325 w 8172371"/>
                <a:gd name="connsiteY54" fmla="*/ 802682 h 878882"/>
                <a:gd name="connsiteX55" fmla="*/ 7200900 w 8172371"/>
                <a:gd name="connsiteY55" fmla="*/ 793157 h 878882"/>
                <a:gd name="connsiteX56" fmla="*/ 7229475 w 8172371"/>
                <a:gd name="connsiteY56" fmla="*/ 774107 h 878882"/>
                <a:gd name="connsiteX57" fmla="*/ 7324725 w 8172371"/>
                <a:gd name="connsiteY57" fmla="*/ 745532 h 878882"/>
                <a:gd name="connsiteX58" fmla="*/ 7381875 w 8172371"/>
                <a:gd name="connsiteY58" fmla="*/ 736007 h 878882"/>
                <a:gd name="connsiteX59" fmla="*/ 7467600 w 8172371"/>
                <a:gd name="connsiteY59" fmla="*/ 697907 h 878882"/>
                <a:gd name="connsiteX60" fmla="*/ 7534275 w 8172371"/>
                <a:gd name="connsiteY60" fmla="*/ 678857 h 878882"/>
                <a:gd name="connsiteX61" fmla="*/ 7743825 w 8172371"/>
                <a:gd name="connsiteY61" fmla="*/ 688382 h 878882"/>
                <a:gd name="connsiteX62" fmla="*/ 7924800 w 8172371"/>
                <a:gd name="connsiteY62" fmla="*/ 697907 h 878882"/>
                <a:gd name="connsiteX63" fmla="*/ 8020050 w 8172371"/>
                <a:gd name="connsiteY63" fmla="*/ 726482 h 878882"/>
                <a:gd name="connsiteX64" fmla="*/ 8048625 w 8172371"/>
                <a:gd name="connsiteY64" fmla="*/ 736007 h 878882"/>
                <a:gd name="connsiteX65" fmla="*/ 8077200 w 8172371"/>
                <a:gd name="connsiteY65" fmla="*/ 745532 h 878882"/>
                <a:gd name="connsiteX66" fmla="*/ 8105775 w 8172371"/>
                <a:gd name="connsiteY66" fmla="*/ 764582 h 878882"/>
                <a:gd name="connsiteX67" fmla="*/ 8162925 w 8172371"/>
                <a:gd name="connsiteY67" fmla="*/ 783632 h 878882"/>
                <a:gd name="connsiteX0" fmla="*/ 0 w 8172371"/>
                <a:gd name="connsiteY0" fmla="*/ 50207 h 878882"/>
                <a:gd name="connsiteX1" fmla="*/ 95250 w 8172371"/>
                <a:gd name="connsiteY1" fmla="*/ 40682 h 878882"/>
                <a:gd name="connsiteX2" fmla="*/ 123825 w 8172371"/>
                <a:gd name="connsiteY2" fmla="*/ 31157 h 878882"/>
                <a:gd name="connsiteX3" fmla="*/ 161925 w 8172371"/>
                <a:gd name="connsiteY3" fmla="*/ 21632 h 878882"/>
                <a:gd name="connsiteX4" fmla="*/ 190500 w 8172371"/>
                <a:gd name="connsiteY4" fmla="*/ 2582 h 878882"/>
                <a:gd name="connsiteX5" fmla="*/ 314325 w 8172371"/>
                <a:gd name="connsiteY5" fmla="*/ 12107 h 878882"/>
                <a:gd name="connsiteX6" fmla="*/ 476250 w 8172371"/>
                <a:gd name="connsiteY6" fmla="*/ 21632 h 878882"/>
                <a:gd name="connsiteX7" fmla="*/ 514350 w 8172371"/>
                <a:gd name="connsiteY7" fmla="*/ 31157 h 878882"/>
                <a:gd name="connsiteX8" fmla="*/ 542925 w 8172371"/>
                <a:gd name="connsiteY8" fmla="*/ 40682 h 878882"/>
                <a:gd name="connsiteX9" fmla="*/ 590550 w 8172371"/>
                <a:gd name="connsiteY9" fmla="*/ 50207 h 878882"/>
                <a:gd name="connsiteX10" fmla="*/ 647700 w 8172371"/>
                <a:gd name="connsiteY10" fmla="*/ 69257 h 878882"/>
                <a:gd name="connsiteX11" fmla="*/ 752475 w 8172371"/>
                <a:gd name="connsiteY11" fmla="*/ 78782 h 878882"/>
                <a:gd name="connsiteX12" fmla="*/ 847725 w 8172371"/>
                <a:gd name="connsiteY12" fmla="*/ 97832 h 878882"/>
                <a:gd name="connsiteX13" fmla="*/ 914400 w 8172371"/>
                <a:gd name="connsiteY13" fmla="*/ 116882 h 878882"/>
                <a:gd name="connsiteX14" fmla="*/ 981075 w 8172371"/>
                <a:gd name="connsiteY14" fmla="*/ 135932 h 878882"/>
                <a:gd name="connsiteX15" fmla="*/ 1190625 w 8172371"/>
                <a:gd name="connsiteY15" fmla="*/ 116882 h 878882"/>
                <a:gd name="connsiteX16" fmla="*/ 1257300 w 8172371"/>
                <a:gd name="connsiteY16" fmla="*/ 97832 h 878882"/>
                <a:gd name="connsiteX17" fmla="*/ 1295400 w 8172371"/>
                <a:gd name="connsiteY17" fmla="*/ 88307 h 878882"/>
                <a:gd name="connsiteX18" fmla="*/ 1343025 w 8172371"/>
                <a:gd name="connsiteY18" fmla="*/ 78782 h 878882"/>
                <a:gd name="connsiteX19" fmla="*/ 1838325 w 8172371"/>
                <a:gd name="connsiteY19" fmla="*/ 69257 h 878882"/>
                <a:gd name="connsiteX20" fmla="*/ 2047875 w 8172371"/>
                <a:gd name="connsiteY20" fmla="*/ 69257 h 878882"/>
                <a:gd name="connsiteX21" fmla="*/ 2095500 w 8172371"/>
                <a:gd name="connsiteY21" fmla="*/ 78782 h 878882"/>
                <a:gd name="connsiteX22" fmla="*/ 2200275 w 8172371"/>
                <a:gd name="connsiteY22" fmla="*/ 107357 h 878882"/>
                <a:gd name="connsiteX23" fmla="*/ 2409825 w 8172371"/>
                <a:gd name="connsiteY23" fmla="*/ 126407 h 878882"/>
                <a:gd name="connsiteX24" fmla="*/ 2447925 w 8172371"/>
                <a:gd name="connsiteY24" fmla="*/ 212132 h 878882"/>
                <a:gd name="connsiteX25" fmla="*/ 2466975 w 8172371"/>
                <a:gd name="connsiteY25" fmla="*/ 278807 h 878882"/>
                <a:gd name="connsiteX26" fmla="*/ 2552700 w 8172371"/>
                <a:gd name="connsiteY26" fmla="*/ 478832 h 878882"/>
                <a:gd name="connsiteX27" fmla="*/ 2638425 w 8172371"/>
                <a:gd name="connsiteY27" fmla="*/ 850307 h 878882"/>
                <a:gd name="connsiteX28" fmla="*/ 3495675 w 8172371"/>
                <a:gd name="connsiteY28" fmla="*/ 840782 h 878882"/>
                <a:gd name="connsiteX29" fmla="*/ 3562350 w 8172371"/>
                <a:gd name="connsiteY29" fmla="*/ 831257 h 878882"/>
                <a:gd name="connsiteX30" fmla="*/ 3590925 w 8172371"/>
                <a:gd name="connsiteY30" fmla="*/ 821732 h 878882"/>
                <a:gd name="connsiteX31" fmla="*/ 3867150 w 8172371"/>
                <a:gd name="connsiteY31" fmla="*/ 812207 h 878882"/>
                <a:gd name="connsiteX32" fmla="*/ 3924300 w 8172371"/>
                <a:gd name="connsiteY32" fmla="*/ 802682 h 878882"/>
                <a:gd name="connsiteX33" fmla="*/ 3990975 w 8172371"/>
                <a:gd name="connsiteY33" fmla="*/ 783632 h 878882"/>
                <a:gd name="connsiteX34" fmla="*/ 4829175 w 8172371"/>
                <a:gd name="connsiteY34" fmla="*/ 793157 h 878882"/>
                <a:gd name="connsiteX35" fmla="*/ 4972050 w 8172371"/>
                <a:gd name="connsiteY35" fmla="*/ 850307 h 878882"/>
                <a:gd name="connsiteX36" fmla="*/ 5286375 w 8172371"/>
                <a:gd name="connsiteY36" fmla="*/ 859832 h 878882"/>
                <a:gd name="connsiteX37" fmla="*/ 5334000 w 8172371"/>
                <a:gd name="connsiteY37" fmla="*/ 869357 h 878882"/>
                <a:gd name="connsiteX38" fmla="*/ 5372100 w 8172371"/>
                <a:gd name="connsiteY38" fmla="*/ 878882 h 878882"/>
                <a:gd name="connsiteX39" fmla="*/ 5581650 w 8172371"/>
                <a:gd name="connsiteY39" fmla="*/ 869357 h 878882"/>
                <a:gd name="connsiteX40" fmla="*/ 5638800 w 8172371"/>
                <a:gd name="connsiteY40" fmla="*/ 850307 h 878882"/>
                <a:gd name="connsiteX41" fmla="*/ 5705475 w 8172371"/>
                <a:gd name="connsiteY41" fmla="*/ 831257 h 878882"/>
                <a:gd name="connsiteX42" fmla="*/ 5762625 w 8172371"/>
                <a:gd name="connsiteY42" fmla="*/ 802682 h 878882"/>
                <a:gd name="connsiteX43" fmla="*/ 5810250 w 8172371"/>
                <a:gd name="connsiteY43" fmla="*/ 793157 h 878882"/>
                <a:gd name="connsiteX44" fmla="*/ 5848350 w 8172371"/>
                <a:gd name="connsiteY44" fmla="*/ 783632 h 878882"/>
                <a:gd name="connsiteX45" fmla="*/ 5934075 w 8172371"/>
                <a:gd name="connsiteY45" fmla="*/ 774107 h 878882"/>
                <a:gd name="connsiteX46" fmla="*/ 6334125 w 8172371"/>
                <a:gd name="connsiteY46" fmla="*/ 783632 h 878882"/>
                <a:gd name="connsiteX47" fmla="*/ 6362700 w 8172371"/>
                <a:gd name="connsiteY47" fmla="*/ 793157 h 878882"/>
                <a:gd name="connsiteX48" fmla="*/ 6410325 w 8172371"/>
                <a:gd name="connsiteY48" fmla="*/ 802682 h 878882"/>
                <a:gd name="connsiteX49" fmla="*/ 6496050 w 8172371"/>
                <a:gd name="connsiteY49" fmla="*/ 850307 h 878882"/>
                <a:gd name="connsiteX50" fmla="*/ 6743700 w 8172371"/>
                <a:gd name="connsiteY50" fmla="*/ 859832 h 878882"/>
                <a:gd name="connsiteX51" fmla="*/ 7000875 w 8172371"/>
                <a:gd name="connsiteY51" fmla="*/ 859832 h 878882"/>
                <a:gd name="connsiteX52" fmla="*/ 7134225 w 8172371"/>
                <a:gd name="connsiteY52" fmla="*/ 821732 h 878882"/>
                <a:gd name="connsiteX53" fmla="*/ 7172325 w 8172371"/>
                <a:gd name="connsiteY53" fmla="*/ 802682 h 878882"/>
                <a:gd name="connsiteX54" fmla="*/ 7200900 w 8172371"/>
                <a:gd name="connsiteY54" fmla="*/ 793157 h 878882"/>
                <a:gd name="connsiteX55" fmla="*/ 7229475 w 8172371"/>
                <a:gd name="connsiteY55" fmla="*/ 774107 h 878882"/>
                <a:gd name="connsiteX56" fmla="*/ 7324725 w 8172371"/>
                <a:gd name="connsiteY56" fmla="*/ 745532 h 878882"/>
                <a:gd name="connsiteX57" fmla="*/ 7381875 w 8172371"/>
                <a:gd name="connsiteY57" fmla="*/ 736007 h 878882"/>
                <a:gd name="connsiteX58" fmla="*/ 7467600 w 8172371"/>
                <a:gd name="connsiteY58" fmla="*/ 697907 h 878882"/>
                <a:gd name="connsiteX59" fmla="*/ 7534275 w 8172371"/>
                <a:gd name="connsiteY59" fmla="*/ 678857 h 878882"/>
                <a:gd name="connsiteX60" fmla="*/ 7743825 w 8172371"/>
                <a:gd name="connsiteY60" fmla="*/ 688382 h 878882"/>
                <a:gd name="connsiteX61" fmla="*/ 7924800 w 8172371"/>
                <a:gd name="connsiteY61" fmla="*/ 697907 h 878882"/>
                <a:gd name="connsiteX62" fmla="*/ 8020050 w 8172371"/>
                <a:gd name="connsiteY62" fmla="*/ 726482 h 878882"/>
                <a:gd name="connsiteX63" fmla="*/ 8048625 w 8172371"/>
                <a:gd name="connsiteY63" fmla="*/ 736007 h 878882"/>
                <a:gd name="connsiteX64" fmla="*/ 8077200 w 8172371"/>
                <a:gd name="connsiteY64" fmla="*/ 745532 h 878882"/>
                <a:gd name="connsiteX65" fmla="*/ 8105775 w 8172371"/>
                <a:gd name="connsiteY65" fmla="*/ 764582 h 878882"/>
                <a:gd name="connsiteX66" fmla="*/ 8162925 w 8172371"/>
                <a:gd name="connsiteY66" fmla="*/ 783632 h 878882"/>
                <a:gd name="connsiteX0" fmla="*/ 0 w 8172371"/>
                <a:gd name="connsiteY0" fmla="*/ 50207 h 878882"/>
                <a:gd name="connsiteX1" fmla="*/ 95250 w 8172371"/>
                <a:gd name="connsiteY1" fmla="*/ 40682 h 878882"/>
                <a:gd name="connsiteX2" fmla="*/ 123825 w 8172371"/>
                <a:gd name="connsiteY2" fmla="*/ 31157 h 878882"/>
                <a:gd name="connsiteX3" fmla="*/ 161925 w 8172371"/>
                <a:gd name="connsiteY3" fmla="*/ 21632 h 878882"/>
                <a:gd name="connsiteX4" fmla="*/ 190500 w 8172371"/>
                <a:gd name="connsiteY4" fmla="*/ 2582 h 878882"/>
                <a:gd name="connsiteX5" fmla="*/ 314325 w 8172371"/>
                <a:gd name="connsiteY5" fmla="*/ 12107 h 878882"/>
                <a:gd name="connsiteX6" fmla="*/ 476250 w 8172371"/>
                <a:gd name="connsiteY6" fmla="*/ 21632 h 878882"/>
                <a:gd name="connsiteX7" fmla="*/ 514350 w 8172371"/>
                <a:gd name="connsiteY7" fmla="*/ 31157 h 878882"/>
                <a:gd name="connsiteX8" fmla="*/ 542925 w 8172371"/>
                <a:gd name="connsiteY8" fmla="*/ 40682 h 878882"/>
                <a:gd name="connsiteX9" fmla="*/ 590550 w 8172371"/>
                <a:gd name="connsiteY9" fmla="*/ 50207 h 878882"/>
                <a:gd name="connsiteX10" fmla="*/ 647700 w 8172371"/>
                <a:gd name="connsiteY10" fmla="*/ 69257 h 878882"/>
                <a:gd name="connsiteX11" fmla="*/ 752475 w 8172371"/>
                <a:gd name="connsiteY11" fmla="*/ 78782 h 878882"/>
                <a:gd name="connsiteX12" fmla="*/ 847725 w 8172371"/>
                <a:gd name="connsiteY12" fmla="*/ 97832 h 878882"/>
                <a:gd name="connsiteX13" fmla="*/ 914400 w 8172371"/>
                <a:gd name="connsiteY13" fmla="*/ 116882 h 878882"/>
                <a:gd name="connsiteX14" fmla="*/ 981075 w 8172371"/>
                <a:gd name="connsiteY14" fmla="*/ 135932 h 878882"/>
                <a:gd name="connsiteX15" fmla="*/ 1190625 w 8172371"/>
                <a:gd name="connsiteY15" fmla="*/ 116882 h 878882"/>
                <a:gd name="connsiteX16" fmla="*/ 1257300 w 8172371"/>
                <a:gd name="connsiteY16" fmla="*/ 97832 h 878882"/>
                <a:gd name="connsiteX17" fmla="*/ 1295400 w 8172371"/>
                <a:gd name="connsiteY17" fmla="*/ 88307 h 878882"/>
                <a:gd name="connsiteX18" fmla="*/ 1343025 w 8172371"/>
                <a:gd name="connsiteY18" fmla="*/ 78782 h 878882"/>
                <a:gd name="connsiteX19" fmla="*/ 1838325 w 8172371"/>
                <a:gd name="connsiteY19" fmla="*/ 69257 h 878882"/>
                <a:gd name="connsiteX20" fmla="*/ 2047875 w 8172371"/>
                <a:gd name="connsiteY20" fmla="*/ 69257 h 878882"/>
                <a:gd name="connsiteX21" fmla="*/ 2095500 w 8172371"/>
                <a:gd name="connsiteY21" fmla="*/ 78782 h 878882"/>
                <a:gd name="connsiteX22" fmla="*/ 2200275 w 8172371"/>
                <a:gd name="connsiteY22" fmla="*/ 107357 h 878882"/>
                <a:gd name="connsiteX23" fmla="*/ 2409825 w 8172371"/>
                <a:gd name="connsiteY23" fmla="*/ 126407 h 878882"/>
                <a:gd name="connsiteX24" fmla="*/ 2466975 w 8172371"/>
                <a:gd name="connsiteY24" fmla="*/ 278807 h 878882"/>
                <a:gd name="connsiteX25" fmla="*/ 2552700 w 8172371"/>
                <a:gd name="connsiteY25" fmla="*/ 478832 h 878882"/>
                <a:gd name="connsiteX26" fmla="*/ 2638425 w 8172371"/>
                <a:gd name="connsiteY26" fmla="*/ 850307 h 878882"/>
                <a:gd name="connsiteX27" fmla="*/ 3495675 w 8172371"/>
                <a:gd name="connsiteY27" fmla="*/ 840782 h 878882"/>
                <a:gd name="connsiteX28" fmla="*/ 3562350 w 8172371"/>
                <a:gd name="connsiteY28" fmla="*/ 831257 h 878882"/>
                <a:gd name="connsiteX29" fmla="*/ 3590925 w 8172371"/>
                <a:gd name="connsiteY29" fmla="*/ 821732 h 878882"/>
                <a:gd name="connsiteX30" fmla="*/ 3867150 w 8172371"/>
                <a:gd name="connsiteY30" fmla="*/ 812207 h 878882"/>
                <a:gd name="connsiteX31" fmla="*/ 3924300 w 8172371"/>
                <a:gd name="connsiteY31" fmla="*/ 802682 h 878882"/>
                <a:gd name="connsiteX32" fmla="*/ 3990975 w 8172371"/>
                <a:gd name="connsiteY32" fmla="*/ 783632 h 878882"/>
                <a:gd name="connsiteX33" fmla="*/ 4829175 w 8172371"/>
                <a:gd name="connsiteY33" fmla="*/ 793157 h 878882"/>
                <a:gd name="connsiteX34" fmla="*/ 4972050 w 8172371"/>
                <a:gd name="connsiteY34" fmla="*/ 850307 h 878882"/>
                <a:gd name="connsiteX35" fmla="*/ 5286375 w 8172371"/>
                <a:gd name="connsiteY35" fmla="*/ 859832 h 878882"/>
                <a:gd name="connsiteX36" fmla="*/ 5334000 w 8172371"/>
                <a:gd name="connsiteY36" fmla="*/ 869357 h 878882"/>
                <a:gd name="connsiteX37" fmla="*/ 5372100 w 8172371"/>
                <a:gd name="connsiteY37" fmla="*/ 878882 h 878882"/>
                <a:gd name="connsiteX38" fmla="*/ 5581650 w 8172371"/>
                <a:gd name="connsiteY38" fmla="*/ 869357 h 878882"/>
                <a:gd name="connsiteX39" fmla="*/ 5638800 w 8172371"/>
                <a:gd name="connsiteY39" fmla="*/ 850307 h 878882"/>
                <a:gd name="connsiteX40" fmla="*/ 5705475 w 8172371"/>
                <a:gd name="connsiteY40" fmla="*/ 831257 h 878882"/>
                <a:gd name="connsiteX41" fmla="*/ 5762625 w 8172371"/>
                <a:gd name="connsiteY41" fmla="*/ 802682 h 878882"/>
                <a:gd name="connsiteX42" fmla="*/ 5810250 w 8172371"/>
                <a:gd name="connsiteY42" fmla="*/ 793157 h 878882"/>
                <a:gd name="connsiteX43" fmla="*/ 5848350 w 8172371"/>
                <a:gd name="connsiteY43" fmla="*/ 783632 h 878882"/>
                <a:gd name="connsiteX44" fmla="*/ 5934075 w 8172371"/>
                <a:gd name="connsiteY44" fmla="*/ 774107 h 878882"/>
                <a:gd name="connsiteX45" fmla="*/ 6334125 w 8172371"/>
                <a:gd name="connsiteY45" fmla="*/ 783632 h 878882"/>
                <a:gd name="connsiteX46" fmla="*/ 6362700 w 8172371"/>
                <a:gd name="connsiteY46" fmla="*/ 793157 h 878882"/>
                <a:gd name="connsiteX47" fmla="*/ 6410325 w 8172371"/>
                <a:gd name="connsiteY47" fmla="*/ 802682 h 878882"/>
                <a:gd name="connsiteX48" fmla="*/ 6496050 w 8172371"/>
                <a:gd name="connsiteY48" fmla="*/ 850307 h 878882"/>
                <a:gd name="connsiteX49" fmla="*/ 6743700 w 8172371"/>
                <a:gd name="connsiteY49" fmla="*/ 859832 h 878882"/>
                <a:gd name="connsiteX50" fmla="*/ 7000875 w 8172371"/>
                <a:gd name="connsiteY50" fmla="*/ 859832 h 878882"/>
                <a:gd name="connsiteX51" fmla="*/ 7134225 w 8172371"/>
                <a:gd name="connsiteY51" fmla="*/ 821732 h 878882"/>
                <a:gd name="connsiteX52" fmla="*/ 7172325 w 8172371"/>
                <a:gd name="connsiteY52" fmla="*/ 802682 h 878882"/>
                <a:gd name="connsiteX53" fmla="*/ 7200900 w 8172371"/>
                <a:gd name="connsiteY53" fmla="*/ 793157 h 878882"/>
                <a:gd name="connsiteX54" fmla="*/ 7229475 w 8172371"/>
                <a:gd name="connsiteY54" fmla="*/ 774107 h 878882"/>
                <a:gd name="connsiteX55" fmla="*/ 7324725 w 8172371"/>
                <a:gd name="connsiteY55" fmla="*/ 745532 h 878882"/>
                <a:gd name="connsiteX56" fmla="*/ 7381875 w 8172371"/>
                <a:gd name="connsiteY56" fmla="*/ 736007 h 878882"/>
                <a:gd name="connsiteX57" fmla="*/ 7467600 w 8172371"/>
                <a:gd name="connsiteY57" fmla="*/ 697907 h 878882"/>
                <a:gd name="connsiteX58" fmla="*/ 7534275 w 8172371"/>
                <a:gd name="connsiteY58" fmla="*/ 678857 h 878882"/>
                <a:gd name="connsiteX59" fmla="*/ 7743825 w 8172371"/>
                <a:gd name="connsiteY59" fmla="*/ 688382 h 878882"/>
                <a:gd name="connsiteX60" fmla="*/ 7924800 w 8172371"/>
                <a:gd name="connsiteY60" fmla="*/ 697907 h 878882"/>
                <a:gd name="connsiteX61" fmla="*/ 8020050 w 8172371"/>
                <a:gd name="connsiteY61" fmla="*/ 726482 h 878882"/>
                <a:gd name="connsiteX62" fmla="*/ 8048625 w 8172371"/>
                <a:gd name="connsiteY62" fmla="*/ 736007 h 878882"/>
                <a:gd name="connsiteX63" fmla="*/ 8077200 w 8172371"/>
                <a:gd name="connsiteY63" fmla="*/ 745532 h 878882"/>
                <a:gd name="connsiteX64" fmla="*/ 8105775 w 8172371"/>
                <a:gd name="connsiteY64" fmla="*/ 764582 h 878882"/>
                <a:gd name="connsiteX65" fmla="*/ 8162925 w 8172371"/>
                <a:gd name="connsiteY65" fmla="*/ 783632 h 878882"/>
                <a:gd name="connsiteX0" fmla="*/ 0 w 8172371"/>
                <a:gd name="connsiteY0" fmla="*/ 50207 h 878882"/>
                <a:gd name="connsiteX1" fmla="*/ 95250 w 8172371"/>
                <a:gd name="connsiteY1" fmla="*/ 40682 h 878882"/>
                <a:gd name="connsiteX2" fmla="*/ 123825 w 8172371"/>
                <a:gd name="connsiteY2" fmla="*/ 31157 h 878882"/>
                <a:gd name="connsiteX3" fmla="*/ 161925 w 8172371"/>
                <a:gd name="connsiteY3" fmla="*/ 21632 h 878882"/>
                <a:gd name="connsiteX4" fmla="*/ 190500 w 8172371"/>
                <a:gd name="connsiteY4" fmla="*/ 2582 h 878882"/>
                <a:gd name="connsiteX5" fmla="*/ 314325 w 8172371"/>
                <a:gd name="connsiteY5" fmla="*/ 12107 h 878882"/>
                <a:gd name="connsiteX6" fmla="*/ 476250 w 8172371"/>
                <a:gd name="connsiteY6" fmla="*/ 21632 h 878882"/>
                <a:gd name="connsiteX7" fmla="*/ 514350 w 8172371"/>
                <a:gd name="connsiteY7" fmla="*/ 31157 h 878882"/>
                <a:gd name="connsiteX8" fmla="*/ 542925 w 8172371"/>
                <a:gd name="connsiteY8" fmla="*/ 40682 h 878882"/>
                <a:gd name="connsiteX9" fmla="*/ 590550 w 8172371"/>
                <a:gd name="connsiteY9" fmla="*/ 50207 h 878882"/>
                <a:gd name="connsiteX10" fmla="*/ 647700 w 8172371"/>
                <a:gd name="connsiteY10" fmla="*/ 69257 h 878882"/>
                <a:gd name="connsiteX11" fmla="*/ 752475 w 8172371"/>
                <a:gd name="connsiteY11" fmla="*/ 78782 h 878882"/>
                <a:gd name="connsiteX12" fmla="*/ 847725 w 8172371"/>
                <a:gd name="connsiteY12" fmla="*/ 97832 h 878882"/>
                <a:gd name="connsiteX13" fmla="*/ 914400 w 8172371"/>
                <a:gd name="connsiteY13" fmla="*/ 116882 h 878882"/>
                <a:gd name="connsiteX14" fmla="*/ 981075 w 8172371"/>
                <a:gd name="connsiteY14" fmla="*/ 135932 h 878882"/>
                <a:gd name="connsiteX15" fmla="*/ 1190625 w 8172371"/>
                <a:gd name="connsiteY15" fmla="*/ 116882 h 878882"/>
                <a:gd name="connsiteX16" fmla="*/ 1257300 w 8172371"/>
                <a:gd name="connsiteY16" fmla="*/ 97832 h 878882"/>
                <a:gd name="connsiteX17" fmla="*/ 1295400 w 8172371"/>
                <a:gd name="connsiteY17" fmla="*/ 88307 h 878882"/>
                <a:gd name="connsiteX18" fmla="*/ 1343025 w 8172371"/>
                <a:gd name="connsiteY18" fmla="*/ 78782 h 878882"/>
                <a:gd name="connsiteX19" fmla="*/ 1838325 w 8172371"/>
                <a:gd name="connsiteY19" fmla="*/ 69257 h 878882"/>
                <a:gd name="connsiteX20" fmla="*/ 2047875 w 8172371"/>
                <a:gd name="connsiteY20" fmla="*/ 69257 h 878882"/>
                <a:gd name="connsiteX21" fmla="*/ 2095500 w 8172371"/>
                <a:gd name="connsiteY21" fmla="*/ 78782 h 878882"/>
                <a:gd name="connsiteX22" fmla="*/ 2200275 w 8172371"/>
                <a:gd name="connsiteY22" fmla="*/ 107357 h 878882"/>
                <a:gd name="connsiteX23" fmla="*/ 2409825 w 8172371"/>
                <a:gd name="connsiteY23" fmla="*/ 126407 h 878882"/>
                <a:gd name="connsiteX24" fmla="*/ 2552700 w 8172371"/>
                <a:gd name="connsiteY24" fmla="*/ 478832 h 878882"/>
                <a:gd name="connsiteX25" fmla="*/ 2638425 w 8172371"/>
                <a:gd name="connsiteY25" fmla="*/ 850307 h 878882"/>
                <a:gd name="connsiteX26" fmla="*/ 3495675 w 8172371"/>
                <a:gd name="connsiteY26" fmla="*/ 840782 h 878882"/>
                <a:gd name="connsiteX27" fmla="*/ 3562350 w 8172371"/>
                <a:gd name="connsiteY27" fmla="*/ 831257 h 878882"/>
                <a:gd name="connsiteX28" fmla="*/ 3590925 w 8172371"/>
                <a:gd name="connsiteY28" fmla="*/ 821732 h 878882"/>
                <a:gd name="connsiteX29" fmla="*/ 3867150 w 8172371"/>
                <a:gd name="connsiteY29" fmla="*/ 812207 h 878882"/>
                <a:gd name="connsiteX30" fmla="*/ 3924300 w 8172371"/>
                <a:gd name="connsiteY30" fmla="*/ 802682 h 878882"/>
                <a:gd name="connsiteX31" fmla="*/ 3990975 w 8172371"/>
                <a:gd name="connsiteY31" fmla="*/ 783632 h 878882"/>
                <a:gd name="connsiteX32" fmla="*/ 4829175 w 8172371"/>
                <a:gd name="connsiteY32" fmla="*/ 793157 h 878882"/>
                <a:gd name="connsiteX33" fmla="*/ 4972050 w 8172371"/>
                <a:gd name="connsiteY33" fmla="*/ 850307 h 878882"/>
                <a:gd name="connsiteX34" fmla="*/ 5286375 w 8172371"/>
                <a:gd name="connsiteY34" fmla="*/ 859832 h 878882"/>
                <a:gd name="connsiteX35" fmla="*/ 5334000 w 8172371"/>
                <a:gd name="connsiteY35" fmla="*/ 869357 h 878882"/>
                <a:gd name="connsiteX36" fmla="*/ 5372100 w 8172371"/>
                <a:gd name="connsiteY36" fmla="*/ 878882 h 878882"/>
                <a:gd name="connsiteX37" fmla="*/ 5581650 w 8172371"/>
                <a:gd name="connsiteY37" fmla="*/ 869357 h 878882"/>
                <a:gd name="connsiteX38" fmla="*/ 5638800 w 8172371"/>
                <a:gd name="connsiteY38" fmla="*/ 850307 h 878882"/>
                <a:gd name="connsiteX39" fmla="*/ 5705475 w 8172371"/>
                <a:gd name="connsiteY39" fmla="*/ 831257 h 878882"/>
                <a:gd name="connsiteX40" fmla="*/ 5762625 w 8172371"/>
                <a:gd name="connsiteY40" fmla="*/ 802682 h 878882"/>
                <a:gd name="connsiteX41" fmla="*/ 5810250 w 8172371"/>
                <a:gd name="connsiteY41" fmla="*/ 793157 h 878882"/>
                <a:gd name="connsiteX42" fmla="*/ 5848350 w 8172371"/>
                <a:gd name="connsiteY42" fmla="*/ 783632 h 878882"/>
                <a:gd name="connsiteX43" fmla="*/ 5934075 w 8172371"/>
                <a:gd name="connsiteY43" fmla="*/ 774107 h 878882"/>
                <a:gd name="connsiteX44" fmla="*/ 6334125 w 8172371"/>
                <a:gd name="connsiteY44" fmla="*/ 783632 h 878882"/>
                <a:gd name="connsiteX45" fmla="*/ 6362700 w 8172371"/>
                <a:gd name="connsiteY45" fmla="*/ 793157 h 878882"/>
                <a:gd name="connsiteX46" fmla="*/ 6410325 w 8172371"/>
                <a:gd name="connsiteY46" fmla="*/ 802682 h 878882"/>
                <a:gd name="connsiteX47" fmla="*/ 6496050 w 8172371"/>
                <a:gd name="connsiteY47" fmla="*/ 850307 h 878882"/>
                <a:gd name="connsiteX48" fmla="*/ 6743700 w 8172371"/>
                <a:gd name="connsiteY48" fmla="*/ 859832 h 878882"/>
                <a:gd name="connsiteX49" fmla="*/ 7000875 w 8172371"/>
                <a:gd name="connsiteY49" fmla="*/ 859832 h 878882"/>
                <a:gd name="connsiteX50" fmla="*/ 7134225 w 8172371"/>
                <a:gd name="connsiteY50" fmla="*/ 821732 h 878882"/>
                <a:gd name="connsiteX51" fmla="*/ 7172325 w 8172371"/>
                <a:gd name="connsiteY51" fmla="*/ 802682 h 878882"/>
                <a:gd name="connsiteX52" fmla="*/ 7200900 w 8172371"/>
                <a:gd name="connsiteY52" fmla="*/ 793157 h 878882"/>
                <a:gd name="connsiteX53" fmla="*/ 7229475 w 8172371"/>
                <a:gd name="connsiteY53" fmla="*/ 774107 h 878882"/>
                <a:gd name="connsiteX54" fmla="*/ 7324725 w 8172371"/>
                <a:gd name="connsiteY54" fmla="*/ 745532 h 878882"/>
                <a:gd name="connsiteX55" fmla="*/ 7381875 w 8172371"/>
                <a:gd name="connsiteY55" fmla="*/ 736007 h 878882"/>
                <a:gd name="connsiteX56" fmla="*/ 7467600 w 8172371"/>
                <a:gd name="connsiteY56" fmla="*/ 697907 h 878882"/>
                <a:gd name="connsiteX57" fmla="*/ 7534275 w 8172371"/>
                <a:gd name="connsiteY57" fmla="*/ 678857 h 878882"/>
                <a:gd name="connsiteX58" fmla="*/ 7743825 w 8172371"/>
                <a:gd name="connsiteY58" fmla="*/ 688382 h 878882"/>
                <a:gd name="connsiteX59" fmla="*/ 7924800 w 8172371"/>
                <a:gd name="connsiteY59" fmla="*/ 697907 h 878882"/>
                <a:gd name="connsiteX60" fmla="*/ 8020050 w 8172371"/>
                <a:gd name="connsiteY60" fmla="*/ 726482 h 878882"/>
                <a:gd name="connsiteX61" fmla="*/ 8048625 w 8172371"/>
                <a:gd name="connsiteY61" fmla="*/ 736007 h 878882"/>
                <a:gd name="connsiteX62" fmla="*/ 8077200 w 8172371"/>
                <a:gd name="connsiteY62" fmla="*/ 745532 h 878882"/>
                <a:gd name="connsiteX63" fmla="*/ 8105775 w 8172371"/>
                <a:gd name="connsiteY63" fmla="*/ 764582 h 878882"/>
                <a:gd name="connsiteX64" fmla="*/ 8162925 w 8172371"/>
                <a:gd name="connsiteY64" fmla="*/ 783632 h 87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172371" h="878882">
                  <a:moveTo>
                    <a:pt x="0" y="50207"/>
                  </a:moveTo>
                  <a:cubicBezTo>
                    <a:pt x="31750" y="47032"/>
                    <a:pt x="63713" y="45534"/>
                    <a:pt x="95250" y="40682"/>
                  </a:cubicBezTo>
                  <a:cubicBezTo>
                    <a:pt x="105173" y="39155"/>
                    <a:pt x="114171" y="33915"/>
                    <a:pt x="123825" y="31157"/>
                  </a:cubicBezTo>
                  <a:cubicBezTo>
                    <a:pt x="136412" y="27561"/>
                    <a:pt x="149225" y="24807"/>
                    <a:pt x="161925" y="21632"/>
                  </a:cubicBezTo>
                  <a:cubicBezTo>
                    <a:pt x="171450" y="15282"/>
                    <a:pt x="179075" y="3296"/>
                    <a:pt x="190500" y="2582"/>
                  </a:cubicBezTo>
                  <a:cubicBezTo>
                    <a:pt x="231816" y="0"/>
                    <a:pt x="273020" y="9353"/>
                    <a:pt x="314325" y="12107"/>
                  </a:cubicBezTo>
                  <a:lnTo>
                    <a:pt x="476250" y="21632"/>
                  </a:lnTo>
                  <a:cubicBezTo>
                    <a:pt x="488950" y="24807"/>
                    <a:pt x="501763" y="27561"/>
                    <a:pt x="514350" y="31157"/>
                  </a:cubicBezTo>
                  <a:cubicBezTo>
                    <a:pt x="524004" y="33915"/>
                    <a:pt x="533185" y="38247"/>
                    <a:pt x="542925" y="40682"/>
                  </a:cubicBezTo>
                  <a:cubicBezTo>
                    <a:pt x="558631" y="44609"/>
                    <a:pt x="574931" y="45947"/>
                    <a:pt x="590550" y="50207"/>
                  </a:cubicBezTo>
                  <a:cubicBezTo>
                    <a:pt x="609923" y="55491"/>
                    <a:pt x="627702" y="67439"/>
                    <a:pt x="647700" y="69257"/>
                  </a:cubicBezTo>
                  <a:lnTo>
                    <a:pt x="752475" y="78782"/>
                  </a:lnTo>
                  <a:cubicBezTo>
                    <a:pt x="784225" y="85132"/>
                    <a:pt x="816313" y="89979"/>
                    <a:pt x="847725" y="97832"/>
                  </a:cubicBezTo>
                  <a:cubicBezTo>
                    <a:pt x="966832" y="127609"/>
                    <a:pt x="818747" y="89553"/>
                    <a:pt x="914400" y="116882"/>
                  </a:cubicBezTo>
                  <a:cubicBezTo>
                    <a:pt x="998121" y="140802"/>
                    <a:pt x="912562" y="113094"/>
                    <a:pt x="981075" y="135932"/>
                  </a:cubicBezTo>
                  <a:cubicBezTo>
                    <a:pt x="1084159" y="129489"/>
                    <a:pt x="1109294" y="133148"/>
                    <a:pt x="1190625" y="116882"/>
                  </a:cubicBezTo>
                  <a:cubicBezTo>
                    <a:pt x="1240253" y="106956"/>
                    <a:pt x="1214935" y="109936"/>
                    <a:pt x="1257300" y="97832"/>
                  </a:cubicBezTo>
                  <a:cubicBezTo>
                    <a:pt x="1269887" y="94236"/>
                    <a:pt x="1282621" y="91147"/>
                    <a:pt x="1295400" y="88307"/>
                  </a:cubicBezTo>
                  <a:cubicBezTo>
                    <a:pt x="1311204" y="84795"/>
                    <a:pt x="1326846" y="79350"/>
                    <a:pt x="1343025" y="78782"/>
                  </a:cubicBezTo>
                  <a:cubicBezTo>
                    <a:pt x="1508054" y="72992"/>
                    <a:pt x="1673225" y="72432"/>
                    <a:pt x="1838325" y="69257"/>
                  </a:cubicBezTo>
                  <a:cubicBezTo>
                    <a:pt x="1941581" y="54506"/>
                    <a:pt x="1905284" y="54998"/>
                    <a:pt x="2047875" y="69257"/>
                  </a:cubicBezTo>
                  <a:cubicBezTo>
                    <a:pt x="2063984" y="70868"/>
                    <a:pt x="2079794" y="74855"/>
                    <a:pt x="2095500" y="78782"/>
                  </a:cubicBezTo>
                  <a:cubicBezTo>
                    <a:pt x="2142663" y="90573"/>
                    <a:pt x="2130633" y="101553"/>
                    <a:pt x="2200275" y="107357"/>
                  </a:cubicBezTo>
                  <a:cubicBezTo>
                    <a:pt x="2346373" y="119532"/>
                    <a:pt x="2276533" y="113078"/>
                    <a:pt x="2409825" y="126407"/>
                  </a:cubicBezTo>
                  <a:cubicBezTo>
                    <a:pt x="2468562" y="188319"/>
                    <a:pt x="2514600" y="358182"/>
                    <a:pt x="2552700" y="478832"/>
                  </a:cubicBezTo>
                  <a:lnTo>
                    <a:pt x="2638425" y="850307"/>
                  </a:lnTo>
                  <a:lnTo>
                    <a:pt x="3495675" y="840782"/>
                  </a:lnTo>
                  <a:cubicBezTo>
                    <a:pt x="3517900" y="837607"/>
                    <a:pt x="3540335" y="835660"/>
                    <a:pt x="3562350" y="831257"/>
                  </a:cubicBezTo>
                  <a:cubicBezTo>
                    <a:pt x="3572195" y="829288"/>
                    <a:pt x="3580904" y="822358"/>
                    <a:pt x="3590925" y="821732"/>
                  </a:cubicBezTo>
                  <a:cubicBezTo>
                    <a:pt x="3682875" y="815985"/>
                    <a:pt x="3775075" y="815382"/>
                    <a:pt x="3867150" y="812207"/>
                  </a:cubicBezTo>
                  <a:cubicBezTo>
                    <a:pt x="3886200" y="809032"/>
                    <a:pt x="3905362" y="806470"/>
                    <a:pt x="3924300" y="802682"/>
                  </a:cubicBezTo>
                  <a:cubicBezTo>
                    <a:pt x="3954200" y="796702"/>
                    <a:pt x="3963740" y="792710"/>
                    <a:pt x="3990975" y="783632"/>
                  </a:cubicBezTo>
                  <a:cubicBezTo>
                    <a:pt x="4270375" y="786807"/>
                    <a:pt x="4549899" y="784244"/>
                    <a:pt x="4829175" y="793157"/>
                  </a:cubicBezTo>
                  <a:cubicBezTo>
                    <a:pt x="4887794" y="795028"/>
                    <a:pt x="4913468" y="848532"/>
                    <a:pt x="4972050" y="850307"/>
                  </a:cubicBezTo>
                  <a:lnTo>
                    <a:pt x="5286375" y="859832"/>
                  </a:lnTo>
                  <a:cubicBezTo>
                    <a:pt x="5302250" y="863007"/>
                    <a:pt x="5318196" y="865845"/>
                    <a:pt x="5334000" y="869357"/>
                  </a:cubicBezTo>
                  <a:cubicBezTo>
                    <a:pt x="5346779" y="872197"/>
                    <a:pt x="5359009" y="878882"/>
                    <a:pt x="5372100" y="878882"/>
                  </a:cubicBezTo>
                  <a:cubicBezTo>
                    <a:pt x="5442022" y="878882"/>
                    <a:pt x="5511800" y="872532"/>
                    <a:pt x="5581650" y="869357"/>
                  </a:cubicBezTo>
                  <a:cubicBezTo>
                    <a:pt x="5600700" y="863007"/>
                    <a:pt x="5619319" y="855177"/>
                    <a:pt x="5638800" y="850307"/>
                  </a:cubicBezTo>
                  <a:cubicBezTo>
                    <a:pt x="5651007" y="847255"/>
                    <a:pt x="5691810" y="838089"/>
                    <a:pt x="5705475" y="831257"/>
                  </a:cubicBezTo>
                  <a:cubicBezTo>
                    <a:pt x="5752036" y="807977"/>
                    <a:pt x="5714742" y="814653"/>
                    <a:pt x="5762625" y="802682"/>
                  </a:cubicBezTo>
                  <a:cubicBezTo>
                    <a:pt x="5778331" y="798755"/>
                    <a:pt x="5794446" y="796669"/>
                    <a:pt x="5810250" y="793157"/>
                  </a:cubicBezTo>
                  <a:cubicBezTo>
                    <a:pt x="5823029" y="790317"/>
                    <a:pt x="5835411" y="785623"/>
                    <a:pt x="5848350" y="783632"/>
                  </a:cubicBezTo>
                  <a:cubicBezTo>
                    <a:pt x="5876767" y="779260"/>
                    <a:pt x="5905500" y="777282"/>
                    <a:pt x="5934075" y="774107"/>
                  </a:cubicBezTo>
                  <a:cubicBezTo>
                    <a:pt x="6067425" y="777282"/>
                    <a:pt x="6200869" y="777710"/>
                    <a:pt x="6334125" y="783632"/>
                  </a:cubicBezTo>
                  <a:cubicBezTo>
                    <a:pt x="6344155" y="784078"/>
                    <a:pt x="6352960" y="790722"/>
                    <a:pt x="6362700" y="793157"/>
                  </a:cubicBezTo>
                  <a:cubicBezTo>
                    <a:pt x="6378406" y="797084"/>
                    <a:pt x="6394450" y="799507"/>
                    <a:pt x="6410325" y="802682"/>
                  </a:cubicBezTo>
                  <a:cubicBezTo>
                    <a:pt x="6425100" y="812532"/>
                    <a:pt x="6468001" y="848373"/>
                    <a:pt x="6496050" y="850307"/>
                  </a:cubicBezTo>
                  <a:cubicBezTo>
                    <a:pt x="6578465" y="855991"/>
                    <a:pt x="6661150" y="856657"/>
                    <a:pt x="6743700" y="859832"/>
                  </a:cubicBezTo>
                  <a:cubicBezTo>
                    <a:pt x="6858166" y="874140"/>
                    <a:pt x="6845492" y="877097"/>
                    <a:pt x="7000875" y="859832"/>
                  </a:cubicBezTo>
                  <a:cubicBezTo>
                    <a:pt x="7016570" y="858088"/>
                    <a:pt x="7113583" y="832053"/>
                    <a:pt x="7134225" y="821732"/>
                  </a:cubicBezTo>
                  <a:cubicBezTo>
                    <a:pt x="7146925" y="815382"/>
                    <a:pt x="7159274" y="808275"/>
                    <a:pt x="7172325" y="802682"/>
                  </a:cubicBezTo>
                  <a:cubicBezTo>
                    <a:pt x="7181553" y="798727"/>
                    <a:pt x="7191920" y="797647"/>
                    <a:pt x="7200900" y="793157"/>
                  </a:cubicBezTo>
                  <a:cubicBezTo>
                    <a:pt x="7211139" y="788037"/>
                    <a:pt x="7219014" y="778756"/>
                    <a:pt x="7229475" y="774107"/>
                  </a:cubicBezTo>
                  <a:cubicBezTo>
                    <a:pt x="7249355" y="765271"/>
                    <a:pt x="7299537" y="750570"/>
                    <a:pt x="7324725" y="745532"/>
                  </a:cubicBezTo>
                  <a:cubicBezTo>
                    <a:pt x="7343663" y="741744"/>
                    <a:pt x="7363139" y="740691"/>
                    <a:pt x="7381875" y="736007"/>
                  </a:cubicBezTo>
                  <a:cubicBezTo>
                    <a:pt x="7480169" y="711433"/>
                    <a:pt x="7405052" y="729181"/>
                    <a:pt x="7467600" y="697907"/>
                  </a:cubicBezTo>
                  <a:cubicBezTo>
                    <a:pt x="7481265" y="691075"/>
                    <a:pt x="7522068" y="681909"/>
                    <a:pt x="7534275" y="678857"/>
                  </a:cubicBezTo>
                  <a:lnTo>
                    <a:pt x="7743825" y="688382"/>
                  </a:lnTo>
                  <a:cubicBezTo>
                    <a:pt x="7804162" y="691325"/>
                    <a:pt x="7864619" y="692674"/>
                    <a:pt x="7924800" y="697907"/>
                  </a:cubicBezTo>
                  <a:cubicBezTo>
                    <a:pt x="7944276" y="699601"/>
                    <a:pt x="8008931" y="722776"/>
                    <a:pt x="8020050" y="726482"/>
                  </a:cubicBezTo>
                  <a:lnTo>
                    <a:pt x="8048625" y="736007"/>
                  </a:lnTo>
                  <a:cubicBezTo>
                    <a:pt x="8058150" y="739182"/>
                    <a:pt x="8068846" y="739963"/>
                    <a:pt x="8077200" y="745532"/>
                  </a:cubicBezTo>
                  <a:cubicBezTo>
                    <a:pt x="8086725" y="751882"/>
                    <a:pt x="8095056" y="760562"/>
                    <a:pt x="8105775" y="764582"/>
                  </a:cubicBezTo>
                  <a:cubicBezTo>
                    <a:pt x="8172371" y="789555"/>
                    <a:pt x="8137912" y="758619"/>
                    <a:pt x="8162925" y="78363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676275" y="3857625"/>
              <a:ext cx="2219325" cy="238125"/>
            </a:xfrm>
            <a:custGeom>
              <a:avLst/>
              <a:gdLst>
                <a:gd name="connsiteX0" fmla="*/ 0 w 2219325"/>
                <a:gd name="connsiteY0" fmla="*/ 66675 h 238125"/>
                <a:gd name="connsiteX1" fmla="*/ 76200 w 2219325"/>
                <a:gd name="connsiteY1" fmla="*/ 133350 h 238125"/>
                <a:gd name="connsiteX2" fmla="*/ 133350 w 2219325"/>
                <a:gd name="connsiteY2" fmla="*/ 161925 h 238125"/>
                <a:gd name="connsiteX3" fmla="*/ 161925 w 2219325"/>
                <a:gd name="connsiteY3" fmla="*/ 190500 h 238125"/>
                <a:gd name="connsiteX4" fmla="*/ 247650 w 2219325"/>
                <a:gd name="connsiteY4" fmla="*/ 238125 h 238125"/>
                <a:gd name="connsiteX5" fmla="*/ 371475 w 2219325"/>
                <a:gd name="connsiteY5" fmla="*/ 228600 h 238125"/>
                <a:gd name="connsiteX6" fmla="*/ 428625 w 2219325"/>
                <a:gd name="connsiteY6" fmla="*/ 209550 h 238125"/>
                <a:gd name="connsiteX7" fmla="*/ 466725 w 2219325"/>
                <a:gd name="connsiteY7" fmla="*/ 200025 h 238125"/>
                <a:gd name="connsiteX8" fmla="*/ 523875 w 2219325"/>
                <a:gd name="connsiteY8" fmla="*/ 180975 h 238125"/>
                <a:gd name="connsiteX9" fmla="*/ 609600 w 2219325"/>
                <a:gd name="connsiteY9" fmla="*/ 171450 h 238125"/>
                <a:gd name="connsiteX10" fmla="*/ 666750 w 2219325"/>
                <a:gd name="connsiteY10" fmla="*/ 161925 h 238125"/>
                <a:gd name="connsiteX11" fmla="*/ 790575 w 2219325"/>
                <a:gd name="connsiteY11" fmla="*/ 152400 h 238125"/>
                <a:gd name="connsiteX12" fmla="*/ 866775 w 2219325"/>
                <a:gd name="connsiteY12" fmla="*/ 133350 h 238125"/>
                <a:gd name="connsiteX13" fmla="*/ 895350 w 2219325"/>
                <a:gd name="connsiteY13" fmla="*/ 123825 h 238125"/>
                <a:gd name="connsiteX14" fmla="*/ 962025 w 2219325"/>
                <a:gd name="connsiteY14" fmla="*/ 104775 h 238125"/>
                <a:gd name="connsiteX15" fmla="*/ 1047750 w 2219325"/>
                <a:gd name="connsiteY15" fmla="*/ 57150 h 238125"/>
                <a:gd name="connsiteX16" fmla="*/ 1104900 w 2219325"/>
                <a:gd name="connsiteY16" fmla="*/ 19050 h 238125"/>
                <a:gd name="connsiteX17" fmla="*/ 1181100 w 2219325"/>
                <a:gd name="connsiteY17" fmla="*/ 0 h 238125"/>
                <a:gd name="connsiteX18" fmla="*/ 1371600 w 2219325"/>
                <a:gd name="connsiteY18" fmla="*/ 19050 h 238125"/>
                <a:gd name="connsiteX19" fmla="*/ 1466850 w 2219325"/>
                <a:gd name="connsiteY19" fmla="*/ 57150 h 238125"/>
                <a:gd name="connsiteX20" fmla="*/ 1495425 w 2219325"/>
                <a:gd name="connsiteY20" fmla="*/ 76200 h 238125"/>
                <a:gd name="connsiteX21" fmla="*/ 1590675 w 2219325"/>
                <a:gd name="connsiteY21" fmla="*/ 104775 h 238125"/>
                <a:gd name="connsiteX22" fmla="*/ 1743075 w 2219325"/>
                <a:gd name="connsiteY22" fmla="*/ 123825 h 238125"/>
                <a:gd name="connsiteX23" fmla="*/ 1838325 w 2219325"/>
                <a:gd name="connsiteY23" fmla="*/ 142875 h 238125"/>
                <a:gd name="connsiteX24" fmla="*/ 1914525 w 2219325"/>
                <a:gd name="connsiteY24" fmla="*/ 161925 h 238125"/>
                <a:gd name="connsiteX25" fmla="*/ 1952625 w 2219325"/>
                <a:gd name="connsiteY25" fmla="*/ 180975 h 238125"/>
                <a:gd name="connsiteX26" fmla="*/ 2009775 w 2219325"/>
                <a:gd name="connsiteY26" fmla="*/ 200025 h 238125"/>
                <a:gd name="connsiteX27" fmla="*/ 2219325 w 2219325"/>
                <a:gd name="connsiteY27" fmla="*/ 19050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19325" h="238125">
                  <a:moveTo>
                    <a:pt x="0" y="66675"/>
                  </a:moveTo>
                  <a:cubicBezTo>
                    <a:pt x="22225" y="100013"/>
                    <a:pt x="28575" y="117475"/>
                    <a:pt x="76200" y="133350"/>
                  </a:cubicBezTo>
                  <a:cubicBezTo>
                    <a:pt x="104839" y="142896"/>
                    <a:pt x="108731" y="141409"/>
                    <a:pt x="133350" y="161925"/>
                  </a:cubicBezTo>
                  <a:cubicBezTo>
                    <a:pt x="143698" y="170549"/>
                    <a:pt x="151292" y="182230"/>
                    <a:pt x="161925" y="190500"/>
                  </a:cubicBezTo>
                  <a:cubicBezTo>
                    <a:pt x="211053" y="228711"/>
                    <a:pt x="204536" y="223754"/>
                    <a:pt x="247650" y="238125"/>
                  </a:cubicBezTo>
                  <a:cubicBezTo>
                    <a:pt x="288925" y="234950"/>
                    <a:pt x="330585" y="235056"/>
                    <a:pt x="371475" y="228600"/>
                  </a:cubicBezTo>
                  <a:cubicBezTo>
                    <a:pt x="391310" y="225468"/>
                    <a:pt x="409144" y="214420"/>
                    <a:pt x="428625" y="209550"/>
                  </a:cubicBezTo>
                  <a:cubicBezTo>
                    <a:pt x="441325" y="206375"/>
                    <a:pt x="454186" y="203787"/>
                    <a:pt x="466725" y="200025"/>
                  </a:cubicBezTo>
                  <a:cubicBezTo>
                    <a:pt x="485959" y="194255"/>
                    <a:pt x="503917" y="183193"/>
                    <a:pt x="523875" y="180975"/>
                  </a:cubicBezTo>
                  <a:cubicBezTo>
                    <a:pt x="552450" y="177800"/>
                    <a:pt x="581101" y="175250"/>
                    <a:pt x="609600" y="171450"/>
                  </a:cubicBezTo>
                  <a:cubicBezTo>
                    <a:pt x="628743" y="168898"/>
                    <a:pt x="647543" y="163947"/>
                    <a:pt x="666750" y="161925"/>
                  </a:cubicBezTo>
                  <a:cubicBezTo>
                    <a:pt x="707919" y="157591"/>
                    <a:pt x="749300" y="155575"/>
                    <a:pt x="790575" y="152400"/>
                  </a:cubicBezTo>
                  <a:cubicBezTo>
                    <a:pt x="815975" y="146050"/>
                    <a:pt x="841516" y="140239"/>
                    <a:pt x="866775" y="133350"/>
                  </a:cubicBezTo>
                  <a:cubicBezTo>
                    <a:pt x="876461" y="130708"/>
                    <a:pt x="885696" y="126583"/>
                    <a:pt x="895350" y="123825"/>
                  </a:cubicBezTo>
                  <a:cubicBezTo>
                    <a:pt x="979071" y="99905"/>
                    <a:pt x="893512" y="127613"/>
                    <a:pt x="962025" y="104775"/>
                  </a:cubicBezTo>
                  <a:cubicBezTo>
                    <a:pt x="1051709" y="15091"/>
                    <a:pt x="907892" y="150389"/>
                    <a:pt x="1047750" y="57150"/>
                  </a:cubicBezTo>
                  <a:cubicBezTo>
                    <a:pt x="1066800" y="44450"/>
                    <a:pt x="1082688" y="24603"/>
                    <a:pt x="1104900" y="19050"/>
                  </a:cubicBezTo>
                  <a:lnTo>
                    <a:pt x="1181100" y="0"/>
                  </a:lnTo>
                  <a:cubicBezTo>
                    <a:pt x="1244600" y="6350"/>
                    <a:pt x="1308525" y="9346"/>
                    <a:pt x="1371600" y="19050"/>
                  </a:cubicBezTo>
                  <a:cubicBezTo>
                    <a:pt x="1398305" y="23158"/>
                    <a:pt x="1441843" y="42860"/>
                    <a:pt x="1466850" y="57150"/>
                  </a:cubicBezTo>
                  <a:cubicBezTo>
                    <a:pt x="1476789" y="62830"/>
                    <a:pt x="1484964" y="71551"/>
                    <a:pt x="1495425" y="76200"/>
                  </a:cubicBezTo>
                  <a:cubicBezTo>
                    <a:pt x="1508744" y="82120"/>
                    <a:pt x="1569764" y="101638"/>
                    <a:pt x="1590675" y="104775"/>
                  </a:cubicBezTo>
                  <a:cubicBezTo>
                    <a:pt x="1641304" y="112369"/>
                    <a:pt x="1692475" y="116040"/>
                    <a:pt x="1743075" y="123825"/>
                  </a:cubicBezTo>
                  <a:cubicBezTo>
                    <a:pt x="1775077" y="128748"/>
                    <a:pt x="1806575" y="136525"/>
                    <a:pt x="1838325" y="142875"/>
                  </a:cubicBezTo>
                  <a:cubicBezTo>
                    <a:pt x="1866278" y="148466"/>
                    <a:pt x="1888897" y="150942"/>
                    <a:pt x="1914525" y="161925"/>
                  </a:cubicBezTo>
                  <a:cubicBezTo>
                    <a:pt x="1927576" y="167518"/>
                    <a:pt x="1939442" y="175702"/>
                    <a:pt x="1952625" y="180975"/>
                  </a:cubicBezTo>
                  <a:cubicBezTo>
                    <a:pt x="1971269" y="188433"/>
                    <a:pt x="2009775" y="200025"/>
                    <a:pt x="2009775" y="200025"/>
                  </a:cubicBezTo>
                  <a:lnTo>
                    <a:pt x="2219325" y="190500"/>
                  </a:lnTo>
                </a:path>
              </a:pathLst>
            </a:cu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orma livre 41"/>
            <p:cNvSpPr/>
            <p:nvPr/>
          </p:nvSpPr>
          <p:spPr>
            <a:xfrm>
              <a:off x="3162300" y="4657011"/>
              <a:ext cx="5629275" cy="337366"/>
            </a:xfrm>
            <a:custGeom>
              <a:avLst/>
              <a:gdLst>
                <a:gd name="connsiteX0" fmla="*/ 0 w 5629275"/>
                <a:gd name="connsiteY0" fmla="*/ 134064 h 337366"/>
                <a:gd name="connsiteX1" fmla="*/ 95250 w 5629275"/>
                <a:gd name="connsiteY1" fmla="*/ 124539 h 337366"/>
                <a:gd name="connsiteX2" fmla="*/ 276225 w 5629275"/>
                <a:gd name="connsiteY2" fmla="*/ 115014 h 337366"/>
                <a:gd name="connsiteX3" fmla="*/ 304800 w 5629275"/>
                <a:gd name="connsiteY3" fmla="*/ 105489 h 337366"/>
                <a:gd name="connsiteX4" fmla="*/ 381000 w 5629275"/>
                <a:gd name="connsiteY4" fmla="*/ 76914 h 337366"/>
                <a:gd name="connsiteX5" fmla="*/ 495300 w 5629275"/>
                <a:gd name="connsiteY5" fmla="*/ 48339 h 337366"/>
                <a:gd name="connsiteX6" fmla="*/ 600075 w 5629275"/>
                <a:gd name="connsiteY6" fmla="*/ 19764 h 337366"/>
                <a:gd name="connsiteX7" fmla="*/ 1381125 w 5629275"/>
                <a:gd name="connsiteY7" fmla="*/ 29289 h 337366"/>
                <a:gd name="connsiteX8" fmla="*/ 1514475 w 5629275"/>
                <a:gd name="connsiteY8" fmla="*/ 57864 h 337366"/>
                <a:gd name="connsiteX9" fmla="*/ 1628775 w 5629275"/>
                <a:gd name="connsiteY9" fmla="*/ 67389 h 337366"/>
                <a:gd name="connsiteX10" fmla="*/ 2276475 w 5629275"/>
                <a:gd name="connsiteY10" fmla="*/ 57864 h 337366"/>
                <a:gd name="connsiteX11" fmla="*/ 2476500 w 5629275"/>
                <a:gd name="connsiteY11" fmla="*/ 38814 h 337366"/>
                <a:gd name="connsiteX12" fmla="*/ 3000375 w 5629275"/>
                <a:gd name="connsiteY12" fmla="*/ 57864 h 337366"/>
                <a:gd name="connsiteX13" fmla="*/ 3028950 w 5629275"/>
                <a:gd name="connsiteY13" fmla="*/ 67389 h 337366"/>
                <a:gd name="connsiteX14" fmla="*/ 3067050 w 5629275"/>
                <a:gd name="connsiteY14" fmla="*/ 76914 h 337366"/>
                <a:gd name="connsiteX15" fmla="*/ 3095625 w 5629275"/>
                <a:gd name="connsiteY15" fmla="*/ 86439 h 337366"/>
                <a:gd name="connsiteX16" fmla="*/ 3152775 w 5629275"/>
                <a:gd name="connsiteY16" fmla="*/ 95964 h 337366"/>
                <a:gd name="connsiteX17" fmla="*/ 3228975 w 5629275"/>
                <a:gd name="connsiteY17" fmla="*/ 105489 h 337366"/>
                <a:gd name="connsiteX18" fmla="*/ 3295650 w 5629275"/>
                <a:gd name="connsiteY18" fmla="*/ 115014 h 337366"/>
                <a:gd name="connsiteX19" fmla="*/ 3505200 w 5629275"/>
                <a:gd name="connsiteY19" fmla="*/ 124539 h 337366"/>
                <a:gd name="connsiteX20" fmla="*/ 3724275 w 5629275"/>
                <a:gd name="connsiteY20" fmla="*/ 143589 h 337366"/>
                <a:gd name="connsiteX21" fmla="*/ 3819525 w 5629275"/>
                <a:gd name="connsiteY21" fmla="*/ 172164 h 337366"/>
                <a:gd name="connsiteX22" fmla="*/ 3867150 w 5629275"/>
                <a:gd name="connsiteY22" fmla="*/ 181689 h 337366"/>
                <a:gd name="connsiteX23" fmla="*/ 3905250 w 5629275"/>
                <a:gd name="connsiteY23" fmla="*/ 191214 h 337366"/>
                <a:gd name="connsiteX24" fmla="*/ 4276725 w 5629275"/>
                <a:gd name="connsiteY24" fmla="*/ 210264 h 337366"/>
                <a:gd name="connsiteX25" fmla="*/ 4591050 w 5629275"/>
                <a:gd name="connsiteY25" fmla="*/ 238839 h 337366"/>
                <a:gd name="connsiteX26" fmla="*/ 4686300 w 5629275"/>
                <a:gd name="connsiteY26" fmla="*/ 248364 h 337366"/>
                <a:gd name="connsiteX27" fmla="*/ 4848225 w 5629275"/>
                <a:gd name="connsiteY27" fmla="*/ 257889 h 337366"/>
                <a:gd name="connsiteX28" fmla="*/ 5076825 w 5629275"/>
                <a:gd name="connsiteY28" fmla="*/ 286464 h 337366"/>
                <a:gd name="connsiteX29" fmla="*/ 5324475 w 5629275"/>
                <a:gd name="connsiteY29" fmla="*/ 305514 h 337366"/>
                <a:gd name="connsiteX30" fmla="*/ 5572125 w 5629275"/>
                <a:gd name="connsiteY30" fmla="*/ 305514 h 337366"/>
                <a:gd name="connsiteX31" fmla="*/ 5629275 w 5629275"/>
                <a:gd name="connsiteY31" fmla="*/ 286464 h 33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629275" h="337366">
                  <a:moveTo>
                    <a:pt x="0" y="134064"/>
                  </a:moveTo>
                  <a:cubicBezTo>
                    <a:pt x="69569" y="110874"/>
                    <a:pt x="37669" y="110144"/>
                    <a:pt x="95250" y="124539"/>
                  </a:cubicBezTo>
                  <a:cubicBezTo>
                    <a:pt x="155575" y="121364"/>
                    <a:pt x="216065" y="120483"/>
                    <a:pt x="276225" y="115014"/>
                  </a:cubicBezTo>
                  <a:cubicBezTo>
                    <a:pt x="286224" y="114105"/>
                    <a:pt x="295146" y="108247"/>
                    <a:pt x="304800" y="105489"/>
                  </a:cubicBezTo>
                  <a:cubicBezTo>
                    <a:pt x="413067" y="74555"/>
                    <a:pt x="270025" y="121304"/>
                    <a:pt x="381000" y="76914"/>
                  </a:cubicBezTo>
                  <a:cubicBezTo>
                    <a:pt x="467382" y="42361"/>
                    <a:pt x="407849" y="70202"/>
                    <a:pt x="495300" y="48339"/>
                  </a:cubicBezTo>
                  <a:cubicBezTo>
                    <a:pt x="688656" y="0"/>
                    <a:pt x="435329" y="52713"/>
                    <a:pt x="600075" y="19764"/>
                  </a:cubicBezTo>
                  <a:lnTo>
                    <a:pt x="1381125" y="29289"/>
                  </a:lnTo>
                  <a:cubicBezTo>
                    <a:pt x="1425282" y="30293"/>
                    <a:pt x="1472164" y="51517"/>
                    <a:pt x="1514475" y="57864"/>
                  </a:cubicBezTo>
                  <a:cubicBezTo>
                    <a:pt x="1552284" y="63535"/>
                    <a:pt x="1590675" y="64214"/>
                    <a:pt x="1628775" y="67389"/>
                  </a:cubicBezTo>
                  <a:lnTo>
                    <a:pt x="2276475" y="57864"/>
                  </a:lnTo>
                  <a:cubicBezTo>
                    <a:pt x="2293097" y="57443"/>
                    <a:pt x="2455476" y="40916"/>
                    <a:pt x="2476500" y="38814"/>
                  </a:cubicBezTo>
                  <a:lnTo>
                    <a:pt x="3000375" y="57864"/>
                  </a:lnTo>
                  <a:cubicBezTo>
                    <a:pt x="3010402" y="58383"/>
                    <a:pt x="3019296" y="64631"/>
                    <a:pt x="3028950" y="67389"/>
                  </a:cubicBezTo>
                  <a:cubicBezTo>
                    <a:pt x="3041537" y="70985"/>
                    <a:pt x="3054463" y="73318"/>
                    <a:pt x="3067050" y="76914"/>
                  </a:cubicBezTo>
                  <a:cubicBezTo>
                    <a:pt x="3076704" y="79672"/>
                    <a:pt x="3085824" y="84261"/>
                    <a:pt x="3095625" y="86439"/>
                  </a:cubicBezTo>
                  <a:cubicBezTo>
                    <a:pt x="3114478" y="90629"/>
                    <a:pt x="3133656" y="93233"/>
                    <a:pt x="3152775" y="95964"/>
                  </a:cubicBezTo>
                  <a:cubicBezTo>
                    <a:pt x="3178115" y="99584"/>
                    <a:pt x="3203602" y="102106"/>
                    <a:pt x="3228975" y="105489"/>
                  </a:cubicBezTo>
                  <a:cubicBezTo>
                    <a:pt x="3251229" y="108456"/>
                    <a:pt x="3273253" y="113469"/>
                    <a:pt x="3295650" y="115014"/>
                  </a:cubicBezTo>
                  <a:cubicBezTo>
                    <a:pt x="3365406" y="119825"/>
                    <a:pt x="3435350" y="121364"/>
                    <a:pt x="3505200" y="124539"/>
                  </a:cubicBezTo>
                  <a:cubicBezTo>
                    <a:pt x="3597842" y="155420"/>
                    <a:pt x="3500001" y="125647"/>
                    <a:pt x="3724275" y="143589"/>
                  </a:cubicBezTo>
                  <a:cubicBezTo>
                    <a:pt x="3780510" y="148088"/>
                    <a:pt x="3765482" y="155951"/>
                    <a:pt x="3819525" y="172164"/>
                  </a:cubicBezTo>
                  <a:cubicBezTo>
                    <a:pt x="3835032" y="176816"/>
                    <a:pt x="3851346" y="178177"/>
                    <a:pt x="3867150" y="181689"/>
                  </a:cubicBezTo>
                  <a:cubicBezTo>
                    <a:pt x="3879929" y="184529"/>
                    <a:pt x="3892224" y="189911"/>
                    <a:pt x="3905250" y="191214"/>
                  </a:cubicBezTo>
                  <a:cubicBezTo>
                    <a:pt x="3981089" y="198798"/>
                    <a:pt x="4221507" y="207863"/>
                    <a:pt x="4276725" y="210264"/>
                  </a:cubicBezTo>
                  <a:cubicBezTo>
                    <a:pt x="4730705" y="255662"/>
                    <a:pt x="4259401" y="210000"/>
                    <a:pt x="4591050" y="238839"/>
                  </a:cubicBezTo>
                  <a:cubicBezTo>
                    <a:pt x="4622838" y="241603"/>
                    <a:pt x="4654479" y="246007"/>
                    <a:pt x="4686300" y="248364"/>
                  </a:cubicBezTo>
                  <a:cubicBezTo>
                    <a:pt x="4740221" y="252358"/>
                    <a:pt x="4794250" y="254714"/>
                    <a:pt x="4848225" y="257889"/>
                  </a:cubicBezTo>
                  <a:lnTo>
                    <a:pt x="5076825" y="286464"/>
                  </a:lnTo>
                  <a:cubicBezTo>
                    <a:pt x="5124438" y="291754"/>
                    <a:pt x="5282484" y="302515"/>
                    <a:pt x="5324475" y="305514"/>
                  </a:cubicBezTo>
                  <a:cubicBezTo>
                    <a:pt x="5420030" y="337366"/>
                    <a:pt x="5360225" y="321210"/>
                    <a:pt x="5572125" y="305514"/>
                  </a:cubicBezTo>
                  <a:cubicBezTo>
                    <a:pt x="5598531" y="303558"/>
                    <a:pt x="5608594" y="296805"/>
                    <a:pt x="5629275" y="286464"/>
                  </a:cubicBezTo>
                </a:path>
              </a:pathLst>
            </a:cu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 43"/>
            <p:cNvSpPr/>
            <p:nvPr/>
          </p:nvSpPr>
          <p:spPr>
            <a:xfrm>
              <a:off x="662260" y="2466975"/>
              <a:ext cx="2023790" cy="697351"/>
            </a:xfrm>
            <a:custGeom>
              <a:avLst/>
              <a:gdLst>
                <a:gd name="connsiteX0" fmla="*/ 14015 w 2023790"/>
                <a:gd name="connsiteY0" fmla="*/ 0 h 697351"/>
                <a:gd name="connsiteX1" fmla="*/ 4490 w 2023790"/>
                <a:gd name="connsiteY1" fmla="*/ 28575 h 697351"/>
                <a:gd name="connsiteX2" fmla="*/ 42590 w 2023790"/>
                <a:gd name="connsiteY2" fmla="*/ 57150 h 697351"/>
                <a:gd name="connsiteX3" fmla="*/ 99740 w 2023790"/>
                <a:gd name="connsiteY3" fmla="*/ 104775 h 697351"/>
                <a:gd name="connsiteX4" fmla="*/ 185465 w 2023790"/>
                <a:gd name="connsiteY4" fmla="*/ 152400 h 697351"/>
                <a:gd name="connsiteX5" fmla="*/ 242615 w 2023790"/>
                <a:gd name="connsiteY5" fmla="*/ 190500 h 697351"/>
                <a:gd name="connsiteX6" fmla="*/ 328340 w 2023790"/>
                <a:gd name="connsiteY6" fmla="*/ 257175 h 697351"/>
                <a:gd name="connsiteX7" fmla="*/ 395015 w 2023790"/>
                <a:gd name="connsiteY7" fmla="*/ 295275 h 697351"/>
                <a:gd name="connsiteX8" fmla="*/ 461690 w 2023790"/>
                <a:gd name="connsiteY8" fmla="*/ 381000 h 697351"/>
                <a:gd name="connsiteX9" fmla="*/ 480740 w 2023790"/>
                <a:gd name="connsiteY9" fmla="*/ 409575 h 697351"/>
                <a:gd name="connsiteX10" fmla="*/ 509315 w 2023790"/>
                <a:gd name="connsiteY10" fmla="*/ 428625 h 697351"/>
                <a:gd name="connsiteX11" fmla="*/ 518840 w 2023790"/>
                <a:gd name="connsiteY11" fmla="*/ 457200 h 697351"/>
                <a:gd name="connsiteX12" fmla="*/ 566465 w 2023790"/>
                <a:gd name="connsiteY12" fmla="*/ 523875 h 697351"/>
                <a:gd name="connsiteX13" fmla="*/ 595040 w 2023790"/>
                <a:gd name="connsiteY13" fmla="*/ 581025 h 697351"/>
                <a:gd name="connsiteX14" fmla="*/ 652190 w 2023790"/>
                <a:gd name="connsiteY14" fmla="*/ 571500 h 697351"/>
                <a:gd name="connsiteX15" fmla="*/ 671240 w 2023790"/>
                <a:gd name="connsiteY15" fmla="*/ 542925 h 697351"/>
                <a:gd name="connsiteX16" fmla="*/ 699815 w 2023790"/>
                <a:gd name="connsiteY16" fmla="*/ 523875 h 697351"/>
                <a:gd name="connsiteX17" fmla="*/ 737915 w 2023790"/>
                <a:gd name="connsiteY17" fmla="*/ 552450 h 697351"/>
                <a:gd name="connsiteX18" fmla="*/ 776015 w 2023790"/>
                <a:gd name="connsiteY18" fmla="*/ 590550 h 697351"/>
                <a:gd name="connsiteX19" fmla="*/ 899840 w 2023790"/>
                <a:gd name="connsiteY19" fmla="*/ 676275 h 697351"/>
                <a:gd name="connsiteX20" fmla="*/ 1290365 w 2023790"/>
                <a:gd name="connsiteY20" fmla="*/ 657225 h 697351"/>
                <a:gd name="connsiteX21" fmla="*/ 1318940 w 2023790"/>
                <a:gd name="connsiteY21" fmla="*/ 647700 h 697351"/>
                <a:gd name="connsiteX22" fmla="*/ 1347515 w 2023790"/>
                <a:gd name="connsiteY22" fmla="*/ 619125 h 697351"/>
                <a:gd name="connsiteX23" fmla="*/ 1423715 w 2023790"/>
                <a:gd name="connsiteY23" fmla="*/ 619125 h 697351"/>
                <a:gd name="connsiteX24" fmla="*/ 1480865 w 2023790"/>
                <a:gd name="connsiteY24" fmla="*/ 647700 h 697351"/>
                <a:gd name="connsiteX25" fmla="*/ 1557065 w 2023790"/>
                <a:gd name="connsiteY25" fmla="*/ 628650 h 697351"/>
                <a:gd name="connsiteX26" fmla="*/ 1614215 w 2023790"/>
                <a:gd name="connsiteY26" fmla="*/ 619125 h 697351"/>
                <a:gd name="connsiteX27" fmla="*/ 1652315 w 2023790"/>
                <a:gd name="connsiteY27" fmla="*/ 600075 h 697351"/>
                <a:gd name="connsiteX28" fmla="*/ 1966640 w 2023790"/>
                <a:gd name="connsiteY28" fmla="*/ 571500 h 697351"/>
                <a:gd name="connsiteX29" fmla="*/ 1985690 w 2023790"/>
                <a:gd name="connsiteY29" fmla="*/ 542925 h 697351"/>
                <a:gd name="connsiteX30" fmla="*/ 2023790 w 2023790"/>
                <a:gd name="connsiteY30" fmla="*/ 504825 h 69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23790" h="697351">
                  <a:moveTo>
                    <a:pt x="14015" y="0"/>
                  </a:moveTo>
                  <a:cubicBezTo>
                    <a:pt x="10840" y="9525"/>
                    <a:pt x="0" y="19595"/>
                    <a:pt x="4490" y="28575"/>
                  </a:cubicBezTo>
                  <a:cubicBezTo>
                    <a:pt x="11590" y="42774"/>
                    <a:pt x="30537" y="46819"/>
                    <a:pt x="42590" y="57150"/>
                  </a:cubicBezTo>
                  <a:cubicBezTo>
                    <a:pt x="72082" y="82429"/>
                    <a:pt x="66057" y="87934"/>
                    <a:pt x="99740" y="104775"/>
                  </a:cubicBezTo>
                  <a:cubicBezTo>
                    <a:pt x="147650" y="128730"/>
                    <a:pt x="125400" y="92335"/>
                    <a:pt x="185465" y="152400"/>
                  </a:cubicBezTo>
                  <a:cubicBezTo>
                    <a:pt x="221140" y="188075"/>
                    <a:pt x="201261" y="176715"/>
                    <a:pt x="242615" y="190500"/>
                  </a:cubicBezTo>
                  <a:cubicBezTo>
                    <a:pt x="273973" y="221858"/>
                    <a:pt x="282768" y="234389"/>
                    <a:pt x="328340" y="257175"/>
                  </a:cubicBezTo>
                  <a:cubicBezTo>
                    <a:pt x="351631" y="268820"/>
                    <a:pt x="374820" y="278446"/>
                    <a:pt x="395015" y="295275"/>
                  </a:cubicBezTo>
                  <a:cubicBezTo>
                    <a:pt x="428588" y="323253"/>
                    <a:pt x="435139" y="341174"/>
                    <a:pt x="461690" y="381000"/>
                  </a:cubicBezTo>
                  <a:cubicBezTo>
                    <a:pt x="468040" y="390525"/>
                    <a:pt x="471215" y="403225"/>
                    <a:pt x="480740" y="409575"/>
                  </a:cubicBezTo>
                  <a:lnTo>
                    <a:pt x="509315" y="428625"/>
                  </a:lnTo>
                  <a:cubicBezTo>
                    <a:pt x="512490" y="438150"/>
                    <a:pt x="513859" y="448483"/>
                    <a:pt x="518840" y="457200"/>
                  </a:cubicBezTo>
                  <a:cubicBezTo>
                    <a:pt x="536098" y="487401"/>
                    <a:pt x="551723" y="494391"/>
                    <a:pt x="566465" y="523875"/>
                  </a:cubicBezTo>
                  <a:cubicBezTo>
                    <a:pt x="605900" y="602745"/>
                    <a:pt x="540445" y="499133"/>
                    <a:pt x="595040" y="581025"/>
                  </a:cubicBezTo>
                  <a:cubicBezTo>
                    <a:pt x="614090" y="577850"/>
                    <a:pt x="634916" y="580137"/>
                    <a:pt x="652190" y="571500"/>
                  </a:cubicBezTo>
                  <a:cubicBezTo>
                    <a:pt x="662429" y="566380"/>
                    <a:pt x="663145" y="551020"/>
                    <a:pt x="671240" y="542925"/>
                  </a:cubicBezTo>
                  <a:cubicBezTo>
                    <a:pt x="679335" y="534830"/>
                    <a:pt x="690290" y="530225"/>
                    <a:pt x="699815" y="523875"/>
                  </a:cubicBezTo>
                  <a:cubicBezTo>
                    <a:pt x="712515" y="533400"/>
                    <a:pt x="725968" y="541996"/>
                    <a:pt x="737915" y="552450"/>
                  </a:cubicBezTo>
                  <a:cubicBezTo>
                    <a:pt x="751432" y="564277"/>
                    <a:pt x="761400" y="580111"/>
                    <a:pt x="776015" y="590550"/>
                  </a:cubicBezTo>
                  <a:cubicBezTo>
                    <a:pt x="925536" y="697351"/>
                    <a:pt x="829541" y="605976"/>
                    <a:pt x="899840" y="676275"/>
                  </a:cubicBezTo>
                  <a:cubicBezTo>
                    <a:pt x="1076831" y="671491"/>
                    <a:pt x="1159256" y="694685"/>
                    <a:pt x="1290365" y="657225"/>
                  </a:cubicBezTo>
                  <a:cubicBezTo>
                    <a:pt x="1300019" y="654467"/>
                    <a:pt x="1309415" y="650875"/>
                    <a:pt x="1318940" y="647700"/>
                  </a:cubicBezTo>
                  <a:cubicBezTo>
                    <a:pt x="1328465" y="638175"/>
                    <a:pt x="1336307" y="626597"/>
                    <a:pt x="1347515" y="619125"/>
                  </a:cubicBezTo>
                  <a:cubicBezTo>
                    <a:pt x="1374551" y="601101"/>
                    <a:pt x="1393491" y="613080"/>
                    <a:pt x="1423715" y="619125"/>
                  </a:cubicBezTo>
                  <a:cubicBezTo>
                    <a:pt x="1435465" y="626958"/>
                    <a:pt x="1463514" y="649277"/>
                    <a:pt x="1480865" y="647700"/>
                  </a:cubicBezTo>
                  <a:cubicBezTo>
                    <a:pt x="1506939" y="645330"/>
                    <a:pt x="1531464" y="634136"/>
                    <a:pt x="1557065" y="628650"/>
                  </a:cubicBezTo>
                  <a:cubicBezTo>
                    <a:pt x="1575949" y="624603"/>
                    <a:pt x="1595165" y="622300"/>
                    <a:pt x="1614215" y="619125"/>
                  </a:cubicBezTo>
                  <a:cubicBezTo>
                    <a:pt x="1626915" y="612775"/>
                    <a:pt x="1638171" y="601323"/>
                    <a:pt x="1652315" y="600075"/>
                  </a:cubicBezTo>
                  <a:cubicBezTo>
                    <a:pt x="1977714" y="571363"/>
                    <a:pt x="1855380" y="645673"/>
                    <a:pt x="1966640" y="571500"/>
                  </a:cubicBezTo>
                  <a:cubicBezTo>
                    <a:pt x="1972990" y="561975"/>
                    <a:pt x="1978361" y="551719"/>
                    <a:pt x="1985690" y="542925"/>
                  </a:cubicBezTo>
                  <a:lnTo>
                    <a:pt x="2023790" y="504825"/>
                  </a:lnTo>
                </a:path>
              </a:pathLst>
            </a:cu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orma livre 45"/>
            <p:cNvSpPr/>
            <p:nvPr/>
          </p:nvSpPr>
          <p:spPr>
            <a:xfrm>
              <a:off x="2990850" y="3790950"/>
              <a:ext cx="5831545" cy="309885"/>
            </a:xfrm>
            <a:custGeom>
              <a:avLst/>
              <a:gdLst>
                <a:gd name="connsiteX0" fmla="*/ 0 w 5831545"/>
                <a:gd name="connsiteY0" fmla="*/ 180975 h 309885"/>
                <a:gd name="connsiteX1" fmla="*/ 457200 w 5831545"/>
                <a:gd name="connsiteY1" fmla="*/ 171450 h 309885"/>
                <a:gd name="connsiteX2" fmla="*/ 485775 w 5831545"/>
                <a:gd name="connsiteY2" fmla="*/ 161925 h 309885"/>
                <a:gd name="connsiteX3" fmla="*/ 523875 w 5831545"/>
                <a:gd name="connsiteY3" fmla="*/ 152400 h 309885"/>
                <a:gd name="connsiteX4" fmla="*/ 914400 w 5831545"/>
                <a:gd name="connsiteY4" fmla="*/ 171450 h 309885"/>
                <a:gd name="connsiteX5" fmla="*/ 942975 w 5831545"/>
                <a:gd name="connsiteY5" fmla="*/ 180975 h 309885"/>
                <a:gd name="connsiteX6" fmla="*/ 1171575 w 5831545"/>
                <a:gd name="connsiteY6" fmla="*/ 209550 h 309885"/>
                <a:gd name="connsiteX7" fmla="*/ 1228725 w 5831545"/>
                <a:gd name="connsiteY7" fmla="*/ 228600 h 309885"/>
                <a:gd name="connsiteX8" fmla="*/ 1362075 w 5831545"/>
                <a:gd name="connsiteY8" fmla="*/ 247650 h 309885"/>
                <a:gd name="connsiteX9" fmla="*/ 1828800 w 5831545"/>
                <a:gd name="connsiteY9" fmla="*/ 257175 h 309885"/>
                <a:gd name="connsiteX10" fmla="*/ 2247900 w 5831545"/>
                <a:gd name="connsiteY10" fmla="*/ 219075 h 309885"/>
                <a:gd name="connsiteX11" fmla="*/ 2562225 w 5831545"/>
                <a:gd name="connsiteY11" fmla="*/ 200025 h 309885"/>
                <a:gd name="connsiteX12" fmla="*/ 3209925 w 5831545"/>
                <a:gd name="connsiteY12" fmla="*/ 209550 h 309885"/>
                <a:gd name="connsiteX13" fmla="*/ 3257550 w 5831545"/>
                <a:gd name="connsiteY13" fmla="*/ 228600 h 309885"/>
                <a:gd name="connsiteX14" fmla="*/ 3343275 w 5831545"/>
                <a:gd name="connsiteY14" fmla="*/ 247650 h 309885"/>
                <a:gd name="connsiteX15" fmla="*/ 3381375 w 5831545"/>
                <a:gd name="connsiteY15" fmla="*/ 257175 h 309885"/>
                <a:gd name="connsiteX16" fmla="*/ 4010025 w 5831545"/>
                <a:gd name="connsiteY16" fmla="*/ 247650 h 309885"/>
                <a:gd name="connsiteX17" fmla="*/ 4095750 w 5831545"/>
                <a:gd name="connsiteY17" fmla="*/ 219075 h 309885"/>
                <a:gd name="connsiteX18" fmla="*/ 4171950 w 5831545"/>
                <a:gd name="connsiteY18" fmla="*/ 200025 h 309885"/>
                <a:gd name="connsiteX19" fmla="*/ 4200525 w 5831545"/>
                <a:gd name="connsiteY19" fmla="*/ 190500 h 309885"/>
                <a:gd name="connsiteX20" fmla="*/ 4229100 w 5831545"/>
                <a:gd name="connsiteY20" fmla="*/ 171450 h 309885"/>
                <a:gd name="connsiteX21" fmla="*/ 4419600 w 5831545"/>
                <a:gd name="connsiteY21" fmla="*/ 161925 h 309885"/>
                <a:gd name="connsiteX22" fmla="*/ 5133975 w 5831545"/>
                <a:gd name="connsiteY22" fmla="*/ 142875 h 309885"/>
                <a:gd name="connsiteX23" fmla="*/ 5362575 w 5831545"/>
                <a:gd name="connsiteY23" fmla="*/ 123825 h 309885"/>
                <a:gd name="connsiteX24" fmla="*/ 5429250 w 5831545"/>
                <a:gd name="connsiteY24" fmla="*/ 114300 h 309885"/>
                <a:gd name="connsiteX25" fmla="*/ 5619750 w 5831545"/>
                <a:gd name="connsiteY25" fmla="*/ 104775 h 309885"/>
                <a:gd name="connsiteX26" fmla="*/ 5676900 w 5831545"/>
                <a:gd name="connsiteY26" fmla="*/ 85725 h 309885"/>
                <a:gd name="connsiteX27" fmla="*/ 5705475 w 5831545"/>
                <a:gd name="connsiteY27" fmla="*/ 66675 h 309885"/>
                <a:gd name="connsiteX28" fmla="*/ 5800725 w 5831545"/>
                <a:gd name="connsiteY28" fmla="*/ 38100 h 309885"/>
                <a:gd name="connsiteX29" fmla="*/ 5829300 w 5831545"/>
                <a:gd name="connsiteY29" fmla="*/ 0 h 30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31545" h="309885">
                  <a:moveTo>
                    <a:pt x="0" y="180975"/>
                  </a:moveTo>
                  <a:cubicBezTo>
                    <a:pt x="207358" y="199826"/>
                    <a:pt x="118672" y="196840"/>
                    <a:pt x="457200" y="171450"/>
                  </a:cubicBezTo>
                  <a:cubicBezTo>
                    <a:pt x="467212" y="170699"/>
                    <a:pt x="476121" y="164683"/>
                    <a:pt x="485775" y="161925"/>
                  </a:cubicBezTo>
                  <a:cubicBezTo>
                    <a:pt x="498362" y="158329"/>
                    <a:pt x="511175" y="155575"/>
                    <a:pt x="523875" y="152400"/>
                  </a:cubicBezTo>
                  <a:lnTo>
                    <a:pt x="914400" y="171450"/>
                  </a:lnTo>
                  <a:cubicBezTo>
                    <a:pt x="924417" y="172133"/>
                    <a:pt x="933088" y="179230"/>
                    <a:pt x="942975" y="180975"/>
                  </a:cubicBezTo>
                  <a:cubicBezTo>
                    <a:pt x="1035413" y="197288"/>
                    <a:pt x="1083168" y="200709"/>
                    <a:pt x="1171575" y="209550"/>
                  </a:cubicBezTo>
                  <a:cubicBezTo>
                    <a:pt x="1190625" y="215900"/>
                    <a:pt x="1209244" y="223730"/>
                    <a:pt x="1228725" y="228600"/>
                  </a:cubicBezTo>
                  <a:cubicBezTo>
                    <a:pt x="1256191" y="235467"/>
                    <a:pt x="1339521" y="244831"/>
                    <a:pt x="1362075" y="247650"/>
                  </a:cubicBezTo>
                  <a:cubicBezTo>
                    <a:pt x="1548779" y="309885"/>
                    <a:pt x="1399150" y="267167"/>
                    <a:pt x="1828800" y="257175"/>
                  </a:cubicBezTo>
                  <a:cubicBezTo>
                    <a:pt x="2120488" y="220714"/>
                    <a:pt x="1980703" y="232435"/>
                    <a:pt x="2247900" y="219075"/>
                  </a:cubicBezTo>
                  <a:cubicBezTo>
                    <a:pt x="2363771" y="180451"/>
                    <a:pt x="2296019" y="200025"/>
                    <a:pt x="2562225" y="200025"/>
                  </a:cubicBezTo>
                  <a:cubicBezTo>
                    <a:pt x="2778148" y="200025"/>
                    <a:pt x="2994025" y="206375"/>
                    <a:pt x="3209925" y="209550"/>
                  </a:cubicBezTo>
                  <a:cubicBezTo>
                    <a:pt x="3225800" y="215900"/>
                    <a:pt x="3241330" y="223193"/>
                    <a:pt x="3257550" y="228600"/>
                  </a:cubicBezTo>
                  <a:cubicBezTo>
                    <a:pt x="3280779" y="236343"/>
                    <a:pt x="3320627" y="242617"/>
                    <a:pt x="3343275" y="247650"/>
                  </a:cubicBezTo>
                  <a:cubicBezTo>
                    <a:pt x="3356054" y="250490"/>
                    <a:pt x="3368675" y="254000"/>
                    <a:pt x="3381375" y="257175"/>
                  </a:cubicBezTo>
                  <a:cubicBezTo>
                    <a:pt x="3590925" y="254000"/>
                    <a:pt x="3800633" y="256375"/>
                    <a:pt x="4010025" y="247650"/>
                  </a:cubicBezTo>
                  <a:cubicBezTo>
                    <a:pt x="4021455" y="247174"/>
                    <a:pt x="4075747" y="224076"/>
                    <a:pt x="4095750" y="219075"/>
                  </a:cubicBezTo>
                  <a:cubicBezTo>
                    <a:pt x="4121150" y="212725"/>
                    <a:pt x="4147112" y="208304"/>
                    <a:pt x="4171950" y="200025"/>
                  </a:cubicBezTo>
                  <a:cubicBezTo>
                    <a:pt x="4181475" y="196850"/>
                    <a:pt x="4191545" y="194990"/>
                    <a:pt x="4200525" y="190500"/>
                  </a:cubicBezTo>
                  <a:cubicBezTo>
                    <a:pt x="4210764" y="185380"/>
                    <a:pt x="4217749" y="172931"/>
                    <a:pt x="4229100" y="171450"/>
                  </a:cubicBezTo>
                  <a:cubicBezTo>
                    <a:pt x="4292145" y="163227"/>
                    <a:pt x="4356100" y="165100"/>
                    <a:pt x="4419600" y="161925"/>
                  </a:cubicBezTo>
                  <a:cubicBezTo>
                    <a:pt x="4690398" y="107765"/>
                    <a:pt x="4379409" y="166957"/>
                    <a:pt x="5133975" y="142875"/>
                  </a:cubicBezTo>
                  <a:cubicBezTo>
                    <a:pt x="5210400" y="140436"/>
                    <a:pt x="5286879" y="134639"/>
                    <a:pt x="5362575" y="123825"/>
                  </a:cubicBezTo>
                  <a:cubicBezTo>
                    <a:pt x="5384800" y="120650"/>
                    <a:pt x="5406861" y="115958"/>
                    <a:pt x="5429250" y="114300"/>
                  </a:cubicBezTo>
                  <a:cubicBezTo>
                    <a:pt x="5492656" y="109603"/>
                    <a:pt x="5556250" y="107950"/>
                    <a:pt x="5619750" y="104775"/>
                  </a:cubicBezTo>
                  <a:cubicBezTo>
                    <a:pt x="5638800" y="98425"/>
                    <a:pt x="5660192" y="96864"/>
                    <a:pt x="5676900" y="85725"/>
                  </a:cubicBezTo>
                  <a:cubicBezTo>
                    <a:pt x="5686425" y="79375"/>
                    <a:pt x="5695014" y="71324"/>
                    <a:pt x="5705475" y="66675"/>
                  </a:cubicBezTo>
                  <a:cubicBezTo>
                    <a:pt x="5735290" y="53424"/>
                    <a:pt x="5769060" y="46016"/>
                    <a:pt x="5800725" y="38100"/>
                  </a:cubicBezTo>
                  <a:cubicBezTo>
                    <a:pt x="5831545" y="7280"/>
                    <a:pt x="5829300" y="22995"/>
                    <a:pt x="5829300" y="0"/>
                  </a:cubicBezTo>
                </a:path>
              </a:pathLst>
            </a:cu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 46"/>
            <p:cNvSpPr/>
            <p:nvPr/>
          </p:nvSpPr>
          <p:spPr>
            <a:xfrm>
              <a:off x="704850" y="1933575"/>
              <a:ext cx="1800225" cy="193918"/>
            </a:xfrm>
            <a:custGeom>
              <a:avLst/>
              <a:gdLst>
                <a:gd name="connsiteX0" fmla="*/ 0 w 1800225"/>
                <a:gd name="connsiteY0" fmla="*/ 85725 h 193918"/>
                <a:gd name="connsiteX1" fmla="*/ 19050 w 1800225"/>
                <a:gd name="connsiteY1" fmla="*/ 57150 h 193918"/>
                <a:gd name="connsiteX2" fmla="*/ 95250 w 1800225"/>
                <a:gd name="connsiteY2" fmla="*/ 28575 h 193918"/>
                <a:gd name="connsiteX3" fmla="*/ 133350 w 1800225"/>
                <a:gd name="connsiteY3" fmla="*/ 9525 h 193918"/>
                <a:gd name="connsiteX4" fmla="*/ 161925 w 1800225"/>
                <a:gd name="connsiteY4" fmla="*/ 0 h 193918"/>
                <a:gd name="connsiteX5" fmla="*/ 266700 w 1800225"/>
                <a:gd name="connsiteY5" fmla="*/ 9525 h 193918"/>
                <a:gd name="connsiteX6" fmla="*/ 361950 w 1800225"/>
                <a:gd name="connsiteY6" fmla="*/ 95250 h 193918"/>
                <a:gd name="connsiteX7" fmla="*/ 542925 w 1800225"/>
                <a:gd name="connsiteY7" fmla="*/ 114300 h 193918"/>
                <a:gd name="connsiteX8" fmla="*/ 581025 w 1800225"/>
                <a:gd name="connsiteY8" fmla="*/ 142875 h 193918"/>
                <a:gd name="connsiteX9" fmla="*/ 609600 w 1800225"/>
                <a:gd name="connsiteY9" fmla="*/ 152400 h 193918"/>
                <a:gd name="connsiteX10" fmla="*/ 638175 w 1800225"/>
                <a:gd name="connsiteY10" fmla="*/ 190500 h 193918"/>
                <a:gd name="connsiteX11" fmla="*/ 904875 w 1800225"/>
                <a:gd name="connsiteY11" fmla="*/ 180975 h 193918"/>
                <a:gd name="connsiteX12" fmla="*/ 990600 w 1800225"/>
                <a:gd name="connsiteY12" fmla="*/ 123825 h 193918"/>
                <a:gd name="connsiteX13" fmla="*/ 1047750 w 1800225"/>
                <a:gd name="connsiteY13" fmla="*/ 104775 h 193918"/>
                <a:gd name="connsiteX14" fmla="*/ 1104900 w 1800225"/>
                <a:gd name="connsiteY14" fmla="*/ 76200 h 193918"/>
                <a:gd name="connsiteX15" fmla="*/ 1171575 w 1800225"/>
                <a:gd name="connsiteY15" fmla="*/ 66675 h 193918"/>
                <a:gd name="connsiteX16" fmla="*/ 1228725 w 1800225"/>
                <a:gd name="connsiteY16" fmla="*/ 57150 h 193918"/>
                <a:gd name="connsiteX17" fmla="*/ 1314450 w 1800225"/>
                <a:gd name="connsiteY17" fmla="*/ 19050 h 193918"/>
                <a:gd name="connsiteX18" fmla="*/ 1343025 w 1800225"/>
                <a:gd name="connsiteY18" fmla="*/ 9525 h 193918"/>
                <a:gd name="connsiteX19" fmla="*/ 1600200 w 1800225"/>
                <a:gd name="connsiteY19" fmla="*/ 38100 h 193918"/>
                <a:gd name="connsiteX20" fmla="*/ 1628775 w 1800225"/>
                <a:gd name="connsiteY20" fmla="*/ 57150 h 193918"/>
                <a:gd name="connsiteX21" fmla="*/ 1685925 w 1800225"/>
                <a:gd name="connsiteY21" fmla="*/ 76200 h 193918"/>
                <a:gd name="connsiteX22" fmla="*/ 1714500 w 1800225"/>
                <a:gd name="connsiteY22" fmla="*/ 85725 h 193918"/>
                <a:gd name="connsiteX23" fmla="*/ 1800225 w 1800225"/>
                <a:gd name="connsiteY23" fmla="*/ 95250 h 19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00225" h="193918">
                  <a:moveTo>
                    <a:pt x="0" y="85725"/>
                  </a:moveTo>
                  <a:cubicBezTo>
                    <a:pt x="6350" y="76200"/>
                    <a:pt x="10256" y="64479"/>
                    <a:pt x="19050" y="57150"/>
                  </a:cubicBezTo>
                  <a:cubicBezTo>
                    <a:pt x="47980" y="33042"/>
                    <a:pt x="62625" y="40810"/>
                    <a:pt x="95250" y="28575"/>
                  </a:cubicBezTo>
                  <a:cubicBezTo>
                    <a:pt x="108545" y="23589"/>
                    <a:pt x="120299" y="15118"/>
                    <a:pt x="133350" y="9525"/>
                  </a:cubicBezTo>
                  <a:cubicBezTo>
                    <a:pt x="142578" y="5570"/>
                    <a:pt x="152400" y="3175"/>
                    <a:pt x="161925" y="0"/>
                  </a:cubicBezTo>
                  <a:cubicBezTo>
                    <a:pt x="196850" y="3175"/>
                    <a:pt x="232815" y="489"/>
                    <a:pt x="266700" y="9525"/>
                  </a:cubicBezTo>
                  <a:cubicBezTo>
                    <a:pt x="296777" y="17545"/>
                    <a:pt x="343767" y="89189"/>
                    <a:pt x="361950" y="95250"/>
                  </a:cubicBezTo>
                  <a:cubicBezTo>
                    <a:pt x="438812" y="120871"/>
                    <a:pt x="380504" y="104149"/>
                    <a:pt x="542925" y="114300"/>
                  </a:cubicBezTo>
                  <a:cubicBezTo>
                    <a:pt x="555625" y="123825"/>
                    <a:pt x="567242" y="134999"/>
                    <a:pt x="581025" y="142875"/>
                  </a:cubicBezTo>
                  <a:cubicBezTo>
                    <a:pt x="589742" y="147856"/>
                    <a:pt x="601887" y="145972"/>
                    <a:pt x="609600" y="152400"/>
                  </a:cubicBezTo>
                  <a:cubicBezTo>
                    <a:pt x="621796" y="162563"/>
                    <a:pt x="628650" y="177800"/>
                    <a:pt x="638175" y="190500"/>
                  </a:cubicBezTo>
                  <a:cubicBezTo>
                    <a:pt x="727075" y="187325"/>
                    <a:pt x="816865" y="193918"/>
                    <a:pt x="904875" y="180975"/>
                  </a:cubicBezTo>
                  <a:cubicBezTo>
                    <a:pt x="956009" y="173455"/>
                    <a:pt x="950745" y="137110"/>
                    <a:pt x="990600" y="123825"/>
                  </a:cubicBezTo>
                  <a:cubicBezTo>
                    <a:pt x="1009650" y="117475"/>
                    <a:pt x="1031042" y="115914"/>
                    <a:pt x="1047750" y="104775"/>
                  </a:cubicBezTo>
                  <a:cubicBezTo>
                    <a:pt x="1071832" y="88720"/>
                    <a:pt x="1076732" y="81834"/>
                    <a:pt x="1104900" y="76200"/>
                  </a:cubicBezTo>
                  <a:cubicBezTo>
                    <a:pt x="1126915" y="71797"/>
                    <a:pt x="1149385" y="70089"/>
                    <a:pt x="1171575" y="66675"/>
                  </a:cubicBezTo>
                  <a:cubicBezTo>
                    <a:pt x="1190663" y="63738"/>
                    <a:pt x="1209675" y="60325"/>
                    <a:pt x="1228725" y="57150"/>
                  </a:cubicBezTo>
                  <a:cubicBezTo>
                    <a:pt x="1274008" y="26961"/>
                    <a:pt x="1246440" y="41720"/>
                    <a:pt x="1314450" y="19050"/>
                  </a:cubicBezTo>
                  <a:lnTo>
                    <a:pt x="1343025" y="9525"/>
                  </a:lnTo>
                  <a:cubicBezTo>
                    <a:pt x="1347466" y="9736"/>
                    <a:pt x="1544596" y="1031"/>
                    <a:pt x="1600200" y="38100"/>
                  </a:cubicBezTo>
                  <a:cubicBezTo>
                    <a:pt x="1609725" y="44450"/>
                    <a:pt x="1618314" y="52501"/>
                    <a:pt x="1628775" y="57150"/>
                  </a:cubicBezTo>
                  <a:cubicBezTo>
                    <a:pt x="1647125" y="65305"/>
                    <a:pt x="1666875" y="69850"/>
                    <a:pt x="1685925" y="76200"/>
                  </a:cubicBezTo>
                  <a:cubicBezTo>
                    <a:pt x="1695450" y="79375"/>
                    <a:pt x="1704521" y="84616"/>
                    <a:pt x="1714500" y="85725"/>
                  </a:cubicBezTo>
                  <a:lnTo>
                    <a:pt x="1800225" y="9525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orma livre 47"/>
            <p:cNvSpPr/>
            <p:nvPr/>
          </p:nvSpPr>
          <p:spPr>
            <a:xfrm>
              <a:off x="2733675" y="2847975"/>
              <a:ext cx="6117692" cy="200025"/>
            </a:xfrm>
            <a:custGeom>
              <a:avLst/>
              <a:gdLst>
                <a:gd name="connsiteX0" fmla="*/ 0 w 6117692"/>
                <a:gd name="connsiteY0" fmla="*/ 152400 h 200025"/>
                <a:gd name="connsiteX1" fmla="*/ 285750 w 6117692"/>
                <a:gd name="connsiteY1" fmla="*/ 142875 h 200025"/>
                <a:gd name="connsiteX2" fmla="*/ 333375 w 6117692"/>
                <a:gd name="connsiteY2" fmla="*/ 123825 h 200025"/>
                <a:gd name="connsiteX3" fmla="*/ 390525 w 6117692"/>
                <a:gd name="connsiteY3" fmla="*/ 95250 h 200025"/>
                <a:gd name="connsiteX4" fmla="*/ 419100 w 6117692"/>
                <a:gd name="connsiteY4" fmla="*/ 85725 h 200025"/>
                <a:gd name="connsiteX5" fmla="*/ 476250 w 6117692"/>
                <a:gd name="connsiteY5" fmla="*/ 57150 h 200025"/>
                <a:gd name="connsiteX6" fmla="*/ 923925 w 6117692"/>
                <a:gd name="connsiteY6" fmla="*/ 66675 h 200025"/>
                <a:gd name="connsiteX7" fmla="*/ 952500 w 6117692"/>
                <a:gd name="connsiteY7" fmla="*/ 76200 h 200025"/>
                <a:gd name="connsiteX8" fmla="*/ 1019175 w 6117692"/>
                <a:gd name="connsiteY8" fmla="*/ 85725 h 200025"/>
                <a:gd name="connsiteX9" fmla="*/ 1171575 w 6117692"/>
                <a:gd name="connsiteY9" fmla="*/ 95250 h 200025"/>
                <a:gd name="connsiteX10" fmla="*/ 2019300 w 6117692"/>
                <a:gd name="connsiteY10" fmla="*/ 123825 h 200025"/>
                <a:gd name="connsiteX11" fmla="*/ 2105025 w 6117692"/>
                <a:gd name="connsiteY11" fmla="*/ 142875 h 200025"/>
                <a:gd name="connsiteX12" fmla="*/ 2200275 w 6117692"/>
                <a:gd name="connsiteY12" fmla="*/ 161925 h 200025"/>
                <a:gd name="connsiteX13" fmla="*/ 2238375 w 6117692"/>
                <a:gd name="connsiteY13" fmla="*/ 180975 h 200025"/>
                <a:gd name="connsiteX14" fmla="*/ 2333625 w 6117692"/>
                <a:gd name="connsiteY14" fmla="*/ 200025 h 200025"/>
                <a:gd name="connsiteX15" fmla="*/ 2619375 w 6117692"/>
                <a:gd name="connsiteY15" fmla="*/ 180975 h 200025"/>
                <a:gd name="connsiteX16" fmla="*/ 2676525 w 6117692"/>
                <a:gd name="connsiteY16" fmla="*/ 171450 h 200025"/>
                <a:gd name="connsiteX17" fmla="*/ 2809875 w 6117692"/>
                <a:gd name="connsiteY17" fmla="*/ 161925 h 200025"/>
                <a:gd name="connsiteX18" fmla="*/ 3019425 w 6117692"/>
                <a:gd name="connsiteY18" fmla="*/ 142875 h 200025"/>
                <a:gd name="connsiteX19" fmla="*/ 3448050 w 6117692"/>
                <a:gd name="connsiteY19" fmla="*/ 123825 h 200025"/>
                <a:gd name="connsiteX20" fmla="*/ 3524250 w 6117692"/>
                <a:gd name="connsiteY20" fmla="*/ 114300 h 200025"/>
                <a:gd name="connsiteX21" fmla="*/ 3657600 w 6117692"/>
                <a:gd name="connsiteY21" fmla="*/ 104775 h 200025"/>
                <a:gd name="connsiteX22" fmla="*/ 3705225 w 6117692"/>
                <a:gd name="connsiteY22" fmla="*/ 95250 h 200025"/>
                <a:gd name="connsiteX23" fmla="*/ 3810000 w 6117692"/>
                <a:gd name="connsiteY23" fmla="*/ 85725 h 200025"/>
                <a:gd name="connsiteX24" fmla="*/ 3867150 w 6117692"/>
                <a:gd name="connsiteY24" fmla="*/ 76200 h 200025"/>
                <a:gd name="connsiteX25" fmla="*/ 4038600 w 6117692"/>
                <a:gd name="connsiteY25" fmla="*/ 57150 h 200025"/>
                <a:gd name="connsiteX26" fmla="*/ 4248150 w 6117692"/>
                <a:gd name="connsiteY26" fmla="*/ 19050 h 200025"/>
                <a:gd name="connsiteX27" fmla="*/ 4305300 w 6117692"/>
                <a:gd name="connsiteY27" fmla="*/ 9525 h 200025"/>
                <a:gd name="connsiteX28" fmla="*/ 4429125 w 6117692"/>
                <a:gd name="connsiteY28" fmla="*/ 0 h 200025"/>
                <a:gd name="connsiteX29" fmla="*/ 4724400 w 6117692"/>
                <a:gd name="connsiteY29" fmla="*/ 9525 h 200025"/>
                <a:gd name="connsiteX30" fmla="*/ 4762500 w 6117692"/>
                <a:gd name="connsiteY30" fmla="*/ 19050 h 200025"/>
                <a:gd name="connsiteX31" fmla="*/ 4886325 w 6117692"/>
                <a:gd name="connsiteY31" fmla="*/ 38100 h 200025"/>
                <a:gd name="connsiteX32" fmla="*/ 5019675 w 6117692"/>
                <a:gd name="connsiteY32" fmla="*/ 47625 h 200025"/>
                <a:gd name="connsiteX33" fmla="*/ 5229225 w 6117692"/>
                <a:gd name="connsiteY33" fmla="*/ 66675 h 200025"/>
                <a:gd name="connsiteX34" fmla="*/ 5295900 w 6117692"/>
                <a:gd name="connsiteY34" fmla="*/ 85725 h 200025"/>
                <a:gd name="connsiteX35" fmla="*/ 5810250 w 6117692"/>
                <a:gd name="connsiteY35" fmla="*/ 66675 h 200025"/>
                <a:gd name="connsiteX36" fmla="*/ 6029325 w 6117692"/>
                <a:gd name="connsiteY36" fmla="*/ 76200 h 200025"/>
                <a:gd name="connsiteX37" fmla="*/ 6086475 w 6117692"/>
                <a:gd name="connsiteY37" fmla="*/ 114300 h 200025"/>
                <a:gd name="connsiteX38" fmla="*/ 6115050 w 6117692"/>
                <a:gd name="connsiteY38" fmla="*/ 14287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117692" h="200025">
                  <a:moveTo>
                    <a:pt x="0" y="152400"/>
                  </a:moveTo>
                  <a:cubicBezTo>
                    <a:pt x="95250" y="149225"/>
                    <a:pt x="190795" y="151014"/>
                    <a:pt x="285750" y="142875"/>
                  </a:cubicBezTo>
                  <a:cubicBezTo>
                    <a:pt x="302785" y="141415"/>
                    <a:pt x="317366" y="129828"/>
                    <a:pt x="333375" y="123825"/>
                  </a:cubicBezTo>
                  <a:cubicBezTo>
                    <a:pt x="429140" y="87913"/>
                    <a:pt x="289370" y="145828"/>
                    <a:pt x="390525" y="95250"/>
                  </a:cubicBezTo>
                  <a:cubicBezTo>
                    <a:pt x="399505" y="90760"/>
                    <a:pt x="410120" y="90215"/>
                    <a:pt x="419100" y="85725"/>
                  </a:cubicBezTo>
                  <a:cubicBezTo>
                    <a:pt x="492958" y="48796"/>
                    <a:pt x="404426" y="81091"/>
                    <a:pt x="476250" y="57150"/>
                  </a:cubicBezTo>
                  <a:lnTo>
                    <a:pt x="923925" y="66675"/>
                  </a:lnTo>
                  <a:cubicBezTo>
                    <a:pt x="933957" y="67076"/>
                    <a:pt x="942655" y="74231"/>
                    <a:pt x="952500" y="76200"/>
                  </a:cubicBezTo>
                  <a:cubicBezTo>
                    <a:pt x="974515" y="80603"/>
                    <a:pt x="996809" y="83780"/>
                    <a:pt x="1019175" y="85725"/>
                  </a:cubicBezTo>
                  <a:cubicBezTo>
                    <a:pt x="1069883" y="90134"/>
                    <a:pt x="1120775" y="92075"/>
                    <a:pt x="1171575" y="95250"/>
                  </a:cubicBezTo>
                  <a:cubicBezTo>
                    <a:pt x="1493029" y="148826"/>
                    <a:pt x="1150872" y="94552"/>
                    <a:pt x="2019300" y="123825"/>
                  </a:cubicBezTo>
                  <a:cubicBezTo>
                    <a:pt x="2068022" y="125467"/>
                    <a:pt x="2067659" y="132199"/>
                    <a:pt x="2105025" y="142875"/>
                  </a:cubicBezTo>
                  <a:cubicBezTo>
                    <a:pt x="2144810" y="154242"/>
                    <a:pt x="2155367" y="154440"/>
                    <a:pt x="2200275" y="161925"/>
                  </a:cubicBezTo>
                  <a:cubicBezTo>
                    <a:pt x="2212975" y="168275"/>
                    <a:pt x="2225080" y="175989"/>
                    <a:pt x="2238375" y="180975"/>
                  </a:cubicBezTo>
                  <a:cubicBezTo>
                    <a:pt x="2261109" y="189500"/>
                    <a:pt x="2313872" y="196733"/>
                    <a:pt x="2333625" y="200025"/>
                  </a:cubicBezTo>
                  <a:lnTo>
                    <a:pt x="2619375" y="180975"/>
                  </a:lnTo>
                  <a:cubicBezTo>
                    <a:pt x="2638621" y="179371"/>
                    <a:pt x="2657308" y="173372"/>
                    <a:pt x="2676525" y="171450"/>
                  </a:cubicBezTo>
                  <a:cubicBezTo>
                    <a:pt x="2720867" y="167016"/>
                    <a:pt x="2765425" y="165100"/>
                    <a:pt x="2809875" y="161925"/>
                  </a:cubicBezTo>
                  <a:cubicBezTo>
                    <a:pt x="2906848" y="142530"/>
                    <a:pt x="2853597" y="150899"/>
                    <a:pt x="3019425" y="142875"/>
                  </a:cubicBezTo>
                  <a:lnTo>
                    <a:pt x="3448050" y="123825"/>
                  </a:lnTo>
                  <a:cubicBezTo>
                    <a:pt x="3473450" y="120650"/>
                    <a:pt x="3498757" y="116618"/>
                    <a:pt x="3524250" y="114300"/>
                  </a:cubicBezTo>
                  <a:cubicBezTo>
                    <a:pt x="3568630" y="110265"/>
                    <a:pt x="3613282" y="109440"/>
                    <a:pt x="3657600" y="104775"/>
                  </a:cubicBezTo>
                  <a:cubicBezTo>
                    <a:pt x="3673700" y="103080"/>
                    <a:pt x="3689161" y="97258"/>
                    <a:pt x="3705225" y="95250"/>
                  </a:cubicBezTo>
                  <a:cubicBezTo>
                    <a:pt x="3740023" y="90900"/>
                    <a:pt x="3775171" y="89823"/>
                    <a:pt x="3810000" y="85725"/>
                  </a:cubicBezTo>
                  <a:cubicBezTo>
                    <a:pt x="3829180" y="83468"/>
                    <a:pt x="3848031" y="78931"/>
                    <a:pt x="3867150" y="76200"/>
                  </a:cubicBezTo>
                  <a:cubicBezTo>
                    <a:pt x="3966401" y="62021"/>
                    <a:pt x="3928613" y="70090"/>
                    <a:pt x="4038600" y="57150"/>
                  </a:cubicBezTo>
                  <a:cubicBezTo>
                    <a:pt x="4146168" y="44495"/>
                    <a:pt x="4098808" y="43940"/>
                    <a:pt x="4248150" y="19050"/>
                  </a:cubicBezTo>
                  <a:cubicBezTo>
                    <a:pt x="4267200" y="15875"/>
                    <a:pt x="4286093" y="11547"/>
                    <a:pt x="4305300" y="9525"/>
                  </a:cubicBezTo>
                  <a:cubicBezTo>
                    <a:pt x="4346469" y="5191"/>
                    <a:pt x="4387850" y="3175"/>
                    <a:pt x="4429125" y="0"/>
                  </a:cubicBezTo>
                  <a:cubicBezTo>
                    <a:pt x="4527550" y="3175"/>
                    <a:pt x="4626084" y="3907"/>
                    <a:pt x="4724400" y="9525"/>
                  </a:cubicBezTo>
                  <a:cubicBezTo>
                    <a:pt x="4737470" y="10272"/>
                    <a:pt x="4749663" y="16483"/>
                    <a:pt x="4762500" y="19050"/>
                  </a:cubicBezTo>
                  <a:cubicBezTo>
                    <a:pt x="4783018" y="23154"/>
                    <a:pt x="4868858" y="36436"/>
                    <a:pt x="4886325" y="38100"/>
                  </a:cubicBezTo>
                  <a:cubicBezTo>
                    <a:pt x="4930688" y="42325"/>
                    <a:pt x="4975243" y="44207"/>
                    <a:pt x="5019675" y="47625"/>
                  </a:cubicBezTo>
                  <a:cubicBezTo>
                    <a:pt x="5125190" y="55742"/>
                    <a:pt x="5129803" y="56733"/>
                    <a:pt x="5229225" y="66675"/>
                  </a:cubicBezTo>
                  <a:cubicBezTo>
                    <a:pt x="5251450" y="73025"/>
                    <a:pt x="5272789" y="85312"/>
                    <a:pt x="5295900" y="85725"/>
                  </a:cubicBezTo>
                  <a:cubicBezTo>
                    <a:pt x="5693991" y="92834"/>
                    <a:pt x="5618864" y="104952"/>
                    <a:pt x="5810250" y="66675"/>
                  </a:cubicBezTo>
                  <a:cubicBezTo>
                    <a:pt x="5883275" y="69850"/>
                    <a:pt x="5956446" y="70594"/>
                    <a:pt x="6029325" y="76200"/>
                  </a:cubicBezTo>
                  <a:cubicBezTo>
                    <a:pt x="6062520" y="78753"/>
                    <a:pt x="6061748" y="93694"/>
                    <a:pt x="6086475" y="114300"/>
                  </a:cubicBezTo>
                  <a:cubicBezTo>
                    <a:pt x="6117692" y="140314"/>
                    <a:pt x="6115050" y="120459"/>
                    <a:pt x="6115050" y="142875"/>
                  </a:cubicBezTo>
                </a:path>
              </a:pathLst>
            </a:cu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371600" y="512763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9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60" y="1700808"/>
            <a:ext cx="570425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7" name="Grupo 66"/>
          <p:cNvGrpSpPr/>
          <p:nvPr/>
        </p:nvGrpSpPr>
        <p:grpSpPr>
          <a:xfrm>
            <a:off x="1547664" y="1871174"/>
            <a:ext cx="5760640" cy="3619625"/>
            <a:chOff x="1547664" y="1871174"/>
            <a:chExt cx="5760640" cy="3619625"/>
          </a:xfrm>
        </p:grpSpPr>
        <p:sp>
          <p:nvSpPr>
            <p:cNvPr id="60" name="Forma livre 59"/>
            <p:cNvSpPr/>
            <p:nvPr/>
          </p:nvSpPr>
          <p:spPr>
            <a:xfrm>
              <a:off x="1582151" y="3397882"/>
              <a:ext cx="5685670" cy="2092917"/>
            </a:xfrm>
            <a:custGeom>
              <a:avLst/>
              <a:gdLst>
                <a:gd name="connsiteX0" fmla="*/ 0 w 4249270"/>
                <a:gd name="connsiteY0" fmla="*/ 0 h 1656769"/>
                <a:gd name="connsiteX1" fmla="*/ 26894 w 4249270"/>
                <a:gd name="connsiteY1" fmla="*/ 40342 h 1656769"/>
                <a:gd name="connsiteX2" fmla="*/ 94129 w 4249270"/>
                <a:gd name="connsiteY2" fmla="*/ 80683 h 1656769"/>
                <a:gd name="connsiteX3" fmla="*/ 336176 w 4249270"/>
                <a:gd name="connsiteY3" fmla="*/ 174812 h 1656769"/>
                <a:gd name="connsiteX4" fmla="*/ 497541 w 4249270"/>
                <a:gd name="connsiteY4" fmla="*/ 242047 h 1656769"/>
                <a:gd name="connsiteX5" fmla="*/ 551329 w 4249270"/>
                <a:gd name="connsiteY5" fmla="*/ 255495 h 1656769"/>
                <a:gd name="connsiteX6" fmla="*/ 685800 w 4249270"/>
                <a:gd name="connsiteY6" fmla="*/ 295836 h 1656769"/>
                <a:gd name="connsiteX7" fmla="*/ 1210235 w 4249270"/>
                <a:gd name="connsiteY7" fmla="*/ 484095 h 1656769"/>
                <a:gd name="connsiteX8" fmla="*/ 1344705 w 4249270"/>
                <a:gd name="connsiteY8" fmla="*/ 510989 h 1656769"/>
                <a:gd name="connsiteX9" fmla="*/ 1452282 w 4249270"/>
                <a:gd name="connsiteY9" fmla="*/ 537883 h 1656769"/>
                <a:gd name="connsiteX10" fmla="*/ 1546411 w 4249270"/>
                <a:gd name="connsiteY10" fmla="*/ 551330 h 1656769"/>
                <a:gd name="connsiteX11" fmla="*/ 1640541 w 4249270"/>
                <a:gd name="connsiteY11" fmla="*/ 591671 h 1656769"/>
                <a:gd name="connsiteX12" fmla="*/ 1734670 w 4249270"/>
                <a:gd name="connsiteY12" fmla="*/ 618565 h 1656769"/>
                <a:gd name="connsiteX13" fmla="*/ 1775011 w 4249270"/>
                <a:gd name="connsiteY13" fmla="*/ 632012 h 1656769"/>
                <a:gd name="connsiteX14" fmla="*/ 2191870 w 4249270"/>
                <a:gd name="connsiteY14" fmla="*/ 645459 h 1656769"/>
                <a:gd name="connsiteX15" fmla="*/ 2272552 w 4249270"/>
                <a:gd name="connsiteY15" fmla="*/ 726142 h 1656769"/>
                <a:gd name="connsiteX16" fmla="*/ 2286000 w 4249270"/>
                <a:gd name="connsiteY16" fmla="*/ 820271 h 1656769"/>
                <a:gd name="connsiteX17" fmla="*/ 2312894 w 4249270"/>
                <a:gd name="connsiteY17" fmla="*/ 900953 h 1656769"/>
                <a:gd name="connsiteX18" fmla="*/ 2326341 w 4249270"/>
                <a:gd name="connsiteY18" fmla="*/ 954742 h 1656769"/>
                <a:gd name="connsiteX19" fmla="*/ 2366682 w 4249270"/>
                <a:gd name="connsiteY19" fmla="*/ 1129553 h 1656769"/>
                <a:gd name="connsiteX20" fmla="*/ 2407023 w 4249270"/>
                <a:gd name="connsiteY20" fmla="*/ 1210236 h 1656769"/>
                <a:gd name="connsiteX21" fmla="*/ 2433917 w 4249270"/>
                <a:gd name="connsiteY21" fmla="*/ 1250577 h 1656769"/>
                <a:gd name="connsiteX22" fmla="*/ 2447364 w 4249270"/>
                <a:gd name="connsiteY22" fmla="*/ 1331259 h 1656769"/>
                <a:gd name="connsiteX23" fmla="*/ 2729752 w 4249270"/>
                <a:gd name="connsiteY23" fmla="*/ 1385047 h 1656769"/>
                <a:gd name="connsiteX24" fmla="*/ 2770094 w 4249270"/>
                <a:gd name="connsiteY24" fmla="*/ 1398495 h 1656769"/>
                <a:gd name="connsiteX25" fmla="*/ 3186952 w 4249270"/>
                <a:gd name="connsiteY25" fmla="*/ 1438836 h 1656769"/>
                <a:gd name="connsiteX26" fmla="*/ 3240741 w 4249270"/>
                <a:gd name="connsiteY26" fmla="*/ 1452283 h 1656769"/>
                <a:gd name="connsiteX27" fmla="*/ 3388658 w 4249270"/>
                <a:gd name="connsiteY27" fmla="*/ 1492624 h 1656769"/>
                <a:gd name="connsiteX28" fmla="*/ 3778623 w 4249270"/>
                <a:gd name="connsiteY28" fmla="*/ 1532965 h 1656769"/>
                <a:gd name="connsiteX29" fmla="*/ 3872752 w 4249270"/>
                <a:gd name="connsiteY29" fmla="*/ 1559859 h 1656769"/>
                <a:gd name="connsiteX30" fmla="*/ 3953435 w 4249270"/>
                <a:gd name="connsiteY30" fmla="*/ 1600200 h 1656769"/>
                <a:gd name="connsiteX31" fmla="*/ 4074458 w 4249270"/>
                <a:gd name="connsiteY31" fmla="*/ 1627095 h 1656769"/>
                <a:gd name="connsiteX32" fmla="*/ 4141694 w 4249270"/>
                <a:gd name="connsiteY32" fmla="*/ 1640542 h 1656769"/>
                <a:gd name="connsiteX33" fmla="*/ 4182035 w 4249270"/>
                <a:gd name="connsiteY33" fmla="*/ 1653989 h 1656769"/>
                <a:gd name="connsiteX34" fmla="*/ 4249270 w 4249270"/>
                <a:gd name="connsiteY34" fmla="*/ 1653989 h 165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249270" h="1656769">
                  <a:moveTo>
                    <a:pt x="0" y="0"/>
                  </a:moveTo>
                  <a:cubicBezTo>
                    <a:pt x="8965" y="13447"/>
                    <a:pt x="14623" y="29824"/>
                    <a:pt x="26894" y="40342"/>
                  </a:cubicBezTo>
                  <a:cubicBezTo>
                    <a:pt x="46738" y="57351"/>
                    <a:pt x="71184" y="68168"/>
                    <a:pt x="94129" y="80683"/>
                  </a:cubicBezTo>
                  <a:cubicBezTo>
                    <a:pt x="244309" y="162600"/>
                    <a:pt x="110862" y="80932"/>
                    <a:pt x="336176" y="174812"/>
                  </a:cubicBezTo>
                  <a:cubicBezTo>
                    <a:pt x="389964" y="197224"/>
                    <a:pt x="442981" y="221587"/>
                    <a:pt x="497541" y="242047"/>
                  </a:cubicBezTo>
                  <a:cubicBezTo>
                    <a:pt x="514845" y="248536"/>
                    <a:pt x="533559" y="250418"/>
                    <a:pt x="551329" y="255495"/>
                  </a:cubicBezTo>
                  <a:cubicBezTo>
                    <a:pt x="596326" y="268351"/>
                    <a:pt x="641729" y="280096"/>
                    <a:pt x="685800" y="295836"/>
                  </a:cubicBezTo>
                  <a:cubicBezTo>
                    <a:pt x="818050" y="343068"/>
                    <a:pt x="1077556" y="457559"/>
                    <a:pt x="1210235" y="484095"/>
                  </a:cubicBezTo>
                  <a:cubicBezTo>
                    <a:pt x="1255058" y="493060"/>
                    <a:pt x="1300082" y="501073"/>
                    <a:pt x="1344705" y="510989"/>
                  </a:cubicBezTo>
                  <a:cubicBezTo>
                    <a:pt x="1380787" y="519007"/>
                    <a:pt x="1416037" y="530634"/>
                    <a:pt x="1452282" y="537883"/>
                  </a:cubicBezTo>
                  <a:cubicBezTo>
                    <a:pt x="1483361" y="544099"/>
                    <a:pt x="1515035" y="546848"/>
                    <a:pt x="1546411" y="551330"/>
                  </a:cubicBezTo>
                  <a:cubicBezTo>
                    <a:pt x="1577788" y="564777"/>
                    <a:pt x="1608846" y="578993"/>
                    <a:pt x="1640541" y="591671"/>
                  </a:cubicBezTo>
                  <a:cubicBezTo>
                    <a:pt x="1680844" y="607792"/>
                    <a:pt x="1690041" y="605814"/>
                    <a:pt x="1734670" y="618565"/>
                  </a:cubicBezTo>
                  <a:cubicBezTo>
                    <a:pt x="1748299" y="622459"/>
                    <a:pt x="1760861" y="631180"/>
                    <a:pt x="1775011" y="632012"/>
                  </a:cubicBezTo>
                  <a:cubicBezTo>
                    <a:pt x="1913796" y="640176"/>
                    <a:pt x="2052917" y="640977"/>
                    <a:pt x="2191870" y="645459"/>
                  </a:cubicBezTo>
                  <a:cubicBezTo>
                    <a:pt x="2226324" y="668428"/>
                    <a:pt x="2256539" y="682107"/>
                    <a:pt x="2272552" y="726142"/>
                  </a:cubicBezTo>
                  <a:cubicBezTo>
                    <a:pt x="2283384" y="755929"/>
                    <a:pt x="2278873" y="789388"/>
                    <a:pt x="2286000" y="820271"/>
                  </a:cubicBezTo>
                  <a:cubicBezTo>
                    <a:pt x="2292375" y="847894"/>
                    <a:pt x="2306019" y="873451"/>
                    <a:pt x="2312894" y="900953"/>
                  </a:cubicBezTo>
                  <a:cubicBezTo>
                    <a:pt x="2317376" y="918883"/>
                    <a:pt x="2322332" y="936701"/>
                    <a:pt x="2326341" y="954742"/>
                  </a:cubicBezTo>
                  <a:cubicBezTo>
                    <a:pt x="2333772" y="988180"/>
                    <a:pt x="2355698" y="1113076"/>
                    <a:pt x="2366682" y="1129553"/>
                  </a:cubicBezTo>
                  <a:cubicBezTo>
                    <a:pt x="2443760" y="1245173"/>
                    <a:pt x="2351347" y="1098884"/>
                    <a:pt x="2407023" y="1210236"/>
                  </a:cubicBezTo>
                  <a:cubicBezTo>
                    <a:pt x="2414251" y="1224691"/>
                    <a:pt x="2424952" y="1237130"/>
                    <a:pt x="2433917" y="1250577"/>
                  </a:cubicBezTo>
                  <a:cubicBezTo>
                    <a:pt x="2438399" y="1277471"/>
                    <a:pt x="2441449" y="1304643"/>
                    <a:pt x="2447364" y="1331259"/>
                  </a:cubicBezTo>
                  <a:cubicBezTo>
                    <a:pt x="2475095" y="1456048"/>
                    <a:pt x="2535945" y="1375357"/>
                    <a:pt x="2729752" y="1385047"/>
                  </a:cubicBezTo>
                  <a:cubicBezTo>
                    <a:pt x="2743199" y="1389530"/>
                    <a:pt x="2756234" y="1395525"/>
                    <a:pt x="2770094" y="1398495"/>
                  </a:cubicBezTo>
                  <a:cubicBezTo>
                    <a:pt x="2959632" y="1439111"/>
                    <a:pt x="2951586" y="1427068"/>
                    <a:pt x="3186952" y="1438836"/>
                  </a:cubicBezTo>
                  <a:cubicBezTo>
                    <a:pt x="3204882" y="1443318"/>
                    <a:pt x="3222971" y="1447206"/>
                    <a:pt x="3240741" y="1452283"/>
                  </a:cubicBezTo>
                  <a:cubicBezTo>
                    <a:pt x="3296048" y="1468085"/>
                    <a:pt x="3319744" y="1486632"/>
                    <a:pt x="3388658" y="1492624"/>
                  </a:cubicBezTo>
                  <a:cubicBezTo>
                    <a:pt x="3520567" y="1504094"/>
                    <a:pt x="3649755" y="1507191"/>
                    <a:pt x="3778623" y="1532965"/>
                  </a:cubicBezTo>
                  <a:cubicBezTo>
                    <a:pt x="3798049" y="1536850"/>
                    <a:pt x="3851780" y="1550538"/>
                    <a:pt x="3872752" y="1559859"/>
                  </a:cubicBezTo>
                  <a:cubicBezTo>
                    <a:pt x="3900229" y="1572071"/>
                    <a:pt x="3925958" y="1587988"/>
                    <a:pt x="3953435" y="1600200"/>
                  </a:cubicBezTo>
                  <a:cubicBezTo>
                    <a:pt x="3994469" y="1618437"/>
                    <a:pt x="4028215" y="1618687"/>
                    <a:pt x="4074458" y="1627095"/>
                  </a:cubicBezTo>
                  <a:cubicBezTo>
                    <a:pt x="4096945" y="1631184"/>
                    <a:pt x="4119521" y="1634999"/>
                    <a:pt x="4141694" y="1640542"/>
                  </a:cubicBezTo>
                  <a:cubicBezTo>
                    <a:pt x="4155445" y="1643980"/>
                    <a:pt x="4167970" y="1652231"/>
                    <a:pt x="4182035" y="1653989"/>
                  </a:cubicBezTo>
                  <a:cubicBezTo>
                    <a:pt x="4204274" y="1656769"/>
                    <a:pt x="4226858" y="1653989"/>
                    <a:pt x="4249270" y="1653989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orma livre 51"/>
            <p:cNvSpPr/>
            <p:nvPr/>
          </p:nvSpPr>
          <p:spPr>
            <a:xfrm>
              <a:off x="1764325" y="2785642"/>
              <a:ext cx="5172382" cy="965971"/>
            </a:xfrm>
            <a:custGeom>
              <a:avLst/>
              <a:gdLst>
                <a:gd name="connsiteX0" fmla="*/ 0 w 3865657"/>
                <a:gd name="connsiteY0" fmla="*/ 0 h 764670"/>
                <a:gd name="connsiteX1" fmla="*/ 190500 w 3865657"/>
                <a:gd name="connsiteY1" fmla="*/ 9525 h 764670"/>
                <a:gd name="connsiteX2" fmla="*/ 247650 w 3865657"/>
                <a:gd name="connsiteY2" fmla="*/ 28575 h 764670"/>
                <a:gd name="connsiteX3" fmla="*/ 314325 w 3865657"/>
                <a:gd name="connsiteY3" fmla="*/ 47625 h 764670"/>
                <a:gd name="connsiteX4" fmla="*/ 361950 w 3865657"/>
                <a:gd name="connsiteY4" fmla="*/ 66675 h 764670"/>
                <a:gd name="connsiteX5" fmla="*/ 438150 w 3865657"/>
                <a:gd name="connsiteY5" fmla="*/ 76200 h 764670"/>
                <a:gd name="connsiteX6" fmla="*/ 485775 w 3865657"/>
                <a:gd name="connsiteY6" fmla="*/ 85725 h 764670"/>
                <a:gd name="connsiteX7" fmla="*/ 552450 w 3865657"/>
                <a:gd name="connsiteY7" fmla="*/ 95250 h 764670"/>
                <a:gd name="connsiteX8" fmla="*/ 590550 w 3865657"/>
                <a:gd name="connsiteY8" fmla="*/ 104775 h 764670"/>
                <a:gd name="connsiteX9" fmla="*/ 657225 w 3865657"/>
                <a:gd name="connsiteY9" fmla="*/ 114300 h 764670"/>
                <a:gd name="connsiteX10" fmla="*/ 695325 w 3865657"/>
                <a:gd name="connsiteY10" fmla="*/ 133350 h 764670"/>
                <a:gd name="connsiteX11" fmla="*/ 828675 w 3865657"/>
                <a:gd name="connsiteY11" fmla="*/ 180975 h 764670"/>
                <a:gd name="connsiteX12" fmla="*/ 885825 w 3865657"/>
                <a:gd name="connsiteY12" fmla="*/ 200025 h 764670"/>
                <a:gd name="connsiteX13" fmla="*/ 914400 w 3865657"/>
                <a:gd name="connsiteY13" fmla="*/ 209550 h 764670"/>
                <a:gd name="connsiteX14" fmla="*/ 952500 w 3865657"/>
                <a:gd name="connsiteY14" fmla="*/ 219075 h 764670"/>
                <a:gd name="connsiteX15" fmla="*/ 1000125 w 3865657"/>
                <a:gd name="connsiteY15" fmla="*/ 228600 h 764670"/>
                <a:gd name="connsiteX16" fmla="*/ 1028700 w 3865657"/>
                <a:gd name="connsiteY16" fmla="*/ 238125 h 764670"/>
                <a:gd name="connsiteX17" fmla="*/ 1123950 w 3865657"/>
                <a:gd name="connsiteY17" fmla="*/ 257175 h 764670"/>
                <a:gd name="connsiteX18" fmla="*/ 1181100 w 3865657"/>
                <a:gd name="connsiteY18" fmla="*/ 276225 h 764670"/>
                <a:gd name="connsiteX19" fmla="*/ 1228725 w 3865657"/>
                <a:gd name="connsiteY19" fmla="*/ 295275 h 764670"/>
                <a:gd name="connsiteX20" fmla="*/ 1285875 w 3865657"/>
                <a:gd name="connsiteY20" fmla="*/ 304800 h 764670"/>
                <a:gd name="connsiteX21" fmla="*/ 1352550 w 3865657"/>
                <a:gd name="connsiteY21" fmla="*/ 323850 h 764670"/>
                <a:gd name="connsiteX22" fmla="*/ 1466850 w 3865657"/>
                <a:gd name="connsiteY22" fmla="*/ 342900 h 764670"/>
                <a:gd name="connsiteX23" fmla="*/ 1504950 w 3865657"/>
                <a:gd name="connsiteY23" fmla="*/ 352425 h 764670"/>
                <a:gd name="connsiteX24" fmla="*/ 1533525 w 3865657"/>
                <a:gd name="connsiteY24" fmla="*/ 361950 h 764670"/>
                <a:gd name="connsiteX25" fmla="*/ 1609725 w 3865657"/>
                <a:gd name="connsiteY25" fmla="*/ 371475 h 764670"/>
                <a:gd name="connsiteX26" fmla="*/ 1638300 w 3865657"/>
                <a:gd name="connsiteY26" fmla="*/ 381000 h 764670"/>
                <a:gd name="connsiteX27" fmla="*/ 1666875 w 3865657"/>
                <a:gd name="connsiteY27" fmla="*/ 400050 h 764670"/>
                <a:gd name="connsiteX28" fmla="*/ 1724025 w 3865657"/>
                <a:gd name="connsiteY28" fmla="*/ 409575 h 764670"/>
                <a:gd name="connsiteX29" fmla="*/ 1781175 w 3865657"/>
                <a:gd name="connsiteY29" fmla="*/ 428625 h 764670"/>
                <a:gd name="connsiteX30" fmla="*/ 2047875 w 3865657"/>
                <a:gd name="connsiteY30" fmla="*/ 438150 h 764670"/>
                <a:gd name="connsiteX31" fmla="*/ 2085975 w 3865657"/>
                <a:gd name="connsiteY31" fmla="*/ 514350 h 764670"/>
                <a:gd name="connsiteX32" fmla="*/ 2105025 w 3865657"/>
                <a:gd name="connsiteY32" fmla="*/ 542925 h 764670"/>
                <a:gd name="connsiteX33" fmla="*/ 2133600 w 3865657"/>
                <a:gd name="connsiteY33" fmla="*/ 628650 h 764670"/>
                <a:gd name="connsiteX34" fmla="*/ 2143125 w 3865657"/>
                <a:gd name="connsiteY34" fmla="*/ 657225 h 764670"/>
                <a:gd name="connsiteX35" fmla="*/ 2162175 w 3865657"/>
                <a:gd name="connsiteY35" fmla="*/ 685800 h 764670"/>
                <a:gd name="connsiteX36" fmla="*/ 2190750 w 3865657"/>
                <a:gd name="connsiteY36" fmla="*/ 742950 h 764670"/>
                <a:gd name="connsiteX37" fmla="*/ 2295525 w 3865657"/>
                <a:gd name="connsiteY37" fmla="*/ 733425 h 764670"/>
                <a:gd name="connsiteX38" fmla="*/ 2324100 w 3865657"/>
                <a:gd name="connsiteY38" fmla="*/ 714375 h 764670"/>
                <a:gd name="connsiteX39" fmla="*/ 2390775 w 3865657"/>
                <a:gd name="connsiteY39" fmla="*/ 695325 h 764670"/>
                <a:gd name="connsiteX40" fmla="*/ 2419350 w 3865657"/>
                <a:gd name="connsiteY40" fmla="*/ 676275 h 764670"/>
                <a:gd name="connsiteX41" fmla="*/ 2466975 w 3865657"/>
                <a:gd name="connsiteY41" fmla="*/ 657225 h 764670"/>
                <a:gd name="connsiteX42" fmla="*/ 2495550 w 3865657"/>
                <a:gd name="connsiteY42" fmla="*/ 638175 h 764670"/>
                <a:gd name="connsiteX43" fmla="*/ 2524125 w 3865657"/>
                <a:gd name="connsiteY43" fmla="*/ 628650 h 764670"/>
                <a:gd name="connsiteX44" fmla="*/ 2581275 w 3865657"/>
                <a:gd name="connsiteY44" fmla="*/ 590550 h 764670"/>
                <a:gd name="connsiteX45" fmla="*/ 2609850 w 3865657"/>
                <a:gd name="connsiteY45" fmla="*/ 571500 h 764670"/>
                <a:gd name="connsiteX46" fmla="*/ 2667000 w 3865657"/>
                <a:gd name="connsiteY46" fmla="*/ 533400 h 764670"/>
                <a:gd name="connsiteX47" fmla="*/ 2676525 w 3865657"/>
                <a:gd name="connsiteY47" fmla="*/ 504825 h 764670"/>
                <a:gd name="connsiteX48" fmla="*/ 2705100 w 3865657"/>
                <a:gd name="connsiteY48" fmla="*/ 485775 h 764670"/>
                <a:gd name="connsiteX49" fmla="*/ 2733675 w 3865657"/>
                <a:gd name="connsiteY49" fmla="*/ 457200 h 764670"/>
                <a:gd name="connsiteX50" fmla="*/ 2762250 w 3865657"/>
                <a:gd name="connsiteY50" fmla="*/ 438150 h 764670"/>
                <a:gd name="connsiteX51" fmla="*/ 2819400 w 3865657"/>
                <a:gd name="connsiteY51" fmla="*/ 371475 h 764670"/>
                <a:gd name="connsiteX52" fmla="*/ 2847975 w 3865657"/>
                <a:gd name="connsiteY52" fmla="*/ 352425 h 764670"/>
                <a:gd name="connsiteX53" fmla="*/ 3219450 w 3865657"/>
                <a:gd name="connsiteY53" fmla="*/ 323850 h 764670"/>
                <a:gd name="connsiteX54" fmla="*/ 3429000 w 3865657"/>
                <a:gd name="connsiteY54" fmla="*/ 295275 h 764670"/>
                <a:gd name="connsiteX55" fmla="*/ 3533775 w 3865657"/>
                <a:gd name="connsiteY55" fmla="*/ 276225 h 764670"/>
                <a:gd name="connsiteX56" fmla="*/ 3571875 w 3865657"/>
                <a:gd name="connsiteY56" fmla="*/ 266700 h 764670"/>
                <a:gd name="connsiteX57" fmla="*/ 3686175 w 3865657"/>
                <a:gd name="connsiteY57" fmla="*/ 257175 h 764670"/>
                <a:gd name="connsiteX58" fmla="*/ 3724275 w 3865657"/>
                <a:gd name="connsiteY58" fmla="*/ 247650 h 764670"/>
                <a:gd name="connsiteX59" fmla="*/ 3781425 w 3865657"/>
                <a:gd name="connsiteY59" fmla="*/ 238125 h 764670"/>
                <a:gd name="connsiteX60" fmla="*/ 3857625 w 3865657"/>
                <a:gd name="connsiteY60" fmla="*/ 219075 h 76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865657" h="764670">
                  <a:moveTo>
                    <a:pt x="0" y="0"/>
                  </a:moveTo>
                  <a:cubicBezTo>
                    <a:pt x="63500" y="3175"/>
                    <a:pt x="127340" y="2237"/>
                    <a:pt x="190500" y="9525"/>
                  </a:cubicBezTo>
                  <a:cubicBezTo>
                    <a:pt x="210448" y="11827"/>
                    <a:pt x="228342" y="23058"/>
                    <a:pt x="247650" y="28575"/>
                  </a:cubicBezTo>
                  <a:cubicBezTo>
                    <a:pt x="269875" y="34925"/>
                    <a:pt x="292397" y="40316"/>
                    <a:pt x="314325" y="47625"/>
                  </a:cubicBezTo>
                  <a:cubicBezTo>
                    <a:pt x="330545" y="53032"/>
                    <a:pt x="345290" y="62830"/>
                    <a:pt x="361950" y="66675"/>
                  </a:cubicBezTo>
                  <a:cubicBezTo>
                    <a:pt x="386892" y="72431"/>
                    <a:pt x="412850" y="72308"/>
                    <a:pt x="438150" y="76200"/>
                  </a:cubicBezTo>
                  <a:cubicBezTo>
                    <a:pt x="454151" y="78662"/>
                    <a:pt x="469806" y="83063"/>
                    <a:pt x="485775" y="85725"/>
                  </a:cubicBezTo>
                  <a:cubicBezTo>
                    <a:pt x="507920" y="89416"/>
                    <a:pt x="530361" y="91234"/>
                    <a:pt x="552450" y="95250"/>
                  </a:cubicBezTo>
                  <a:cubicBezTo>
                    <a:pt x="565330" y="97592"/>
                    <a:pt x="577670" y="102433"/>
                    <a:pt x="590550" y="104775"/>
                  </a:cubicBezTo>
                  <a:cubicBezTo>
                    <a:pt x="612639" y="108791"/>
                    <a:pt x="635000" y="111125"/>
                    <a:pt x="657225" y="114300"/>
                  </a:cubicBezTo>
                  <a:cubicBezTo>
                    <a:pt x="669925" y="120650"/>
                    <a:pt x="682350" y="127583"/>
                    <a:pt x="695325" y="133350"/>
                  </a:cubicBezTo>
                  <a:cubicBezTo>
                    <a:pt x="738565" y="152568"/>
                    <a:pt x="783874" y="166041"/>
                    <a:pt x="828675" y="180975"/>
                  </a:cubicBezTo>
                  <a:lnTo>
                    <a:pt x="885825" y="200025"/>
                  </a:lnTo>
                  <a:cubicBezTo>
                    <a:pt x="895350" y="203200"/>
                    <a:pt x="904660" y="207115"/>
                    <a:pt x="914400" y="209550"/>
                  </a:cubicBezTo>
                  <a:cubicBezTo>
                    <a:pt x="927100" y="212725"/>
                    <a:pt x="939721" y="216235"/>
                    <a:pt x="952500" y="219075"/>
                  </a:cubicBezTo>
                  <a:cubicBezTo>
                    <a:pt x="968304" y="222587"/>
                    <a:pt x="984419" y="224673"/>
                    <a:pt x="1000125" y="228600"/>
                  </a:cubicBezTo>
                  <a:cubicBezTo>
                    <a:pt x="1009865" y="231035"/>
                    <a:pt x="1018917" y="235867"/>
                    <a:pt x="1028700" y="238125"/>
                  </a:cubicBezTo>
                  <a:cubicBezTo>
                    <a:pt x="1060250" y="245406"/>
                    <a:pt x="1093233" y="246936"/>
                    <a:pt x="1123950" y="257175"/>
                  </a:cubicBezTo>
                  <a:cubicBezTo>
                    <a:pt x="1143000" y="263525"/>
                    <a:pt x="1162456" y="268767"/>
                    <a:pt x="1181100" y="276225"/>
                  </a:cubicBezTo>
                  <a:cubicBezTo>
                    <a:pt x="1196975" y="282575"/>
                    <a:pt x="1212230" y="290776"/>
                    <a:pt x="1228725" y="295275"/>
                  </a:cubicBezTo>
                  <a:cubicBezTo>
                    <a:pt x="1247357" y="300357"/>
                    <a:pt x="1266937" y="301012"/>
                    <a:pt x="1285875" y="304800"/>
                  </a:cubicBezTo>
                  <a:cubicBezTo>
                    <a:pt x="1374958" y="322617"/>
                    <a:pt x="1279924" y="305694"/>
                    <a:pt x="1352550" y="323850"/>
                  </a:cubicBezTo>
                  <a:cubicBezTo>
                    <a:pt x="1405199" y="337012"/>
                    <a:pt x="1407710" y="332147"/>
                    <a:pt x="1466850" y="342900"/>
                  </a:cubicBezTo>
                  <a:cubicBezTo>
                    <a:pt x="1479730" y="345242"/>
                    <a:pt x="1492363" y="348829"/>
                    <a:pt x="1504950" y="352425"/>
                  </a:cubicBezTo>
                  <a:cubicBezTo>
                    <a:pt x="1514604" y="355183"/>
                    <a:pt x="1523647" y="360154"/>
                    <a:pt x="1533525" y="361950"/>
                  </a:cubicBezTo>
                  <a:cubicBezTo>
                    <a:pt x="1558710" y="366529"/>
                    <a:pt x="1584325" y="368300"/>
                    <a:pt x="1609725" y="371475"/>
                  </a:cubicBezTo>
                  <a:cubicBezTo>
                    <a:pt x="1619250" y="374650"/>
                    <a:pt x="1629320" y="376510"/>
                    <a:pt x="1638300" y="381000"/>
                  </a:cubicBezTo>
                  <a:cubicBezTo>
                    <a:pt x="1648539" y="386120"/>
                    <a:pt x="1656015" y="396430"/>
                    <a:pt x="1666875" y="400050"/>
                  </a:cubicBezTo>
                  <a:cubicBezTo>
                    <a:pt x="1685197" y="406157"/>
                    <a:pt x="1705289" y="404891"/>
                    <a:pt x="1724025" y="409575"/>
                  </a:cubicBezTo>
                  <a:cubicBezTo>
                    <a:pt x="1743506" y="414445"/>
                    <a:pt x="1761107" y="427908"/>
                    <a:pt x="1781175" y="428625"/>
                  </a:cubicBezTo>
                  <a:lnTo>
                    <a:pt x="2047875" y="438150"/>
                  </a:lnTo>
                  <a:cubicBezTo>
                    <a:pt x="2102070" y="492345"/>
                    <a:pt x="2056775" y="436483"/>
                    <a:pt x="2085975" y="514350"/>
                  </a:cubicBezTo>
                  <a:cubicBezTo>
                    <a:pt x="2089995" y="525069"/>
                    <a:pt x="2100376" y="532464"/>
                    <a:pt x="2105025" y="542925"/>
                  </a:cubicBezTo>
                  <a:lnTo>
                    <a:pt x="2133600" y="628650"/>
                  </a:lnTo>
                  <a:cubicBezTo>
                    <a:pt x="2136775" y="638175"/>
                    <a:pt x="2137556" y="648871"/>
                    <a:pt x="2143125" y="657225"/>
                  </a:cubicBezTo>
                  <a:cubicBezTo>
                    <a:pt x="2149475" y="666750"/>
                    <a:pt x="2157055" y="675561"/>
                    <a:pt x="2162175" y="685800"/>
                  </a:cubicBezTo>
                  <a:cubicBezTo>
                    <a:pt x="2201610" y="764670"/>
                    <a:pt x="2136155" y="661058"/>
                    <a:pt x="2190750" y="742950"/>
                  </a:cubicBezTo>
                  <a:cubicBezTo>
                    <a:pt x="2225675" y="739775"/>
                    <a:pt x="2261234" y="740773"/>
                    <a:pt x="2295525" y="733425"/>
                  </a:cubicBezTo>
                  <a:cubicBezTo>
                    <a:pt x="2306719" y="731026"/>
                    <a:pt x="2313578" y="718884"/>
                    <a:pt x="2324100" y="714375"/>
                  </a:cubicBezTo>
                  <a:cubicBezTo>
                    <a:pt x="2366826" y="696064"/>
                    <a:pt x="2353704" y="713861"/>
                    <a:pt x="2390775" y="695325"/>
                  </a:cubicBezTo>
                  <a:cubicBezTo>
                    <a:pt x="2401014" y="690205"/>
                    <a:pt x="2409111" y="681395"/>
                    <a:pt x="2419350" y="676275"/>
                  </a:cubicBezTo>
                  <a:cubicBezTo>
                    <a:pt x="2434643" y="668629"/>
                    <a:pt x="2451682" y="664871"/>
                    <a:pt x="2466975" y="657225"/>
                  </a:cubicBezTo>
                  <a:cubicBezTo>
                    <a:pt x="2477214" y="652105"/>
                    <a:pt x="2485311" y="643295"/>
                    <a:pt x="2495550" y="638175"/>
                  </a:cubicBezTo>
                  <a:cubicBezTo>
                    <a:pt x="2504530" y="633685"/>
                    <a:pt x="2515348" y="633526"/>
                    <a:pt x="2524125" y="628650"/>
                  </a:cubicBezTo>
                  <a:cubicBezTo>
                    <a:pt x="2544139" y="617531"/>
                    <a:pt x="2562225" y="603250"/>
                    <a:pt x="2581275" y="590550"/>
                  </a:cubicBezTo>
                  <a:cubicBezTo>
                    <a:pt x="2590800" y="584200"/>
                    <a:pt x="2601755" y="579595"/>
                    <a:pt x="2609850" y="571500"/>
                  </a:cubicBezTo>
                  <a:cubicBezTo>
                    <a:pt x="2645525" y="535825"/>
                    <a:pt x="2625646" y="547185"/>
                    <a:pt x="2667000" y="533400"/>
                  </a:cubicBezTo>
                  <a:cubicBezTo>
                    <a:pt x="2670175" y="523875"/>
                    <a:pt x="2670253" y="512665"/>
                    <a:pt x="2676525" y="504825"/>
                  </a:cubicBezTo>
                  <a:cubicBezTo>
                    <a:pt x="2683676" y="495886"/>
                    <a:pt x="2696306" y="493104"/>
                    <a:pt x="2705100" y="485775"/>
                  </a:cubicBezTo>
                  <a:cubicBezTo>
                    <a:pt x="2715448" y="477151"/>
                    <a:pt x="2723327" y="465824"/>
                    <a:pt x="2733675" y="457200"/>
                  </a:cubicBezTo>
                  <a:cubicBezTo>
                    <a:pt x="2742469" y="449871"/>
                    <a:pt x="2754155" y="446245"/>
                    <a:pt x="2762250" y="438150"/>
                  </a:cubicBezTo>
                  <a:cubicBezTo>
                    <a:pt x="2825317" y="375083"/>
                    <a:pt x="2757191" y="423316"/>
                    <a:pt x="2819400" y="371475"/>
                  </a:cubicBezTo>
                  <a:cubicBezTo>
                    <a:pt x="2828194" y="364146"/>
                    <a:pt x="2837514" y="357074"/>
                    <a:pt x="2847975" y="352425"/>
                  </a:cubicBezTo>
                  <a:cubicBezTo>
                    <a:pt x="2962556" y="301500"/>
                    <a:pt x="3104368" y="327337"/>
                    <a:pt x="3219450" y="323850"/>
                  </a:cubicBezTo>
                  <a:cubicBezTo>
                    <a:pt x="3351369" y="301864"/>
                    <a:pt x="3193100" y="327443"/>
                    <a:pt x="3429000" y="295275"/>
                  </a:cubicBezTo>
                  <a:cubicBezTo>
                    <a:pt x="3455761" y="291626"/>
                    <a:pt x="3506073" y="282381"/>
                    <a:pt x="3533775" y="276225"/>
                  </a:cubicBezTo>
                  <a:cubicBezTo>
                    <a:pt x="3546554" y="273385"/>
                    <a:pt x="3558885" y="268324"/>
                    <a:pt x="3571875" y="266700"/>
                  </a:cubicBezTo>
                  <a:cubicBezTo>
                    <a:pt x="3609812" y="261958"/>
                    <a:pt x="3648075" y="260350"/>
                    <a:pt x="3686175" y="257175"/>
                  </a:cubicBezTo>
                  <a:cubicBezTo>
                    <a:pt x="3698875" y="254000"/>
                    <a:pt x="3711438" y="250217"/>
                    <a:pt x="3724275" y="247650"/>
                  </a:cubicBezTo>
                  <a:cubicBezTo>
                    <a:pt x="3743213" y="243862"/>
                    <a:pt x="3762689" y="242809"/>
                    <a:pt x="3781425" y="238125"/>
                  </a:cubicBezTo>
                  <a:cubicBezTo>
                    <a:pt x="3865657" y="217067"/>
                    <a:pt x="3811835" y="219075"/>
                    <a:pt x="3857625" y="219075"/>
                  </a:cubicBezTo>
                </a:path>
              </a:pathLst>
            </a:cu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Forma livre 58"/>
            <p:cNvSpPr/>
            <p:nvPr/>
          </p:nvSpPr>
          <p:spPr>
            <a:xfrm>
              <a:off x="1547664" y="2280278"/>
              <a:ext cx="5658682" cy="938533"/>
            </a:xfrm>
            <a:custGeom>
              <a:avLst/>
              <a:gdLst>
                <a:gd name="connsiteX0" fmla="*/ 0 w 4229100"/>
                <a:gd name="connsiteY0" fmla="*/ 0 h 742950"/>
                <a:gd name="connsiteX1" fmla="*/ 9525 w 4229100"/>
                <a:gd name="connsiteY1" fmla="*/ 28575 h 742950"/>
                <a:gd name="connsiteX2" fmla="*/ 95250 w 4229100"/>
                <a:gd name="connsiteY2" fmla="*/ 76200 h 742950"/>
                <a:gd name="connsiteX3" fmla="*/ 123825 w 4229100"/>
                <a:gd name="connsiteY3" fmla="*/ 85725 h 742950"/>
                <a:gd name="connsiteX4" fmla="*/ 161925 w 4229100"/>
                <a:gd name="connsiteY4" fmla="*/ 104775 h 742950"/>
                <a:gd name="connsiteX5" fmla="*/ 276225 w 4229100"/>
                <a:gd name="connsiteY5" fmla="*/ 114300 h 742950"/>
                <a:gd name="connsiteX6" fmla="*/ 361950 w 4229100"/>
                <a:gd name="connsiteY6" fmla="*/ 152400 h 742950"/>
                <a:gd name="connsiteX7" fmla="*/ 390525 w 4229100"/>
                <a:gd name="connsiteY7" fmla="*/ 171450 h 742950"/>
                <a:gd name="connsiteX8" fmla="*/ 552450 w 4229100"/>
                <a:gd name="connsiteY8" fmla="*/ 209550 h 742950"/>
                <a:gd name="connsiteX9" fmla="*/ 628650 w 4229100"/>
                <a:gd name="connsiteY9" fmla="*/ 247650 h 742950"/>
                <a:gd name="connsiteX10" fmla="*/ 695325 w 4229100"/>
                <a:gd name="connsiteY10" fmla="*/ 266700 h 742950"/>
                <a:gd name="connsiteX11" fmla="*/ 723900 w 4229100"/>
                <a:gd name="connsiteY11" fmla="*/ 276225 h 742950"/>
                <a:gd name="connsiteX12" fmla="*/ 762000 w 4229100"/>
                <a:gd name="connsiteY12" fmla="*/ 285750 h 742950"/>
                <a:gd name="connsiteX13" fmla="*/ 866775 w 4229100"/>
                <a:gd name="connsiteY13" fmla="*/ 314325 h 742950"/>
                <a:gd name="connsiteX14" fmla="*/ 895350 w 4229100"/>
                <a:gd name="connsiteY14" fmla="*/ 323850 h 742950"/>
                <a:gd name="connsiteX15" fmla="*/ 1019175 w 4229100"/>
                <a:gd name="connsiteY15" fmla="*/ 342900 h 742950"/>
                <a:gd name="connsiteX16" fmla="*/ 1095375 w 4229100"/>
                <a:gd name="connsiteY16" fmla="*/ 361950 h 742950"/>
                <a:gd name="connsiteX17" fmla="*/ 1171575 w 4229100"/>
                <a:gd name="connsiteY17" fmla="*/ 381000 h 742950"/>
                <a:gd name="connsiteX18" fmla="*/ 1219200 w 4229100"/>
                <a:gd name="connsiteY18" fmla="*/ 390525 h 742950"/>
                <a:gd name="connsiteX19" fmla="*/ 1257300 w 4229100"/>
                <a:gd name="connsiteY19" fmla="*/ 400050 h 742950"/>
                <a:gd name="connsiteX20" fmla="*/ 1304925 w 4229100"/>
                <a:gd name="connsiteY20" fmla="*/ 409575 h 742950"/>
                <a:gd name="connsiteX21" fmla="*/ 1333500 w 4229100"/>
                <a:gd name="connsiteY21" fmla="*/ 419100 h 742950"/>
                <a:gd name="connsiteX22" fmla="*/ 1504950 w 4229100"/>
                <a:gd name="connsiteY22" fmla="*/ 428625 h 742950"/>
                <a:gd name="connsiteX23" fmla="*/ 1657350 w 4229100"/>
                <a:gd name="connsiteY23" fmla="*/ 447675 h 742950"/>
                <a:gd name="connsiteX24" fmla="*/ 1714500 w 4229100"/>
                <a:gd name="connsiteY24" fmla="*/ 466725 h 742950"/>
                <a:gd name="connsiteX25" fmla="*/ 1895475 w 4229100"/>
                <a:gd name="connsiteY25" fmla="*/ 485775 h 742950"/>
                <a:gd name="connsiteX26" fmla="*/ 2019300 w 4229100"/>
                <a:gd name="connsiteY26" fmla="*/ 504825 h 742950"/>
                <a:gd name="connsiteX27" fmla="*/ 2047875 w 4229100"/>
                <a:gd name="connsiteY27" fmla="*/ 514350 h 742950"/>
                <a:gd name="connsiteX28" fmla="*/ 2095500 w 4229100"/>
                <a:gd name="connsiteY28" fmla="*/ 523875 h 742950"/>
                <a:gd name="connsiteX29" fmla="*/ 2200275 w 4229100"/>
                <a:gd name="connsiteY29" fmla="*/ 533400 h 742950"/>
                <a:gd name="connsiteX30" fmla="*/ 2209800 w 4229100"/>
                <a:gd name="connsiteY30" fmla="*/ 571500 h 742950"/>
                <a:gd name="connsiteX31" fmla="*/ 2219325 w 4229100"/>
                <a:gd name="connsiteY31" fmla="*/ 628650 h 742950"/>
                <a:gd name="connsiteX32" fmla="*/ 2238375 w 4229100"/>
                <a:gd name="connsiteY32" fmla="*/ 685800 h 742950"/>
                <a:gd name="connsiteX33" fmla="*/ 2276475 w 4229100"/>
                <a:gd name="connsiteY33" fmla="*/ 742950 h 742950"/>
                <a:gd name="connsiteX34" fmla="*/ 2371725 w 4229100"/>
                <a:gd name="connsiteY34" fmla="*/ 685800 h 742950"/>
                <a:gd name="connsiteX35" fmla="*/ 2400300 w 4229100"/>
                <a:gd name="connsiteY35" fmla="*/ 666750 h 742950"/>
                <a:gd name="connsiteX36" fmla="*/ 2486025 w 4229100"/>
                <a:gd name="connsiteY36" fmla="*/ 638175 h 742950"/>
                <a:gd name="connsiteX37" fmla="*/ 2514600 w 4229100"/>
                <a:gd name="connsiteY37" fmla="*/ 628650 h 742950"/>
                <a:gd name="connsiteX38" fmla="*/ 2543175 w 4229100"/>
                <a:gd name="connsiteY38" fmla="*/ 609600 h 742950"/>
                <a:gd name="connsiteX39" fmla="*/ 2638425 w 4229100"/>
                <a:gd name="connsiteY39" fmla="*/ 581025 h 742950"/>
                <a:gd name="connsiteX40" fmla="*/ 2667000 w 4229100"/>
                <a:gd name="connsiteY40" fmla="*/ 561975 h 742950"/>
                <a:gd name="connsiteX41" fmla="*/ 2705100 w 4229100"/>
                <a:gd name="connsiteY41" fmla="*/ 552450 h 742950"/>
                <a:gd name="connsiteX42" fmla="*/ 2733675 w 4229100"/>
                <a:gd name="connsiteY42" fmla="*/ 542925 h 742950"/>
                <a:gd name="connsiteX43" fmla="*/ 2800350 w 4229100"/>
                <a:gd name="connsiteY43" fmla="*/ 523875 h 742950"/>
                <a:gd name="connsiteX44" fmla="*/ 2828925 w 4229100"/>
                <a:gd name="connsiteY44" fmla="*/ 504825 h 742950"/>
                <a:gd name="connsiteX45" fmla="*/ 2924175 w 4229100"/>
                <a:gd name="connsiteY45" fmla="*/ 476250 h 742950"/>
                <a:gd name="connsiteX46" fmla="*/ 2990850 w 4229100"/>
                <a:gd name="connsiteY46" fmla="*/ 447675 h 742950"/>
                <a:gd name="connsiteX47" fmla="*/ 3028950 w 4229100"/>
                <a:gd name="connsiteY47" fmla="*/ 419100 h 742950"/>
                <a:gd name="connsiteX48" fmla="*/ 3086100 w 4229100"/>
                <a:gd name="connsiteY48" fmla="*/ 381000 h 742950"/>
                <a:gd name="connsiteX49" fmla="*/ 3114675 w 4229100"/>
                <a:gd name="connsiteY49" fmla="*/ 352425 h 742950"/>
                <a:gd name="connsiteX50" fmla="*/ 3200400 w 4229100"/>
                <a:gd name="connsiteY50" fmla="*/ 342900 h 742950"/>
                <a:gd name="connsiteX51" fmla="*/ 3276600 w 4229100"/>
                <a:gd name="connsiteY51" fmla="*/ 323850 h 742950"/>
                <a:gd name="connsiteX52" fmla="*/ 3333750 w 4229100"/>
                <a:gd name="connsiteY52" fmla="*/ 304800 h 742950"/>
                <a:gd name="connsiteX53" fmla="*/ 3429000 w 4229100"/>
                <a:gd name="connsiteY53" fmla="*/ 276225 h 742950"/>
                <a:gd name="connsiteX54" fmla="*/ 3457575 w 4229100"/>
                <a:gd name="connsiteY54" fmla="*/ 266700 h 742950"/>
                <a:gd name="connsiteX55" fmla="*/ 3495675 w 4229100"/>
                <a:gd name="connsiteY55" fmla="*/ 247650 h 742950"/>
                <a:gd name="connsiteX56" fmla="*/ 3533775 w 4229100"/>
                <a:gd name="connsiteY56" fmla="*/ 238125 h 742950"/>
                <a:gd name="connsiteX57" fmla="*/ 3590925 w 4229100"/>
                <a:gd name="connsiteY57" fmla="*/ 219075 h 742950"/>
                <a:gd name="connsiteX58" fmla="*/ 3619500 w 4229100"/>
                <a:gd name="connsiteY58" fmla="*/ 209550 h 742950"/>
                <a:gd name="connsiteX59" fmla="*/ 3648075 w 4229100"/>
                <a:gd name="connsiteY59" fmla="*/ 190500 h 742950"/>
                <a:gd name="connsiteX60" fmla="*/ 3705225 w 4229100"/>
                <a:gd name="connsiteY60" fmla="*/ 180975 h 742950"/>
                <a:gd name="connsiteX61" fmla="*/ 3781425 w 4229100"/>
                <a:gd name="connsiteY61" fmla="*/ 161925 h 742950"/>
                <a:gd name="connsiteX62" fmla="*/ 3857625 w 4229100"/>
                <a:gd name="connsiteY62" fmla="*/ 142875 h 742950"/>
                <a:gd name="connsiteX63" fmla="*/ 4076700 w 4229100"/>
                <a:gd name="connsiteY63" fmla="*/ 123825 h 742950"/>
                <a:gd name="connsiteX64" fmla="*/ 4143375 w 4229100"/>
                <a:gd name="connsiteY64" fmla="*/ 104775 h 742950"/>
                <a:gd name="connsiteX65" fmla="*/ 4171950 w 4229100"/>
                <a:gd name="connsiteY65" fmla="*/ 85725 h 742950"/>
                <a:gd name="connsiteX66" fmla="*/ 4229100 w 4229100"/>
                <a:gd name="connsiteY66" fmla="*/ 6667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229100" h="742950">
                  <a:moveTo>
                    <a:pt x="0" y="0"/>
                  </a:moveTo>
                  <a:cubicBezTo>
                    <a:pt x="3175" y="9525"/>
                    <a:pt x="3097" y="20862"/>
                    <a:pt x="9525" y="28575"/>
                  </a:cubicBezTo>
                  <a:cubicBezTo>
                    <a:pt x="31306" y="54712"/>
                    <a:pt x="65194" y="64929"/>
                    <a:pt x="95250" y="76200"/>
                  </a:cubicBezTo>
                  <a:cubicBezTo>
                    <a:pt x="104651" y="79725"/>
                    <a:pt x="114597" y="81770"/>
                    <a:pt x="123825" y="85725"/>
                  </a:cubicBezTo>
                  <a:cubicBezTo>
                    <a:pt x="136876" y="91318"/>
                    <a:pt x="147969" y="102158"/>
                    <a:pt x="161925" y="104775"/>
                  </a:cubicBezTo>
                  <a:cubicBezTo>
                    <a:pt x="199502" y="111821"/>
                    <a:pt x="238125" y="111125"/>
                    <a:pt x="276225" y="114300"/>
                  </a:cubicBezTo>
                  <a:cubicBezTo>
                    <a:pt x="356193" y="174276"/>
                    <a:pt x="269269" y="117645"/>
                    <a:pt x="361950" y="152400"/>
                  </a:cubicBezTo>
                  <a:cubicBezTo>
                    <a:pt x="372669" y="156420"/>
                    <a:pt x="379665" y="167830"/>
                    <a:pt x="390525" y="171450"/>
                  </a:cubicBezTo>
                  <a:cubicBezTo>
                    <a:pt x="400581" y="174802"/>
                    <a:pt x="538393" y="202521"/>
                    <a:pt x="552450" y="209550"/>
                  </a:cubicBezTo>
                  <a:cubicBezTo>
                    <a:pt x="577850" y="222250"/>
                    <a:pt x="601709" y="238670"/>
                    <a:pt x="628650" y="247650"/>
                  </a:cubicBezTo>
                  <a:cubicBezTo>
                    <a:pt x="697163" y="270488"/>
                    <a:pt x="611604" y="242780"/>
                    <a:pt x="695325" y="266700"/>
                  </a:cubicBezTo>
                  <a:cubicBezTo>
                    <a:pt x="704979" y="269458"/>
                    <a:pt x="714246" y="273467"/>
                    <a:pt x="723900" y="276225"/>
                  </a:cubicBezTo>
                  <a:cubicBezTo>
                    <a:pt x="736487" y="279821"/>
                    <a:pt x="749743" y="281153"/>
                    <a:pt x="762000" y="285750"/>
                  </a:cubicBezTo>
                  <a:cubicBezTo>
                    <a:pt x="851508" y="319316"/>
                    <a:pt x="736510" y="295716"/>
                    <a:pt x="866775" y="314325"/>
                  </a:cubicBezTo>
                  <a:cubicBezTo>
                    <a:pt x="876300" y="317500"/>
                    <a:pt x="885610" y="321415"/>
                    <a:pt x="895350" y="323850"/>
                  </a:cubicBezTo>
                  <a:cubicBezTo>
                    <a:pt x="938985" y="334759"/>
                    <a:pt x="972906" y="337116"/>
                    <a:pt x="1019175" y="342900"/>
                  </a:cubicBezTo>
                  <a:cubicBezTo>
                    <a:pt x="1073801" y="361109"/>
                    <a:pt x="1020664" y="344709"/>
                    <a:pt x="1095375" y="361950"/>
                  </a:cubicBezTo>
                  <a:cubicBezTo>
                    <a:pt x="1120886" y="367837"/>
                    <a:pt x="1145902" y="375865"/>
                    <a:pt x="1171575" y="381000"/>
                  </a:cubicBezTo>
                  <a:cubicBezTo>
                    <a:pt x="1187450" y="384175"/>
                    <a:pt x="1203396" y="387013"/>
                    <a:pt x="1219200" y="390525"/>
                  </a:cubicBezTo>
                  <a:cubicBezTo>
                    <a:pt x="1231979" y="393365"/>
                    <a:pt x="1244521" y="397210"/>
                    <a:pt x="1257300" y="400050"/>
                  </a:cubicBezTo>
                  <a:cubicBezTo>
                    <a:pt x="1273104" y="403562"/>
                    <a:pt x="1289219" y="405648"/>
                    <a:pt x="1304925" y="409575"/>
                  </a:cubicBezTo>
                  <a:cubicBezTo>
                    <a:pt x="1314665" y="412010"/>
                    <a:pt x="1323505" y="418148"/>
                    <a:pt x="1333500" y="419100"/>
                  </a:cubicBezTo>
                  <a:cubicBezTo>
                    <a:pt x="1390480" y="424527"/>
                    <a:pt x="1447868" y="424397"/>
                    <a:pt x="1504950" y="428625"/>
                  </a:cubicBezTo>
                  <a:cubicBezTo>
                    <a:pt x="1554814" y="432319"/>
                    <a:pt x="1607640" y="440574"/>
                    <a:pt x="1657350" y="447675"/>
                  </a:cubicBezTo>
                  <a:cubicBezTo>
                    <a:pt x="1676400" y="454025"/>
                    <a:pt x="1695019" y="461855"/>
                    <a:pt x="1714500" y="466725"/>
                  </a:cubicBezTo>
                  <a:cubicBezTo>
                    <a:pt x="1765306" y="479427"/>
                    <a:pt x="1853519" y="482548"/>
                    <a:pt x="1895475" y="485775"/>
                  </a:cubicBezTo>
                  <a:cubicBezTo>
                    <a:pt x="1964255" y="508702"/>
                    <a:pt x="1882487" y="483777"/>
                    <a:pt x="2019300" y="504825"/>
                  </a:cubicBezTo>
                  <a:cubicBezTo>
                    <a:pt x="2029223" y="506352"/>
                    <a:pt x="2038135" y="511915"/>
                    <a:pt x="2047875" y="514350"/>
                  </a:cubicBezTo>
                  <a:cubicBezTo>
                    <a:pt x="2063581" y="518277"/>
                    <a:pt x="2079436" y="521867"/>
                    <a:pt x="2095500" y="523875"/>
                  </a:cubicBezTo>
                  <a:cubicBezTo>
                    <a:pt x="2130298" y="528225"/>
                    <a:pt x="2165350" y="530225"/>
                    <a:pt x="2200275" y="533400"/>
                  </a:cubicBezTo>
                  <a:cubicBezTo>
                    <a:pt x="2203450" y="546100"/>
                    <a:pt x="2207233" y="558663"/>
                    <a:pt x="2209800" y="571500"/>
                  </a:cubicBezTo>
                  <a:cubicBezTo>
                    <a:pt x="2213588" y="590438"/>
                    <a:pt x="2214641" y="609914"/>
                    <a:pt x="2219325" y="628650"/>
                  </a:cubicBezTo>
                  <a:cubicBezTo>
                    <a:pt x="2224195" y="648131"/>
                    <a:pt x="2227236" y="669092"/>
                    <a:pt x="2238375" y="685800"/>
                  </a:cubicBezTo>
                  <a:lnTo>
                    <a:pt x="2276475" y="742950"/>
                  </a:lnTo>
                  <a:cubicBezTo>
                    <a:pt x="2335053" y="713661"/>
                    <a:pt x="2302761" y="731776"/>
                    <a:pt x="2371725" y="685800"/>
                  </a:cubicBezTo>
                  <a:cubicBezTo>
                    <a:pt x="2381250" y="679450"/>
                    <a:pt x="2389440" y="670370"/>
                    <a:pt x="2400300" y="666750"/>
                  </a:cubicBezTo>
                  <a:lnTo>
                    <a:pt x="2486025" y="638175"/>
                  </a:lnTo>
                  <a:cubicBezTo>
                    <a:pt x="2495550" y="635000"/>
                    <a:pt x="2506246" y="634219"/>
                    <a:pt x="2514600" y="628650"/>
                  </a:cubicBezTo>
                  <a:cubicBezTo>
                    <a:pt x="2524125" y="622300"/>
                    <a:pt x="2532653" y="614109"/>
                    <a:pt x="2543175" y="609600"/>
                  </a:cubicBezTo>
                  <a:cubicBezTo>
                    <a:pt x="2580447" y="593626"/>
                    <a:pt x="2600009" y="606636"/>
                    <a:pt x="2638425" y="581025"/>
                  </a:cubicBezTo>
                  <a:cubicBezTo>
                    <a:pt x="2647950" y="574675"/>
                    <a:pt x="2656478" y="566484"/>
                    <a:pt x="2667000" y="561975"/>
                  </a:cubicBezTo>
                  <a:cubicBezTo>
                    <a:pt x="2679032" y="556818"/>
                    <a:pt x="2692513" y="556046"/>
                    <a:pt x="2705100" y="552450"/>
                  </a:cubicBezTo>
                  <a:cubicBezTo>
                    <a:pt x="2714754" y="549692"/>
                    <a:pt x="2724021" y="545683"/>
                    <a:pt x="2733675" y="542925"/>
                  </a:cubicBezTo>
                  <a:cubicBezTo>
                    <a:pt x="2747917" y="538856"/>
                    <a:pt x="2785125" y="531488"/>
                    <a:pt x="2800350" y="523875"/>
                  </a:cubicBezTo>
                  <a:cubicBezTo>
                    <a:pt x="2810589" y="518755"/>
                    <a:pt x="2818403" y="509334"/>
                    <a:pt x="2828925" y="504825"/>
                  </a:cubicBezTo>
                  <a:cubicBezTo>
                    <a:pt x="2924633" y="463807"/>
                    <a:pt x="2796121" y="540277"/>
                    <a:pt x="2924175" y="476250"/>
                  </a:cubicBezTo>
                  <a:cubicBezTo>
                    <a:pt x="2971255" y="452710"/>
                    <a:pt x="2948805" y="461690"/>
                    <a:pt x="2990850" y="447675"/>
                  </a:cubicBezTo>
                  <a:cubicBezTo>
                    <a:pt x="3003550" y="438150"/>
                    <a:pt x="3015945" y="428204"/>
                    <a:pt x="3028950" y="419100"/>
                  </a:cubicBezTo>
                  <a:cubicBezTo>
                    <a:pt x="3047707" y="405970"/>
                    <a:pt x="3069911" y="397189"/>
                    <a:pt x="3086100" y="381000"/>
                  </a:cubicBezTo>
                  <a:cubicBezTo>
                    <a:pt x="3095625" y="371475"/>
                    <a:pt x="3101896" y="356685"/>
                    <a:pt x="3114675" y="352425"/>
                  </a:cubicBezTo>
                  <a:cubicBezTo>
                    <a:pt x="3141950" y="343333"/>
                    <a:pt x="3171825" y="346075"/>
                    <a:pt x="3200400" y="342900"/>
                  </a:cubicBezTo>
                  <a:cubicBezTo>
                    <a:pt x="3287103" y="313999"/>
                    <a:pt x="3150165" y="358332"/>
                    <a:pt x="3276600" y="323850"/>
                  </a:cubicBezTo>
                  <a:cubicBezTo>
                    <a:pt x="3295973" y="318566"/>
                    <a:pt x="3314269" y="309670"/>
                    <a:pt x="3333750" y="304800"/>
                  </a:cubicBezTo>
                  <a:cubicBezTo>
                    <a:pt x="3391331" y="290405"/>
                    <a:pt x="3359431" y="299415"/>
                    <a:pt x="3429000" y="276225"/>
                  </a:cubicBezTo>
                  <a:cubicBezTo>
                    <a:pt x="3438525" y="273050"/>
                    <a:pt x="3448595" y="271190"/>
                    <a:pt x="3457575" y="266700"/>
                  </a:cubicBezTo>
                  <a:cubicBezTo>
                    <a:pt x="3470275" y="260350"/>
                    <a:pt x="3482380" y="252636"/>
                    <a:pt x="3495675" y="247650"/>
                  </a:cubicBezTo>
                  <a:cubicBezTo>
                    <a:pt x="3507932" y="243053"/>
                    <a:pt x="3521236" y="241887"/>
                    <a:pt x="3533775" y="238125"/>
                  </a:cubicBezTo>
                  <a:cubicBezTo>
                    <a:pt x="3553009" y="232355"/>
                    <a:pt x="3571875" y="225425"/>
                    <a:pt x="3590925" y="219075"/>
                  </a:cubicBezTo>
                  <a:cubicBezTo>
                    <a:pt x="3600450" y="215900"/>
                    <a:pt x="3611146" y="215119"/>
                    <a:pt x="3619500" y="209550"/>
                  </a:cubicBezTo>
                  <a:cubicBezTo>
                    <a:pt x="3629025" y="203200"/>
                    <a:pt x="3637215" y="194120"/>
                    <a:pt x="3648075" y="190500"/>
                  </a:cubicBezTo>
                  <a:cubicBezTo>
                    <a:pt x="3666397" y="184393"/>
                    <a:pt x="3686224" y="184430"/>
                    <a:pt x="3705225" y="180975"/>
                  </a:cubicBezTo>
                  <a:cubicBezTo>
                    <a:pt x="3798428" y="164029"/>
                    <a:pt x="3715331" y="179951"/>
                    <a:pt x="3781425" y="161925"/>
                  </a:cubicBezTo>
                  <a:cubicBezTo>
                    <a:pt x="3806684" y="155036"/>
                    <a:pt x="3831659" y="146226"/>
                    <a:pt x="3857625" y="142875"/>
                  </a:cubicBezTo>
                  <a:cubicBezTo>
                    <a:pt x="3930323" y="133495"/>
                    <a:pt x="4076700" y="123825"/>
                    <a:pt x="4076700" y="123825"/>
                  </a:cubicBezTo>
                  <a:cubicBezTo>
                    <a:pt x="4088907" y="120773"/>
                    <a:pt x="4129710" y="111607"/>
                    <a:pt x="4143375" y="104775"/>
                  </a:cubicBezTo>
                  <a:cubicBezTo>
                    <a:pt x="4153614" y="99655"/>
                    <a:pt x="4161489" y="90374"/>
                    <a:pt x="4171950" y="85725"/>
                  </a:cubicBezTo>
                  <a:cubicBezTo>
                    <a:pt x="4190300" y="77570"/>
                    <a:pt x="4229100" y="66675"/>
                    <a:pt x="4229100" y="66675"/>
                  </a:cubicBezTo>
                </a:path>
              </a:pathLst>
            </a:cu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 64"/>
            <p:cNvSpPr/>
            <p:nvPr/>
          </p:nvSpPr>
          <p:spPr>
            <a:xfrm>
              <a:off x="1573154" y="1871174"/>
              <a:ext cx="5735150" cy="938533"/>
            </a:xfrm>
            <a:custGeom>
              <a:avLst/>
              <a:gdLst>
                <a:gd name="connsiteX0" fmla="*/ 0 w 4286250"/>
                <a:gd name="connsiteY0" fmla="*/ 38100 h 742950"/>
                <a:gd name="connsiteX1" fmla="*/ 28575 w 4286250"/>
                <a:gd name="connsiteY1" fmla="*/ 28575 h 742950"/>
                <a:gd name="connsiteX2" fmla="*/ 57150 w 4286250"/>
                <a:gd name="connsiteY2" fmla="*/ 38100 h 742950"/>
                <a:gd name="connsiteX3" fmla="*/ 133350 w 4286250"/>
                <a:gd name="connsiteY3" fmla="*/ 85725 h 742950"/>
                <a:gd name="connsiteX4" fmla="*/ 171450 w 4286250"/>
                <a:gd name="connsiteY4" fmla="*/ 104775 h 742950"/>
                <a:gd name="connsiteX5" fmla="*/ 228600 w 4286250"/>
                <a:gd name="connsiteY5" fmla="*/ 142875 h 742950"/>
                <a:gd name="connsiteX6" fmla="*/ 295275 w 4286250"/>
                <a:gd name="connsiteY6" fmla="*/ 161925 h 742950"/>
                <a:gd name="connsiteX7" fmla="*/ 361950 w 4286250"/>
                <a:gd name="connsiteY7" fmla="*/ 190500 h 742950"/>
                <a:gd name="connsiteX8" fmla="*/ 466725 w 4286250"/>
                <a:gd name="connsiteY8" fmla="*/ 209550 h 742950"/>
                <a:gd name="connsiteX9" fmla="*/ 571500 w 4286250"/>
                <a:gd name="connsiteY9" fmla="*/ 228600 h 742950"/>
                <a:gd name="connsiteX10" fmla="*/ 600075 w 4286250"/>
                <a:gd name="connsiteY10" fmla="*/ 238125 h 742950"/>
                <a:gd name="connsiteX11" fmla="*/ 647700 w 4286250"/>
                <a:gd name="connsiteY11" fmla="*/ 247650 h 742950"/>
                <a:gd name="connsiteX12" fmla="*/ 685800 w 4286250"/>
                <a:gd name="connsiteY12" fmla="*/ 257175 h 742950"/>
                <a:gd name="connsiteX13" fmla="*/ 742950 w 4286250"/>
                <a:gd name="connsiteY13" fmla="*/ 266700 h 742950"/>
                <a:gd name="connsiteX14" fmla="*/ 800100 w 4286250"/>
                <a:gd name="connsiteY14" fmla="*/ 285750 h 742950"/>
                <a:gd name="connsiteX15" fmla="*/ 828675 w 4286250"/>
                <a:gd name="connsiteY15" fmla="*/ 295275 h 742950"/>
                <a:gd name="connsiteX16" fmla="*/ 857250 w 4286250"/>
                <a:gd name="connsiteY16" fmla="*/ 304800 h 742950"/>
                <a:gd name="connsiteX17" fmla="*/ 1000125 w 4286250"/>
                <a:gd name="connsiteY17" fmla="*/ 314325 h 742950"/>
                <a:gd name="connsiteX18" fmla="*/ 1171575 w 4286250"/>
                <a:gd name="connsiteY18" fmla="*/ 342900 h 742950"/>
                <a:gd name="connsiteX19" fmla="*/ 1257300 w 4286250"/>
                <a:gd name="connsiteY19" fmla="*/ 371475 h 742950"/>
                <a:gd name="connsiteX20" fmla="*/ 1352550 w 4286250"/>
                <a:gd name="connsiteY20" fmla="*/ 390525 h 742950"/>
                <a:gd name="connsiteX21" fmla="*/ 1504950 w 4286250"/>
                <a:gd name="connsiteY21" fmla="*/ 419100 h 742950"/>
                <a:gd name="connsiteX22" fmla="*/ 1971675 w 4286250"/>
                <a:gd name="connsiteY22" fmla="*/ 438150 h 742950"/>
                <a:gd name="connsiteX23" fmla="*/ 2009775 w 4286250"/>
                <a:gd name="connsiteY23" fmla="*/ 447675 h 742950"/>
                <a:gd name="connsiteX24" fmla="*/ 2066925 w 4286250"/>
                <a:gd name="connsiteY24" fmla="*/ 466725 h 742950"/>
                <a:gd name="connsiteX25" fmla="*/ 2133600 w 4286250"/>
                <a:gd name="connsiteY25" fmla="*/ 476250 h 742950"/>
                <a:gd name="connsiteX26" fmla="*/ 2162175 w 4286250"/>
                <a:gd name="connsiteY26" fmla="*/ 628650 h 742950"/>
                <a:gd name="connsiteX27" fmla="*/ 2171700 w 4286250"/>
                <a:gd name="connsiteY27" fmla="*/ 666750 h 742950"/>
                <a:gd name="connsiteX28" fmla="*/ 2190750 w 4286250"/>
                <a:gd name="connsiteY28" fmla="*/ 723900 h 742950"/>
                <a:gd name="connsiteX29" fmla="*/ 2219325 w 4286250"/>
                <a:gd name="connsiteY29" fmla="*/ 742950 h 742950"/>
                <a:gd name="connsiteX30" fmla="*/ 2324100 w 4286250"/>
                <a:gd name="connsiteY30" fmla="*/ 723900 h 742950"/>
                <a:gd name="connsiteX31" fmla="*/ 2352675 w 4286250"/>
                <a:gd name="connsiteY31" fmla="*/ 714375 h 742950"/>
                <a:gd name="connsiteX32" fmla="*/ 2371725 w 4286250"/>
                <a:gd name="connsiteY32" fmla="*/ 685800 h 742950"/>
                <a:gd name="connsiteX33" fmla="*/ 2428875 w 4286250"/>
                <a:gd name="connsiteY33" fmla="*/ 647700 h 742950"/>
                <a:gd name="connsiteX34" fmla="*/ 2476500 w 4286250"/>
                <a:gd name="connsiteY34" fmla="*/ 561975 h 742950"/>
                <a:gd name="connsiteX35" fmla="*/ 2505075 w 4286250"/>
                <a:gd name="connsiteY35" fmla="*/ 542925 h 742950"/>
                <a:gd name="connsiteX36" fmla="*/ 2543175 w 4286250"/>
                <a:gd name="connsiteY36" fmla="*/ 495300 h 742950"/>
                <a:gd name="connsiteX37" fmla="*/ 2562225 w 4286250"/>
                <a:gd name="connsiteY37" fmla="*/ 466725 h 742950"/>
                <a:gd name="connsiteX38" fmla="*/ 2628900 w 4286250"/>
                <a:gd name="connsiteY38" fmla="*/ 428625 h 742950"/>
                <a:gd name="connsiteX39" fmla="*/ 2657475 w 4286250"/>
                <a:gd name="connsiteY39" fmla="*/ 400050 h 742950"/>
                <a:gd name="connsiteX40" fmla="*/ 2714625 w 4286250"/>
                <a:gd name="connsiteY40" fmla="*/ 371475 h 742950"/>
                <a:gd name="connsiteX41" fmla="*/ 2743200 w 4286250"/>
                <a:gd name="connsiteY41" fmla="*/ 352425 h 742950"/>
                <a:gd name="connsiteX42" fmla="*/ 2809875 w 4286250"/>
                <a:gd name="connsiteY42" fmla="*/ 323850 h 742950"/>
                <a:gd name="connsiteX43" fmla="*/ 2838450 w 4286250"/>
                <a:gd name="connsiteY43" fmla="*/ 295275 h 742950"/>
                <a:gd name="connsiteX44" fmla="*/ 2895600 w 4286250"/>
                <a:gd name="connsiteY44" fmla="*/ 276225 h 742950"/>
                <a:gd name="connsiteX45" fmla="*/ 2924175 w 4286250"/>
                <a:gd name="connsiteY45" fmla="*/ 266700 h 742950"/>
                <a:gd name="connsiteX46" fmla="*/ 2952750 w 4286250"/>
                <a:gd name="connsiteY46" fmla="*/ 247650 h 742950"/>
                <a:gd name="connsiteX47" fmla="*/ 3000375 w 4286250"/>
                <a:gd name="connsiteY47" fmla="*/ 238125 h 742950"/>
                <a:gd name="connsiteX48" fmla="*/ 3038475 w 4286250"/>
                <a:gd name="connsiteY48" fmla="*/ 228600 h 742950"/>
                <a:gd name="connsiteX49" fmla="*/ 3086100 w 4286250"/>
                <a:gd name="connsiteY49" fmla="*/ 219075 h 742950"/>
                <a:gd name="connsiteX50" fmla="*/ 3114675 w 4286250"/>
                <a:gd name="connsiteY50" fmla="*/ 209550 h 742950"/>
                <a:gd name="connsiteX51" fmla="*/ 3171825 w 4286250"/>
                <a:gd name="connsiteY51" fmla="*/ 200025 h 742950"/>
                <a:gd name="connsiteX52" fmla="*/ 3257550 w 4286250"/>
                <a:gd name="connsiteY52" fmla="*/ 180975 h 742950"/>
                <a:gd name="connsiteX53" fmla="*/ 3381375 w 4286250"/>
                <a:gd name="connsiteY53" fmla="*/ 171450 h 742950"/>
                <a:gd name="connsiteX54" fmla="*/ 3467100 w 4286250"/>
                <a:gd name="connsiteY54" fmla="*/ 161925 h 742950"/>
                <a:gd name="connsiteX55" fmla="*/ 3590925 w 4286250"/>
                <a:gd name="connsiteY55" fmla="*/ 142875 h 742950"/>
                <a:gd name="connsiteX56" fmla="*/ 3857625 w 4286250"/>
                <a:gd name="connsiteY56" fmla="*/ 133350 h 742950"/>
                <a:gd name="connsiteX57" fmla="*/ 3924300 w 4286250"/>
                <a:gd name="connsiteY57" fmla="*/ 123825 h 742950"/>
                <a:gd name="connsiteX58" fmla="*/ 3952875 w 4286250"/>
                <a:gd name="connsiteY58" fmla="*/ 114300 h 742950"/>
                <a:gd name="connsiteX59" fmla="*/ 4048125 w 4286250"/>
                <a:gd name="connsiteY59" fmla="*/ 104775 h 742950"/>
                <a:gd name="connsiteX60" fmla="*/ 4086225 w 4286250"/>
                <a:gd name="connsiteY60" fmla="*/ 95250 h 742950"/>
                <a:gd name="connsiteX61" fmla="*/ 4133850 w 4286250"/>
                <a:gd name="connsiteY61" fmla="*/ 66675 h 742950"/>
                <a:gd name="connsiteX62" fmla="*/ 4162425 w 4286250"/>
                <a:gd name="connsiteY62" fmla="*/ 47625 h 742950"/>
                <a:gd name="connsiteX63" fmla="*/ 4200525 w 4286250"/>
                <a:gd name="connsiteY63" fmla="*/ 38100 h 742950"/>
                <a:gd name="connsiteX64" fmla="*/ 4229100 w 4286250"/>
                <a:gd name="connsiteY64" fmla="*/ 19050 h 742950"/>
                <a:gd name="connsiteX65" fmla="*/ 4286250 w 4286250"/>
                <a:gd name="connsiteY65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286250" h="742950">
                  <a:moveTo>
                    <a:pt x="0" y="38100"/>
                  </a:moveTo>
                  <a:cubicBezTo>
                    <a:pt x="9525" y="34925"/>
                    <a:pt x="18535" y="28575"/>
                    <a:pt x="28575" y="28575"/>
                  </a:cubicBezTo>
                  <a:cubicBezTo>
                    <a:pt x="38615" y="28575"/>
                    <a:pt x="48336" y="33292"/>
                    <a:pt x="57150" y="38100"/>
                  </a:cubicBezTo>
                  <a:cubicBezTo>
                    <a:pt x="83446" y="52443"/>
                    <a:pt x="106559" y="72330"/>
                    <a:pt x="133350" y="85725"/>
                  </a:cubicBezTo>
                  <a:cubicBezTo>
                    <a:pt x="146050" y="92075"/>
                    <a:pt x="159274" y="97470"/>
                    <a:pt x="171450" y="104775"/>
                  </a:cubicBezTo>
                  <a:cubicBezTo>
                    <a:pt x="191083" y="116555"/>
                    <a:pt x="206388" y="137322"/>
                    <a:pt x="228600" y="142875"/>
                  </a:cubicBezTo>
                  <a:cubicBezTo>
                    <a:pt x="247934" y="147708"/>
                    <a:pt x="276144" y="153726"/>
                    <a:pt x="295275" y="161925"/>
                  </a:cubicBezTo>
                  <a:cubicBezTo>
                    <a:pt x="346075" y="183696"/>
                    <a:pt x="317274" y="177736"/>
                    <a:pt x="361950" y="190500"/>
                  </a:cubicBezTo>
                  <a:cubicBezTo>
                    <a:pt x="406860" y="203331"/>
                    <a:pt x="412764" y="201841"/>
                    <a:pt x="466725" y="209550"/>
                  </a:cubicBezTo>
                  <a:cubicBezTo>
                    <a:pt x="532258" y="231394"/>
                    <a:pt x="453026" y="207059"/>
                    <a:pt x="571500" y="228600"/>
                  </a:cubicBezTo>
                  <a:cubicBezTo>
                    <a:pt x="581378" y="230396"/>
                    <a:pt x="590335" y="235690"/>
                    <a:pt x="600075" y="238125"/>
                  </a:cubicBezTo>
                  <a:cubicBezTo>
                    <a:pt x="615781" y="242052"/>
                    <a:pt x="631896" y="244138"/>
                    <a:pt x="647700" y="247650"/>
                  </a:cubicBezTo>
                  <a:cubicBezTo>
                    <a:pt x="660479" y="250490"/>
                    <a:pt x="672963" y="254608"/>
                    <a:pt x="685800" y="257175"/>
                  </a:cubicBezTo>
                  <a:cubicBezTo>
                    <a:pt x="704738" y="260963"/>
                    <a:pt x="724214" y="262016"/>
                    <a:pt x="742950" y="266700"/>
                  </a:cubicBezTo>
                  <a:cubicBezTo>
                    <a:pt x="762431" y="271570"/>
                    <a:pt x="781050" y="279400"/>
                    <a:pt x="800100" y="285750"/>
                  </a:cubicBezTo>
                  <a:lnTo>
                    <a:pt x="828675" y="295275"/>
                  </a:lnTo>
                  <a:cubicBezTo>
                    <a:pt x="838200" y="298450"/>
                    <a:pt x="847232" y="304132"/>
                    <a:pt x="857250" y="304800"/>
                  </a:cubicBezTo>
                  <a:lnTo>
                    <a:pt x="1000125" y="314325"/>
                  </a:lnTo>
                  <a:cubicBezTo>
                    <a:pt x="1050882" y="321576"/>
                    <a:pt x="1125443" y="331367"/>
                    <a:pt x="1171575" y="342900"/>
                  </a:cubicBezTo>
                  <a:cubicBezTo>
                    <a:pt x="1200796" y="350205"/>
                    <a:pt x="1227764" y="365568"/>
                    <a:pt x="1257300" y="371475"/>
                  </a:cubicBezTo>
                  <a:lnTo>
                    <a:pt x="1352550" y="390525"/>
                  </a:lnTo>
                  <a:cubicBezTo>
                    <a:pt x="1423809" y="426154"/>
                    <a:pt x="1379292" y="409792"/>
                    <a:pt x="1504950" y="419100"/>
                  </a:cubicBezTo>
                  <a:cubicBezTo>
                    <a:pt x="1714014" y="434586"/>
                    <a:pt x="1694168" y="429988"/>
                    <a:pt x="1971675" y="438150"/>
                  </a:cubicBezTo>
                  <a:cubicBezTo>
                    <a:pt x="1984375" y="441325"/>
                    <a:pt x="1997236" y="443913"/>
                    <a:pt x="2009775" y="447675"/>
                  </a:cubicBezTo>
                  <a:cubicBezTo>
                    <a:pt x="2029009" y="453445"/>
                    <a:pt x="2047046" y="463885"/>
                    <a:pt x="2066925" y="466725"/>
                  </a:cubicBezTo>
                  <a:lnTo>
                    <a:pt x="2133600" y="476250"/>
                  </a:lnTo>
                  <a:cubicBezTo>
                    <a:pt x="2141637" y="524473"/>
                    <a:pt x="2150756" y="582975"/>
                    <a:pt x="2162175" y="628650"/>
                  </a:cubicBezTo>
                  <a:cubicBezTo>
                    <a:pt x="2165350" y="641350"/>
                    <a:pt x="2167938" y="654211"/>
                    <a:pt x="2171700" y="666750"/>
                  </a:cubicBezTo>
                  <a:cubicBezTo>
                    <a:pt x="2177470" y="685984"/>
                    <a:pt x="2174042" y="712761"/>
                    <a:pt x="2190750" y="723900"/>
                  </a:cubicBezTo>
                  <a:lnTo>
                    <a:pt x="2219325" y="742950"/>
                  </a:lnTo>
                  <a:cubicBezTo>
                    <a:pt x="2254250" y="736600"/>
                    <a:pt x="2289390" y="731338"/>
                    <a:pt x="2324100" y="723900"/>
                  </a:cubicBezTo>
                  <a:cubicBezTo>
                    <a:pt x="2333917" y="721796"/>
                    <a:pt x="2344835" y="720647"/>
                    <a:pt x="2352675" y="714375"/>
                  </a:cubicBezTo>
                  <a:cubicBezTo>
                    <a:pt x="2361614" y="707224"/>
                    <a:pt x="2363110" y="693338"/>
                    <a:pt x="2371725" y="685800"/>
                  </a:cubicBezTo>
                  <a:cubicBezTo>
                    <a:pt x="2388955" y="670723"/>
                    <a:pt x="2428875" y="647700"/>
                    <a:pt x="2428875" y="647700"/>
                  </a:cubicBezTo>
                  <a:cubicBezTo>
                    <a:pt x="2438801" y="617923"/>
                    <a:pt x="2448427" y="580690"/>
                    <a:pt x="2476500" y="561975"/>
                  </a:cubicBezTo>
                  <a:lnTo>
                    <a:pt x="2505075" y="542925"/>
                  </a:lnTo>
                  <a:cubicBezTo>
                    <a:pt x="2523618" y="487295"/>
                    <a:pt x="2500091" y="538384"/>
                    <a:pt x="2543175" y="495300"/>
                  </a:cubicBezTo>
                  <a:cubicBezTo>
                    <a:pt x="2551270" y="487205"/>
                    <a:pt x="2554130" y="474820"/>
                    <a:pt x="2562225" y="466725"/>
                  </a:cubicBezTo>
                  <a:cubicBezTo>
                    <a:pt x="2584723" y="444227"/>
                    <a:pt x="2602753" y="447302"/>
                    <a:pt x="2628900" y="428625"/>
                  </a:cubicBezTo>
                  <a:cubicBezTo>
                    <a:pt x="2639861" y="420795"/>
                    <a:pt x="2647127" y="408674"/>
                    <a:pt x="2657475" y="400050"/>
                  </a:cubicBezTo>
                  <a:cubicBezTo>
                    <a:pt x="2698421" y="365928"/>
                    <a:pt x="2671667" y="392954"/>
                    <a:pt x="2714625" y="371475"/>
                  </a:cubicBezTo>
                  <a:cubicBezTo>
                    <a:pt x="2724864" y="366355"/>
                    <a:pt x="2733261" y="358105"/>
                    <a:pt x="2743200" y="352425"/>
                  </a:cubicBezTo>
                  <a:cubicBezTo>
                    <a:pt x="2776156" y="333593"/>
                    <a:pt x="2777817" y="334536"/>
                    <a:pt x="2809875" y="323850"/>
                  </a:cubicBezTo>
                  <a:cubicBezTo>
                    <a:pt x="2819400" y="314325"/>
                    <a:pt x="2826675" y="301817"/>
                    <a:pt x="2838450" y="295275"/>
                  </a:cubicBezTo>
                  <a:cubicBezTo>
                    <a:pt x="2856003" y="285523"/>
                    <a:pt x="2876550" y="282575"/>
                    <a:pt x="2895600" y="276225"/>
                  </a:cubicBezTo>
                  <a:cubicBezTo>
                    <a:pt x="2905125" y="273050"/>
                    <a:pt x="2915821" y="272269"/>
                    <a:pt x="2924175" y="266700"/>
                  </a:cubicBezTo>
                  <a:cubicBezTo>
                    <a:pt x="2933700" y="260350"/>
                    <a:pt x="2942031" y="251670"/>
                    <a:pt x="2952750" y="247650"/>
                  </a:cubicBezTo>
                  <a:cubicBezTo>
                    <a:pt x="2967909" y="241966"/>
                    <a:pt x="2984571" y="241637"/>
                    <a:pt x="3000375" y="238125"/>
                  </a:cubicBezTo>
                  <a:cubicBezTo>
                    <a:pt x="3013154" y="235285"/>
                    <a:pt x="3025696" y="231440"/>
                    <a:pt x="3038475" y="228600"/>
                  </a:cubicBezTo>
                  <a:cubicBezTo>
                    <a:pt x="3054279" y="225088"/>
                    <a:pt x="3070394" y="223002"/>
                    <a:pt x="3086100" y="219075"/>
                  </a:cubicBezTo>
                  <a:cubicBezTo>
                    <a:pt x="3095840" y="216640"/>
                    <a:pt x="3104874" y="211728"/>
                    <a:pt x="3114675" y="209550"/>
                  </a:cubicBezTo>
                  <a:cubicBezTo>
                    <a:pt x="3133528" y="205360"/>
                    <a:pt x="3152887" y="203813"/>
                    <a:pt x="3171825" y="200025"/>
                  </a:cubicBezTo>
                  <a:cubicBezTo>
                    <a:pt x="3207007" y="192989"/>
                    <a:pt x="3220120" y="185134"/>
                    <a:pt x="3257550" y="180975"/>
                  </a:cubicBezTo>
                  <a:cubicBezTo>
                    <a:pt x="3298694" y="176403"/>
                    <a:pt x="3340148" y="175198"/>
                    <a:pt x="3381375" y="171450"/>
                  </a:cubicBezTo>
                  <a:cubicBezTo>
                    <a:pt x="3410008" y="168847"/>
                    <a:pt x="3438638" y="165991"/>
                    <a:pt x="3467100" y="161925"/>
                  </a:cubicBezTo>
                  <a:cubicBezTo>
                    <a:pt x="3541011" y="151366"/>
                    <a:pt x="3496787" y="148105"/>
                    <a:pt x="3590925" y="142875"/>
                  </a:cubicBezTo>
                  <a:cubicBezTo>
                    <a:pt x="3679745" y="137941"/>
                    <a:pt x="3768725" y="136525"/>
                    <a:pt x="3857625" y="133350"/>
                  </a:cubicBezTo>
                  <a:cubicBezTo>
                    <a:pt x="3879850" y="130175"/>
                    <a:pt x="3902285" y="128228"/>
                    <a:pt x="3924300" y="123825"/>
                  </a:cubicBezTo>
                  <a:cubicBezTo>
                    <a:pt x="3934145" y="121856"/>
                    <a:pt x="3942952" y="115827"/>
                    <a:pt x="3952875" y="114300"/>
                  </a:cubicBezTo>
                  <a:cubicBezTo>
                    <a:pt x="3984412" y="109448"/>
                    <a:pt x="4016375" y="107950"/>
                    <a:pt x="4048125" y="104775"/>
                  </a:cubicBezTo>
                  <a:cubicBezTo>
                    <a:pt x="4060825" y="101600"/>
                    <a:pt x="4074262" y="100567"/>
                    <a:pt x="4086225" y="95250"/>
                  </a:cubicBezTo>
                  <a:cubicBezTo>
                    <a:pt x="4103143" y="87731"/>
                    <a:pt x="4118151" y="76487"/>
                    <a:pt x="4133850" y="66675"/>
                  </a:cubicBezTo>
                  <a:cubicBezTo>
                    <a:pt x="4143558" y="60608"/>
                    <a:pt x="4151903" y="52134"/>
                    <a:pt x="4162425" y="47625"/>
                  </a:cubicBezTo>
                  <a:cubicBezTo>
                    <a:pt x="4174457" y="42468"/>
                    <a:pt x="4187825" y="41275"/>
                    <a:pt x="4200525" y="38100"/>
                  </a:cubicBezTo>
                  <a:cubicBezTo>
                    <a:pt x="4210050" y="31750"/>
                    <a:pt x="4218639" y="23699"/>
                    <a:pt x="4229100" y="19050"/>
                  </a:cubicBezTo>
                  <a:cubicBezTo>
                    <a:pt x="4247450" y="10895"/>
                    <a:pt x="4286250" y="0"/>
                    <a:pt x="4286250" y="0"/>
                  </a:cubicBezTo>
                </a:path>
              </a:pathLst>
            </a:cu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371600" y="512763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0" name="Imagem 69" descr="sismo3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484784"/>
            <a:ext cx="8961781" cy="4320480"/>
          </a:xfrm>
          <a:prstGeom prst="rect">
            <a:avLst/>
          </a:prstGeom>
        </p:spPr>
      </p:pic>
      <p:grpSp>
        <p:nvGrpSpPr>
          <p:cNvPr id="84" name="Grupo 83"/>
          <p:cNvGrpSpPr/>
          <p:nvPr/>
        </p:nvGrpSpPr>
        <p:grpSpPr>
          <a:xfrm>
            <a:off x="1475655" y="1052736"/>
            <a:ext cx="6934968" cy="4680520"/>
            <a:chOff x="1475655" y="1052736"/>
            <a:chExt cx="6934968" cy="4680520"/>
          </a:xfrm>
        </p:grpSpPr>
        <p:grpSp>
          <p:nvGrpSpPr>
            <p:cNvPr id="73" name="Grupo 72"/>
            <p:cNvGrpSpPr/>
            <p:nvPr/>
          </p:nvGrpSpPr>
          <p:grpSpPr>
            <a:xfrm>
              <a:off x="1475655" y="3044546"/>
              <a:ext cx="6934968" cy="1981200"/>
              <a:chOff x="3779520" y="4572000"/>
              <a:chExt cx="4290060" cy="1280160"/>
            </a:xfrm>
          </p:grpSpPr>
          <p:sp>
            <p:nvSpPr>
              <p:cNvPr id="19" name="Forma livre 18"/>
              <p:cNvSpPr/>
              <p:nvPr/>
            </p:nvSpPr>
            <p:spPr>
              <a:xfrm>
                <a:off x="3779520" y="5410200"/>
                <a:ext cx="3970020" cy="441960"/>
              </a:xfrm>
              <a:custGeom>
                <a:avLst/>
                <a:gdLst>
                  <a:gd name="connsiteX0" fmla="*/ 0 w 3970020"/>
                  <a:gd name="connsiteY0" fmla="*/ 0 h 441960"/>
                  <a:gd name="connsiteX1" fmla="*/ 68580 w 3970020"/>
                  <a:gd name="connsiteY1" fmla="*/ 15240 h 441960"/>
                  <a:gd name="connsiteX2" fmla="*/ 91440 w 3970020"/>
                  <a:gd name="connsiteY2" fmla="*/ 22860 h 441960"/>
                  <a:gd name="connsiteX3" fmla="*/ 129540 w 3970020"/>
                  <a:gd name="connsiteY3" fmla="*/ 38100 h 441960"/>
                  <a:gd name="connsiteX4" fmla="*/ 175260 w 3970020"/>
                  <a:gd name="connsiteY4" fmla="*/ 45720 h 441960"/>
                  <a:gd name="connsiteX5" fmla="*/ 335280 w 3970020"/>
                  <a:gd name="connsiteY5" fmla="*/ 53340 h 441960"/>
                  <a:gd name="connsiteX6" fmla="*/ 472440 w 3970020"/>
                  <a:gd name="connsiteY6" fmla="*/ 60960 h 441960"/>
                  <a:gd name="connsiteX7" fmla="*/ 502920 w 3970020"/>
                  <a:gd name="connsiteY7" fmla="*/ 68580 h 441960"/>
                  <a:gd name="connsiteX8" fmla="*/ 670560 w 3970020"/>
                  <a:gd name="connsiteY8" fmla="*/ 83820 h 441960"/>
                  <a:gd name="connsiteX9" fmla="*/ 746760 w 3970020"/>
                  <a:gd name="connsiteY9" fmla="*/ 99060 h 441960"/>
                  <a:gd name="connsiteX10" fmla="*/ 784860 w 3970020"/>
                  <a:gd name="connsiteY10" fmla="*/ 106680 h 441960"/>
                  <a:gd name="connsiteX11" fmla="*/ 861060 w 3970020"/>
                  <a:gd name="connsiteY11" fmla="*/ 114300 h 441960"/>
                  <a:gd name="connsiteX12" fmla="*/ 1013460 w 3970020"/>
                  <a:gd name="connsiteY12" fmla="*/ 137160 h 441960"/>
                  <a:gd name="connsiteX13" fmla="*/ 1127760 w 3970020"/>
                  <a:gd name="connsiteY13" fmla="*/ 144780 h 441960"/>
                  <a:gd name="connsiteX14" fmla="*/ 1234440 w 3970020"/>
                  <a:gd name="connsiteY14" fmla="*/ 160020 h 441960"/>
                  <a:gd name="connsiteX15" fmla="*/ 1280160 w 3970020"/>
                  <a:gd name="connsiteY15" fmla="*/ 175260 h 441960"/>
                  <a:gd name="connsiteX16" fmla="*/ 1303020 w 3970020"/>
                  <a:gd name="connsiteY16" fmla="*/ 182880 h 441960"/>
                  <a:gd name="connsiteX17" fmla="*/ 1333500 w 3970020"/>
                  <a:gd name="connsiteY17" fmla="*/ 190500 h 441960"/>
                  <a:gd name="connsiteX18" fmla="*/ 1356360 w 3970020"/>
                  <a:gd name="connsiteY18" fmla="*/ 198120 h 441960"/>
                  <a:gd name="connsiteX19" fmla="*/ 1424940 w 3970020"/>
                  <a:gd name="connsiteY19" fmla="*/ 205740 h 441960"/>
                  <a:gd name="connsiteX20" fmla="*/ 1729740 w 3970020"/>
                  <a:gd name="connsiteY20" fmla="*/ 228600 h 441960"/>
                  <a:gd name="connsiteX21" fmla="*/ 1844040 w 3970020"/>
                  <a:gd name="connsiteY21" fmla="*/ 236220 h 441960"/>
                  <a:gd name="connsiteX22" fmla="*/ 1927860 w 3970020"/>
                  <a:gd name="connsiteY22" fmla="*/ 251460 h 441960"/>
                  <a:gd name="connsiteX23" fmla="*/ 1981200 w 3970020"/>
                  <a:gd name="connsiteY23" fmla="*/ 266700 h 441960"/>
                  <a:gd name="connsiteX24" fmla="*/ 2034540 w 3970020"/>
                  <a:gd name="connsiteY24" fmla="*/ 274320 h 441960"/>
                  <a:gd name="connsiteX25" fmla="*/ 2065020 w 3970020"/>
                  <a:gd name="connsiteY25" fmla="*/ 281940 h 441960"/>
                  <a:gd name="connsiteX26" fmla="*/ 2217420 w 3970020"/>
                  <a:gd name="connsiteY26" fmla="*/ 304800 h 441960"/>
                  <a:gd name="connsiteX27" fmla="*/ 2468880 w 3970020"/>
                  <a:gd name="connsiteY27" fmla="*/ 312420 h 441960"/>
                  <a:gd name="connsiteX28" fmla="*/ 2499360 w 3970020"/>
                  <a:gd name="connsiteY28" fmla="*/ 327660 h 441960"/>
                  <a:gd name="connsiteX29" fmla="*/ 2575560 w 3970020"/>
                  <a:gd name="connsiteY29" fmla="*/ 342900 h 441960"/>
                  <a:gd name="connsiteX30" fmla="*/ 2819400 w 3970020"/>
                  <a:gd name="connsiteY30" fmla="*/ 335280 h 441960"/>
                  <a:gd name="connsiteX31" fmla="*/ 2865120 w 3970020"/>
                  <a:gd name="connsiteY31" fmla="*/ 312420 h 441960"/>
                  <a:gd name="connsiteX32" fmla="*/ 2903220 w 3970020"/>
                  <a:gd name="connsiteY32" fmla="*/ 304800 h 441960"/>
                  <a:gd name="connsiteX33" fmla="*/ 2948940 w 3970020"/>
                  <a:gd name="connsiteY33" fmla="*/ 281940 h 441960"/>
                  <a:gd name="connsiteX34" fmla="*/ 2971800 w 3970020"/>
                  <a:gd name="connsiteY34" fmla="*/ 266700 h 441960"/>
                  <a:gd name="connsiteX35" fmla="*/ 3078480 w 3970020"/>
                  <a:gd name="connsiteY35" fmla="*/ 251460 h 441960"/>
                  <a:gd name="connsiteX36" fmla="*/ 3261360 w 3970020"/>
                  <a:gd name="connsiteY36" fmla="*/ 243840 h 441960"/>
                  <a:gd name="connsiteX37" fmla="*/ 3299460 w 3970020"/>
                  <a:gd name="connsiteY37" fmla="*/ 236220 h 441960"/>
                  <a:gd name="connsiteX38" fmla="*/ 3322320 w 3970020"/>
                  <a:gd name="connsiteY38" fmla="*/ 228600 h 441960"/>
                  <a:gd name="connsiteX39" fmla="*/ 3459480 w 3970020"/>
                  <a:gd name="connsiteY39" fmla="*/ 236220 h 441960"/>
                  <a:gd name="connsiteX40" fmla="*/ 3489960 w 3970020"/>
                  <a:gd name="connsiteY40" fmla="*/ 243840 h 441960"/>
                  <a:gd name="connsiteX41" fmla="*/ 3558540 w 3970020"/>
                  <a:gd name="connsiteY41" fmla="*/ 251460 h 441960"/>
                  <a:gd name="connsiteX42" fmla="*/ 3634740 w 3970020"/>
                  <a:gd name="connsiteY42" fmla="*/ 289560 h 441960"/>
                  <a:gd name="connsiteX43" fmla="*/ 3703320 w 3970020"/>
                  <a:gd name="connsiteY43" fmla="*/ 312420 h 441960"/>
                  <a:gd name="connsiteX44" fmla="*/ 3840480 w 3970020"/>
                  <a:gd name="connsiteY44" fmla="*/ 388620 h 441960"/>
                  <a:gd name="connsiteX45" fmla="*/ 3886200 w 3970020"/>
                  <a:gd name="connsiteY45" fmla="*/ 411480 h 441960"/>
                  <a:gd name="connsiteX46" fmla="*/ 3909060 w 3970020"/>
                  <a:gd name="connsiteY46" fmla="*/ 419100 h 441960"/>
                  <a:gd name="connsiteX47" fmla="*/ 3931920 w 3970020"/>
                  <a:gd name="connsiteY47" fmla="*/ 434340 h 441960"/>
                  <a:gd name="connsiteX48" fmla="*/ 3970020 w 3970020"/>
                  <a:gd name="connsiteY48" fmla="*/ 441960 h 44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970020" h="441960">
                    <a:moveTo>
                      <a:pt x="0" y="0"/>
                    </a:moveTo>
                    <a:cubicBezTo>
                      <a:pt x="26189" y="5238"/>
                      <a:pt x="43471" y="8066"/>
                      <a:pt x="68580" y="15240"/>
                    </a:cubicBezTo>
                    <a:cubicBezTo>
                      <a:pt x="76303" y="17447"/>
                      <a:pt x="83919" y="20040"/>
                      <a:pt x="91440" y="22860"/>
                    </a:cubicBezTo>
                    <a:cubicBezTo>
                      <a:pt x="104247" y="27663"/>
                      <a:pt x="116344" y="34501"/>
                      <a:pt x="129540" y="38100"/>
                    </a:cubicBezTo>
                    <a:cubicBezTo>
                      <a:pt x="144446" y="42165"/>
                      <a:pt x="159852" y="44579"/>
                      <a:pt x="175260" y="45720"/>
                    </a:cubicBezTo>
                    <a:cubicBezTo>
                      <a:pt x="228515" y="49665"/>
                      <a:pt x="281950" y="50605"/>
                      <a:pt x="335280" y="53340"/>
                    </a:cubicBezTo>
                    <a:lnTo>
                      <a:pt x="472440" y="60960"/>
                    </a:lnTo>
                    <a:cubicBezTo>
                      <a:pt x="482600" y="63500"/>
                      <a:pt x="492616" y="66707"/>
                      <a:pt x="502920" y="68580"/>
                    </a:cubicBezTo>
                    <a:cubicBezTo>
                      <a:pt x="563224" y="79544"/>
                      <a:pt x="603900" y="79376"/>
                      <a:pt x="670560" y="83820"/>
                    </a:cubicBezTo>
                    <a:cubicBezTo>
                      <a:pt x="724472" y="97298"/>
                      <a:pt x="678254" y="86604"/>
                      <a:pt x="746760" y="99060"/>
                    </a:cubicBezTo>
                    <a:cubicBezTo>
                      <a:pt x="759503" y="101377"/>
                      <a:pt x="772022" y="104968"/>
                      <a:pt x="784860" y="106680"/>
                    </a:cubicBezTo>
                    <a:cubicBezTo>
                      <a:pt x="810163" y="110054"/>
                      <a:pt x="835660" y="111760"/>
                      <a:pt x="861060" y="114300"/>
                    </a:cubicBezTo>
                    <a:cubicBezTo>
                      <a:pt x="920089" y="153652"/>
                      <a:pt x="873934" y="128440"/>
                      <a:pt x="1013460" y="137160"/>
                    </a:cubicBezTo>
                    <a:lnTo>
                      <a:pt x="1127760" y="144780"/>
                    </a:lnTo>
                    <a:cubicBezTo>
                      <a:pt x="1155903" y="147125"/>
                      <a:pt x="1203804" y="151665"/>
                      <a:pt x="1234440" y="160020"/>
                    </a:cubicBezTo>
                    <a:cubicBezTo>
                      <a:pt x="1249938" y="164247"/>
                      <a:pt x="1264920" y="170180"/>
                      <a:pt x="1280160" y="175260"/>
                    </a:cubicBezTo>
                    <a:cubicBezTo>
                      <a:pt x="1287780" y="177800"/>
                      <a:pt x="1295228" y="180932"/>
                      <a:pt x="1303020" y="182880"/>
                    </a:cubicBezTo>
                    <a:cubicBezTo>
                      <a:pt x="1313180" y="185420"/>
                      <a:pt x="1323430" y="187623"/>
                      <a:pt x="1333500" y="190500"/>
                    </a:cubicBezTo>
                    <a:cubicBezTo>
                      <a:pt x="1341223" y="192707"/>
                      <a:pt x="1348437" y="196800"/>
                      <a:pt x="1356360" y="198120"/>
                    </a:cubicBezTo>
                    <a:cubicBezTo>
                      <a:pt x="1379048" y="201901"/>
                      <a:pt x="1402080" y="203200"/>
                      <a:pt x="1424940" y="205740"/>
                    </a:cubicBezTo>
                    <a:cubicBezTo>
                      <a:pt x="1546984" y="254558"/>
                      <a:pt x="1440467" y="217029"/>
                      <a:pt x="1729740" y="228600"/>
                    </a:cubicBezTo>
                    <a:cubicBezTo>
                      <a:pt x="1767894" y="230126"/>
                      <a:pt x="1805940" y="233680"/>
                      <a:pt x="1844040" y="236220"/>
                    </a:cubicBezTo>
                    <a:cubicBezTo>
                      <a:pt x="1966239" y="266770"/>
                      <a:pt x="1736738" y="210505"/>
                      <a:pt x="1927860" y="251460"/>
                    </a:cubicBezTo>
                    <a:cubicBezTo>
                      <a:pt x="1945941" y="255335"/>
                      <a:pt x="1963119" y="262825"/>
                      <a:pt x="1981200" y="266700"/>
                    </a:cubicBezTo>
                    <a:cubicBezTo>
                      <a:pt x="1998762" y="270463"/>
                      <a:pt x="2016869" y="271107"/>
                      <a:pt x="2034540" y="274320"/>
                    </a:cubicBezTo>
                    <a:cubicBezTo>
                      <a:pt x="2044844" y="276193"/>
                      <a:pt x="2054797" y="279668"/>
                      <a:pt x="2065020" y="281940"/>
                    </a:cubicBezTo>
                    <a:cubicBezTo>
                      <a:pt x="2111268" y="292217"/>
                      <a:pt x="2177960" y="302334"/>
                      <a:pt x="2217420" y="304800"/>
                    </a:cubicBezTo>
                    <a:cubicBezTo>
                      <a:pt x="2301115" y="310031"/>
                      <a:pt x="2385060" y="309880"/>
                      <a:pt x="2468880" y="312420"/>
                    </a:cubicBezTo>
                    <a:cubicBezTo>
                      <a:pt x="2479040" y="317500"/>
                      <a:pt x="2488438" y="324539"/>
                      <a:pt x="2499360" y="327660"/>
                    </a:cubicBezTo>
                    <a:cubicBezTo>
                      <a:pt x="2524266" y="334776"/>
                      <a:pt x="2575560" y="342900"/>
                      <a:pt x="2575560" y="342900"/>
                    </a:cubicBezTo>
                    <a:cubicBezTo>
                      <a:pt x="2656840" y="340360"/>
                      <a:pt x="2738527" y="343793"/>
                      <a:pt x="2819400" y="335280"/>
                    </a:cubicBezTo>
                    <a:cubicBezTo>
                      <a:pt x="2836345" y="333496"/>
                      <a:pt x="2849107" y="318243"/>
                      <a:pt x="2865120" y="312420"/>
                    </a:cubicBezTo>
                    <a:cubicBezTo>
                      <a:pt x="2877292" y="307994"/>
                      <a:pt x="2890520" y="307340"/>
                      <a:pt x="2903220" y="304800"/>
                    </a:cubicBezTo>
                    <a:cubicBezTo>
                      <a:pt x="2968734" y="261124"/>
                      <a:pt x="2885844" y="313488"/>
                      <a:pt x="2948940" y="281940"/>
                    </a:cubicBezTo>
                    <a:cubicBezTo>
                      <a:pt x="2957131" y="277844"/>
                      <a:pt x="2963382" y="270308"/>
                      <a:pt x="2971800" y="266700"/>
                    </a:cubicBezTo>
                    <a:cubicBezTo>
                      <a:pt x="2996406" y="256154"/>
                      <a:pt x="3066538" y="252162"/>
                      <a:pt x="3078480" y="251460"/>
                    </a:cubicBezTo>
                    <a:cubicBezTo>
                      <a:pt x="3139388" y="247877"/>
                      <a:pt x="3200400" y="246380"/>
                      <a:pt x="3261360" y="243840"/>
                    </a:cubicBezTo>
                    <a:cubicBezTo>
                      <a:pt x="3274060" y="241300"/>
                      <a:pt x="3286895" y="239361"/>
                      <a:pt x="3299460" y="236220"/>
                    </a:cubicBezTo>
                    <a:cubicBezTo>
                      <a:pt x="3307252" y="234272"/>
                      <a:pt x="3314288" y="228600"/>
                      <a:pt x="3322320" y="228600"/>
                    </a:cubicBezTo>
                    <a:cubicBezTo>
                      <a:pt x="3368111" y="228600"/>
                      <a:pt x="3413760" y="233680"/>
                      <a:pt x="3459480" y="236220"/>
                    </a:cubicBezTo>
                    <a:cubicBezTo>
                      <a:pt x="3469640" y="238760"/>
                      <a:pt x="3479609" y="242248"/>
                      <a:pt x="3489960" y="243840"/>
                    </a:cubicBezTo>
                    <a:cubicBezTo>
                      <a:pt x="3512693" y="247337"/>
                      <a:pt x="3536607" y="244534"/>
                      <a:pt x="3558540" y="251460"/>
                    </a:cubicBezTo>
                    <a:cubicBezTo>
                      <a:pt x="3585620" y="260012"/>
                      <a:pt x="3607799" y="280580"/>
                      <a:pt x="3634740" y="289560"/>
                    </a:cubicBezTo>
                    <a:cubicBezTo>
                      <a:pt x="3657600" y="297180"/>
                      <a:pt x="3683270" y="299054"/>
                      <a:pt x="3703320" y="312420"/>
                    </a:cubicBezTo>
                    <a:cubicBezTo>
                      <a:pt x="3748418" y="342485"/>
                      <a:pt x="3786569" y="370650"/>
                      <a:pt x="3840480" y="388620"/>
                    </a:cubicBezTo>
                    <a:cubicBezTo>
                      <a:pt x="3897939" y="407773"/>
                      <a:pt x="3827114" y="381937"/>
                      <a:pt x="3886200" y="411480"/>
                    </a:cubicBezTo>
                    <a:cubicBezTo>
                      <a:pt x="3893384" y="415072"/>
                      <a:pt x="3901876" y="415508"/>
                      <a:pt x="3909060" y="419100"/>
                    </a:cubicBezTo>
                    <a:cubicBezTo>
                      <a:pt x="3917251" y="423196"/>
                      <a:pt x="3923345" y="431124"/>
                      <a:pt x="3931920" y="434340"/>
                    </a:cubicBezTo>
                    <a:cubicBezTo>
                      <a:pt x="3944047" y="438888"/>
                      <a:pt x="3970020" y="441960"/>
                      <a:pt x="3970020" y="44196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3787140" y="4572000"/>
                <a:ext cx="4282440" cy="396240"/>
              </a:xfrm>
              <a:custGeom>
                <a:avLst/>
                <a:gdLst>
                  <a:gd name="connsiteX0" fmla="*/ 0 w 4282440"/>
                  <a:gd name="connsiteY0" fmla="*/ 0 h 396240"/>
                  <a:gd name="connsiteX1" fmla="*/ 426720 w 4282440"/>
                  <a:gd name="connsiteY1" fmla="*/ 22860 h 396240"/>
                  <a:gd name="connsiteX2" fmla="*/ 457200 w 4282440"/>
                  <a:gd name="connsiteY2" fmla="*/ 30480 h 396240"/>
                  <a:gd name="connsiteX3" fmla="*/ 556260 w 4282440"/>
                  <a:gd name="connsiteY3" fmla="*/ 38100 h 396240"/>
                  <a:gd name="connsiteX4" fmla="*/ 762000 w 4282440"/>
                  <a:gd name="connsiteY4" fmla="*/ 68580 h 396240"/>
                  <a:gd name="connsiteX5" fmla="*/ 838200 w 4282440"/>
                  <a:gd name="connsiteY5" fmla="*/ 99060 h 396240"/>
                  <a:gd name="connsiteX6" fmla="*/ 861060 w 4282440"/>
                  <a:gd name="connsiteY6" fmla="*/ 106680 h 396240"/>
                  <a:gd name="connsiteX7" fmla="*/ 990600 w 4282440"/>
                  <a:gd name="connsiteY7" fmla="*/ 121920 h 396240"/>
                  <a:gd name="connsiteX8" fmla="*/ 1112520 w 4282440"/>
                  <a:gd name="connsiteY8" fmla="*/ 144780 h 396240"/>
                  <a:gd name="connsiteX9" fmla="*/ 1135380 w 4282440"/>
                  <a:gd name="connsiteY9" fmla="*/ 152400 h 396240"/>
                  <a:gd name="connsiteX10" fmla="*/ 1188720 w 4282440"/>
                  <a:gd name="connsiteY10" fmla="*/ 160020 h 396240"/>
                  <a:gd name="connsiteX11" fmla="*/ 1219200 w 4282440"/>
                  <a:gd name="connsiteY11" fmla="*/ 167640 h 396240"/>
                  <a:gd name="connsiteX12" fmla="*/ 1242060 w 4282440"/>
                  <a:gd name="connsiteY12" fmla="*/ 175260 h 396240"/>
                  <a:gd name="connsiteX13" fmla="*/ 1295400 w 4282440"/>
                  <a:gd name="connsiteY13" fmla="*/ 182880 h 396240"/>
                  <a:gd name="connsiteX14" fmla="*/ 1333500 w 4282440"/>
                  <a:gd name="connsiteY14" fmla="*/ 198120 h 396240"/>
                  <a:gd name="connsiteX15" fmla="*/ 1607820 w 4282440"/>
                  <a:gd name="connsiteY15" fmla="*/ 190500 h 396240"/>
                  <a:gd name="connsiteX16" fmla="*/ 1630680 w 4282440"/>
                  <a:gd name="connsiteY16" fmla="*/ 182880 h 396240"/>
                  <a:gd name="connsiteX17" fmla="*/ 1699260 w 4282440"/>
                  <a:gd name="connsiteY17" fmla="*/ 175260 h 396240"/>
                  <a:gd name="connsiteX18" fmla="*/ 1775460 w 4282440"/>
                  <a:gd name="connsiteY18" fmla="*/ 152400 h 396240"/>
                  <a:gd name="connsiteX19" fmla="*/ 1805940 w 4282440"/>
                  <a:gd name="connsiteY19" fmla="*/ 144780 h 396240"/>
                  <a:gd name="connsiteX20" fmla="*/ 2019300 w 4282440"/>
                  <a:gd name="connsiteY20" fmla="*/ 152400 h 396240"/>
                  <a:gd name="connsiteX21" fmla="*/ 2179320 w 4282440"/>
                  <a:gd name="connsiteY21" fmla="*/ 175260 h 396240"/>
                  <a:gd name="connsiteX22" fmla="*/ 2308860 w 4282440"/>
                  <a:gd name="connsiteY22" fmla="*/ 190500 h 396240"/>
                  <a:gd name="connsiteX23" fmla="*/ 2377440 w 4282440"/>
                  <a:gd name="connsiteY23" fmla="*/ 213360 h 396240"/>
                  <a:gd name="connsiteX24" fmla="*/ 2491740 w 4282440"/>
                  <a:gd name="connsiteY24" fmla="*/ 228600 h 396240"/>
                  <a:gd name="connsiteX25" fmla="*/ 2613660 w 4282440"/>
                  <a:gd name="connsiteY25" fmla="*/ 259080 h 396240"/>
                  <a:gd name="connsiteX26" fmla="*/ 2659380 w 4282440"/>
                  <a:gd name="connsiteY26" fmla="*/ 274320 h 396240"/>
                  <a:gd name="connsiteX27" fmla="*/ 2727960 w 4282440"/>
                  <a:gd name="connsiteY27" fmla="*/ 289560 h 396240"/>
                  <a:gd name="connsiteX28" fmla="*/ 2842260 w 4282440"/>
                  <a:gd name="connsiteY28" fmla="*/ 304800 h 396240"/>
                  <a:gd name="connsiteX29" fmla="*/ 2918460 w 4282440"/>
                  <a:gd name="connsiteY29" fmla="*/ 320040 h 396240"/>
                  <a:gd name="connsiteX30" fmla="*/ 2948940 w 4282440"/>
                  <a:gd name="connsiteY30" fmla="*/ 327660 h 396240"/>
                  <a:gd name="connsiteX31" fmla="*/ 3040380 w 4282440"/>
                  <a:gd name="connsiteY31" fmla="*/ 342900 h 396240"/>
                  <a:gd name="connsiteX32" fmla="*/ 3086100 w 4282440"/>
                  <a:gd name="connsiteY32" fmla="*/ 358140 h 396240"/>
                  <a:gd name="connsiteX33" fmla="*/ 3208020 w 4282440"/>
                  <a:gd name="connsiteY33" fmla="*/ 373380 h 396240"/>
                  <a:gd name="connsiteX34" fmla="*/ 3307080 w 4282440"/>
                  <a:gd name="connsiteY34" fmla="*/ 388620 h 396240"/>
                  <a:gd name="connsiteX35" fmla="*/ 3482340 w 4282440"/>
                  <a:gd name="connsiteY35" fmla="*/ 396240 h 396240"/>
                  <a:gd name="connsiteX36" fmla="*/ 3947160 w 4282440"/>
                  <a:gd name="connsiteY36" fmla="*/ 388620 h 396240"/>
                  <a:gd name="connsiteX37" fmla="*/ 3970020 w 4282440"/>
                  <a:gd name="connsiteY37" fmla="*/ 381000 h 396240"/>
                  <a:gd name="connsiteX38" fmla="*/ 4038600 w 4282440"/>
                  <a:gd name="connsiteY38" fmla="*/ 373380 h 396240"/>
                  <a:gd name="connsiteX39" fmla="*/ 4122420 w 4282440"/>
                  <a:gd name="connsiteY39" fmla="*/ 350520 h 396240"/>
                  <a:gd name="connsiteX40" fmla="*/ 4145280 w 4282440"/>
                  <a:gd name="connsiteY40" fmla="*/ 335280 h 396240"/>
                  <a:gd name="connsiteX41" fmla="*/ 4282440 w 4282440"/>
                  <a:gd name="connsiteY41" fmla="*/ 335280 h 396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282440" h="396240">
                    <a:moveTo>
                      <a:pt x="0" y="0"/>
                    </a:moveTo>
                    <a:cubicBezTo>
                      <a:pt x="180642" y="6229"/>
                      <a:pt x="249239" y="5684"/>
                      <a:pt x="426720" y="22860"/>
                    </a:cubicBezTo>
                    <a:cubicBezTo>
                      <a:pt x="437144" y="23869"/>
                      <a:pt x="446799" y="29256"/>
                      <a:pt x="457200" y="30480"/>
                    </a:cubicBezTo>
                    <a:cubicBezTo>
                      <a:pt x="490091" y="34349"/>
                      <a:pt x="523318" y="34692"/>
                      <a:pt x="556260" y="38100"/>
                    </a:cubicBezTo>
                    <a:cubicBezTo>
                      <a:pt x="665082" y="49357"/>
                      <a:pt x="666505" y="51217"/>
                      <a:pt x="762000" y="68580"/>
                    </a:cubicBezTo>
                    <a:lnTo>
                      <a:pt x="838200" y="99060"/>
                    </a:lnTo>
                    <a:cubicBezTo>
                      <a:pt x="845697" y="101943"/>
                      <a:pt x="853121" y="105459"/>
                      <a:pt x="861060" y="106680"/>
                    </a:cubicBezTo>
                    <a:cubicBezTo>
                      <a:pt x="1034647" y="133386"/>
                      <a:pt x="856043" y="98519"/>
                      <a:pt x="990600" y="121920"/>
                    </a:cubicBezTo>
                    <a:cubicBezTo>
                      <a:pt x="1031337" y="129005"/>
                      <a:pt x="1072059" y="136262"/>
                      <a:pt x="1112520" y="144780"/>
                    </a:cubicBezTo>
                    <a:cubicBezTo>
                      <a:pt x="1120380" y="146435"/>
                      <a:pt x="1127504" y="150825"/>
                      <a:pt x="1135380" y="152400"/>
                    </a:cubicBezTo>
                    <a:cubicBezTo>
                      <a:pt x="1152992" y="155922"/>
                      <a:pt x="1171049" y="156807"/>
                      <a:pt x="1188720" y="160020"/>
                    </a:cubicBezTo>
                    <a:cubicBezTo>
                      <a:pt x="1199024" y="161893"/>
                      <a:pt x="1209130" y="164763"/>
                      <a:pt x="1219200" y="167640"/>
                    </a:cubicBezTo>
                    <a:cubicBezTo>
                      <a:pt x="1226923" y="169847"/>
                      <a:pt x="1234184" y="173685"/>
                      <a:pt x="1242060" y="175260"/>
                    </a:cubicBezTo>
                    <a:cubicBezTo>
                      <a:pt x="1259672" y="178782"/>
                      <a:pt x="1277620" y="180340"/>
                      <a:pt x="1295400" y="182880"/>
                    </a:cubicBezTo>
                    <a:cubicBezTo>
                      <a:pt x="1308100" y="187960"/>
                      <a:pt x="1319826" y="197786"/>
                      <a:pt x="1333500" y="198120"/>
                    </a:cubicBezTo>
                    <a:cubicBezTo>
                      <a:pt x="1424948" y="200350"/>
                      <a:pt x="1516465" y="195185"/>
                      <a:pt x="1607820" y="190500"/>
                    </a:cubicBezTo>
                    <a:cubicBezTo>
                      <a:pt x="1615842" y="190089"/>
                      <a:pt x="1622757" y="184200"/>
                      <a:pt x="1630680" y="182880"/>
                    </a:cubicBezTo>
                    <a:cubicBezTo>
                      <a:pt x="1653368" y="179099"/>
                      <a:pt x="1676400" y="177800"/>
                      <a:pt x="1699260" y="175260"/>
                    </a:cubicBezTo>
                    <a:cubicBezTo>
                      <a:pt x="1769513" y="157697"/>
                      <a:pt x="1682701" y="180228"/>
                      <a:pt x="1775460" y="152400"/>
                    </a:cubicBezTo>
                    <a:cubicBezTo>
                      <a:pt x="1785491" y="149391"/>
                      <a:pt x="1795780" y="147320"/>
                      <a:pt x="1805940" y="144780"/>
                    </a:cubicBezTo>
                    <a:cubicBezTo>
                      <a:pt x="1877060" y="147320"/>
                      <a:pt x="1948371" y="146610"/>
                      <a:pt x="2019300" y="152400"/>
                    </a:cubicBezTo>
                    <a:cubicBezTo>
                      <a:pt x="2073003" y="156784"/>
                      <a:pt x="2125899" y="168231"/>
                      <a:pt x="2179320" y="175260"/>
                    </a:cubicBezTo>
                    <a:cubicBezTo>
                      <a:pt x="2222426" y="180932"/>
                      <a:pt x="2265680" y="185420"/>
                      <a:pt x="2308860" y="190500"/>
                    </a:cubicBezTo>
                    <a:cubicBezTo>
                      <a:pt x="2331720" y="198120"/>
                      <a:pt x="2354157" y="207151"/>
                      <a:pt x="2377440" y="213360"/>
                    </a:cubicBezTo>
                    <a:cubicBezTo>
                      <a:pt x="2401871" y="219875"/>
                      <a:pt x="2473272" y="226548"/>
                      <a:pt x="2491740" y="228600"/>
                    </a:cubicBezTo>
                    <a:cubicBezTo>
                      <a:pt x="2594939" y="272828"/>
                      <a:pt x="2491708" y="234690"/>
                      <a:pt x="2613660" y="259080"/>
                    </a:cubicBezTo>
                    <a:cubicBezTo>
                      <a:pt x="2629412" y="262230"/>
                      <a:pt x="2643858" y="270181"/>
                      <a:pt x="2659380" y="274320"/>
                    </a:cubicBezTo>
                    <a:cubicBezTo>
                      <a:pt x="2682007" y="280354"/>
                      <a:pt x="2704997" y="284967"/>
                      <a:pt x="2727960" y="289560"/>
                    </a:cubicBezTo>
                    <a:cubicBezTo>
                      <a:pt x="2804858" y="304940"/>
                      <a:pt x="2745684" y="289551"/>
                      <a:pt x="2842260" y="304800"/>
                    </a:cubicBezTo>
                    <a:cubicBezTo>
                      <a:pt x="2867846" y="308840"/>
                      <a:pt x="2893132" y="314613"/>
                      <a:pt x="2918460" y="320040"/>
                    </a:cubicBezTo>
                    <a:cubicBezTo>
                      <a:pt x="2928700" y="322234"/>
                      <a:pt x="2938647" y="325730"/>
                      <a:pt x="2948940" y="327660"/>
                    </a:cubicBezTo>
                    <a:cubicBezTo>
                      <a:pt x="2979311" y="333355"/>
                      <a:pt x="3011065" y="333128"/>
                      <a:pt x="3040380" y="342900"/>
                    </a:cubicBezTo>
                    <a:cubicBezTo>
                      <a:pt x="3055620" y="347980"/>
                      <a:pt x="3070295" y="355266"/>
                      <a:pt x="3086100" y="358140"/>
                    </a:cubicBezTo>
                    <a:cubicBezTo>
                      <a:pt x="3126396" y="365466"/>
                      <a:pt x="3167621" y="366647"/>
                      <a:pt x="3208020" y="373380"/>
                    </a:cubicBezTo>
                    <a:cubicBezTo>
                      <a:pt x="3226472" y="376455"/>
                      <a:pt x="3290738" y="387531"/>
                      <a:pt x="3307080" y="388620"/>
                    </a:cubicBezTo>
                    <a:cubicBezTo>
                      <a:pt x="3365426" y="392510"/>
                      <a:pt x="3423920" y="393700"/>
                      <a:pt x="3482340" y="396240"/>
                    </a:cubicBezTo>
                    <a:lnTo>
                      <a:pt x="3947160" y="388620"/>
                    </a:lnTo>
                    <a:cubicBezTo>
                      <a:pt x="3955188" y="388369"/>
                      <a:pt x="3962097" y="382320"/>
                      <a:pt x="3970020" y="381000"/>
                    </a:cubicBezTo>
                    <a:cubicBezTo>
                      <a:pt x="3992708" y="377219"/>
                      <a:pt x="4015740" y="375920"/>
                      <a:pt x="4038600" y="373380"/>
                    </a:cubicBezTo>
                    <a:cubicBezTo>
                      <a:pt x="4117239" y="334061"/>
                      <a:pt x="4007090" y="385119"/>
                      <a:pt x="4122420" y="350520"/>
                    </a:cubicBezTo>
                    <a:cubicBezTo>
                      <a:pt x="4131192" y="347888"/>
                      <a:pt x="4136163" y="336148"/>
                      <a:pt x="4145280" y="335280"/>
                    </a:cubicBezTo>
                    <a:cubicBezTo>
                      <a:pt x="4190794" y="330945"/>
                      <a:pt x="4236720" y="335280"/>
                      <a:pt x="4282440" y="33528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1568056" y="1052736"/>
              <a:ext cx="6518533" cy="4680520"/>
              <a:chOff x="2699792" y="1772816"/>
              <a:chExt cx="6120680" cy="4256092"/>
            </a:xfrm>
          </p:grpSpPr>
          <p:cxnSp>
            <p:nvCxnSpPr>
              <p:cNvPr id="11" name="Conector de seta reta 10"/>
              <p:cNvCxnSpPr/>
              <p:nvPr/>
            </p:nvCxnSpPr>
            <p:spPr>
              <a:xfrm>
                <a:off x="2699792" y="6028908"/>
                <a:ext cx="61206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/>
              <p:cNvCxnSpPr/>
              <p:nvPr/>
            </p:nvCxnSpPr>
            <p:spPr>
              <a:xfrm flipV="1">
                <a:off x="2699792" y="1772816"/>
                <a:ext cx="0" cy="42484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upo 82"/>
          <p:cNvGrpSpPr/>
          <p:nvPr/>
        </p:nvGrpSpPr>
        <p:grpSpPr>
          <a:xfrm>
            <a:off x="1568057" y="2724350"/>
            <a:ext cx="6892376" cy="2340260"/>
            <a:chOff x="1568057" y="2724350"/>
            <a:chExt cx="6892376" cy="2340260"/>
          </a:xfrm>
        </p:grpSpPr>
        <p:grpSp>
          <p:nvGrpSpPr>
            <p:cNvPr id="71" name="Grupo 70"/>
            <p:cNvGrpSpPr/>
            <p:nvPr/>
          </p:nvGrpSpPr>
          <p:grpSpPr>
            <a:xfrm>
              <a:off x="1568057" y="2724350"/>
              <a:ext cx="6892376" cy="1102617"/>
              <a:chOff x="3779912" y="4365104"/>
              <a:chExt cx="4263712" cy="712460"/>
            </a:xfrm>
          </p:grpSpPr>
          <p:cxnSp>
            <p:nvCxnSpPr>
              <p:cNvPr id="23" name="Conector reto 22"/>
              <p:cNvCxnSpPr/>
              <p:nvPr/>
            </p:nvCxnSpPr>
            <p:spPr>
              <a:xfrm>
                <a:off x="3779912" y="4365104"/>
                <a:ext cx="1340728" cy="477024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>
              <a:xfrm flipV="1">
                <a:off x="5106536" y="4706476"/>
                <a:ext cx="936104" cy="144016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>
              <a:xfrm>
                <a:off x="6038448" y="4717524"/>
                <a:ext cx="1152128" cy="36004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 flipV="1">
                <a:off x="7171908" y="4781912"/>
                <a:ext cx="871716" cy="288032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upo 68"/>
            <p:cNvGrpSpPr/>
            <p:nvPr/>
          </p:nvGrpSpPr>
          <p:grpSpPr>
            <a:xfrm>
              <a:off x="1684459" y="4284523"/>
              <a:ext cx="6052924" cy="780087"/>
              <a:chOff x="3851920" y="5373216"/>
              <a:chExt cx="3744416" cy="504056"/>
            </a:xfrm>
          </p:grpSpPr>
          <p:cxnSp>
            <p:nvCxnSpPr>
              <p:cNvPr id="37" name="Conector reto 36"/>
              <p:cNvCxnSpPr/>
              <p:nvPr/>
            </p:nvCxnSpPr>
            <p:spPr>
              <a:xfrm>
                <a:off x="3851920" y="5373216"/>
                <a:ext cx="2664296" cy="504056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/>
              <p:cNvCxnSpPr>
                <a:endCxn id="19" idx="35"/>
              </p:cNvCxnSpPr>
              <p:nvPr/>
            </p:nvCxnSpPr>
            <p:spPr>
              <a:xfrm flipV="1">
                <a:off x="6500976" y="5661660"/>
                <a:ext cx="357024" cy="21520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/>
              <p:cNvCxnSpPr>
                <a:stCxn id="19" idx="35"/>
              </p:cNvCxnSpPr>
              <p:nvPr/>
            </p:nvCxnSpPr>
            <p:spPr>
              <a:xfrm>
                <a:off x="6858000" y="5661660"/>
                <a:ext cx="738336" cy="71596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CaixaDeTexto 84"/>
          <p:cNvSpPr txBox="1"/>
          <p:nvPr/>
        </p:nvSpPr>
        <p:spPr>
          <a:xfrm rot="16200000">
            <a:off x="458351" y="3294177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Profundidade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|1.2|1.6|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1.1|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1.1|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11.5|8.2|1.7|1.7|0.7|0.9|19|3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11.5|8.2|1.7|1.7|0.7|0.9|19|3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2|22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|1.2|1.6|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|1.2|1.6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11.5|8.2|1.7|1.7|0.7|0.9|19|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1.1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1.1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1.1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1.1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1.1|0.9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5826</TotalTime>
  <Words>2416</Words>
  <Application>Microsoft Office PowerPoint</Application>
  <PresentationFormat>Apresentação na tela (4:3)</PresentationFormat>
  <Paragraphs>333</Paragraphs>
  <Slides>38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 do Office</vt:lpstr>
      <vt:lpstr>SEPARAÇÃO E REGULARIZAÇÃO DE DADOS SÍSMICOS DE ONDAS P-P E P-S UTILIZANDO O MÉTODO DE EMPILHAMENTO DA SUPERFÍCIE DE REFLEXÃO COMUM PARA OFFSET FINITO</vt:lpstr>
      <vt:lpstr>SUMÁRIO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A Sísmica baseia-se no contraste da propriedade física, para gerar uma imagem em subsuperfície</vt:lpstr>
      <vt:lpstr>Registro sísmico</vt:lpstr>
      <vt:lpstr>Domínios de aquisição sísmica</vt:lpstr>
      <vt:lpstr>Slide 17</vt:lpstr>
      <vt:lpstr>Slide 18</vt:lpstr>
      <vt:lpstr>EMPILHAMENTO COMMON REFLECTION SURFACE - CRS</vt:lpstr>
      <vt:lpstr>EMPILHAMENTO CRS</vt:lpstr>
      <vt:lpstr>EMPILHAMENTO CRS</vt:lpstr>
      <vt:lpstr>EMPILHAMENTO CRS</vt:lpstr>
      <vt:lpstr>EMPILHAMENTO CRS</vt:lpstr>
      <vt:lpstr>EMPILHAMENTO CRS</vt:lpstr>
      <vt:lpstr>EMPILHAMENTO CRS</vt:lpstr>
      <vt:lpstr>EMPILHAMENTO CRS</vt:lpstr>
      <vt:lpstr>EMPILHAMENTO CRS</vt:lpstr>
      <vt:lpstr>EMPILHAMENTO CRS</vt:lpstr>
      <vt:lpstr>EMPILHAMENTO CRS</vt:lpstr>
      <vt:lpstr>EMPILHAMENTO CRS</vt:lpstr>
      <vt:lpstr>SEPARAÇÃO P-P E P-S</vt:lpstr>
      <vt:lpstr>SEPARAÇÃO P-P E P-S MÉTODO CRS</vt:lpstr>
      <vt:lpstr>SEPARAÇÃO P-P E P-S MÉTODO CRS</vt:lpstr>
      <vt:lpstr>SEPARAÇÃO P-P E P-S MÉTODO CRS</vt:lpstr>
      <vt:lpstr>SEPARAÇÃO P-P E P-S MÉTODO CRS</vt:lpstr>
      <vt:lpstr>SEPARAÇÃO P-P E P-S MÉTODO CRS</vt:lpstr>
      <vt:lpstr>PERSPECTIVAS</vt:lpstr>
      <vt:lpstr>OBRIGADO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INTERPRETAÇÃO GRAVIMÉTRICA DA BACIA SEDIMENTAR DE TAUBATÉ E DO RECÔNCAVO</dc:title>
  <dc:creator>PC-1</dc:creator>
  <cp:lastModifiedBy>Raphael Di Carlo</cp:lastModifiedBy>
  <cp:revision>607</cp:revision>
  <dcterms:created xsi:type="dcterms:W3CDTF">2010-12-19T02:52:37Z</dcterms:created>
  <dcterms:modified xsi:type="dcterms:W3CDTF">2017-09-11T18:00:24Z</dcterms:modified>
</cp:coreProperties>
</file>