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科学技术研究院" initials="" lastIdx="1" clrIdx="0"/>
  <p:cmAuthor id="8" name="姜伟光" initials="姜" lastIdx="1" clrIdx="0"/>
  <p:cmAuthor id="2" name="ThinkPad" initials="T" lastIdx="1" clrIdx="1"/>
  <p:cmAuthor id="9" name="qianzheng" initials="q" lastIdx="2" clrIdx="4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448E"/>
    <a:srgbClr val="375724"/>
    <a:srgbClr val="843C15"/>
    <a:srgbClr val="243864"/>
    <a:srgbClr val="063F8D"/>
    <a:srgbClr val="DAE3F3"/>
    <a:srgbClr val="006600"/>
    <a:srgbClr val="33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1" autoAdjust="0"/>
    <p:restoredTop sz="62770" autoAdjust="0"/>
  </p:normalViewPr>
  <p:slideViewPr>
    <p:cSldViewPr snapToGrid="0" showGuides="1">
      <p:cViewPr varScale="1">
        <p:scale>
          <a:sx n="73" d="100"/>
          <a:sy n="73" d="100"/>
        </p:scale>
        <p:origin x="1392" y="42"/>
      </p:cViewPr>
      <p:guideLst>
        <p:guide orient="horz" pos="3249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CC41E189-1133-4C89-96EE-BFE8EA4D646A}" type="datetimeFigureOut">
              <a:rPr lang="zh-CN" altLang="en-US"/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3F182AF-0852-4DBC-ABA5-F08B7E8575C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1318055" y="1239581"/>
            <a:ext cx="9555891" cy="181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1"/>
          </p:nvPr>
        </p:nvSpPr>
        <p:spPr>
          <a:xfrm>
            <a:off x="1318055" y="3266089"/>
            <a:ext cx="9555891" cy="1812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2"/>
          </p:nvPr>
        </p:nvSpPr>
        <p:spPr>
          <a:xfrm>
            <a:off x="1318055" y="5408140"/>
            <a:ext cx="9555891" cy="1186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Tm="31745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551139" y="4978297"/>
            <a:ext cx="9555891" cy="79569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Tm="31745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452962" cy="805435"/>
          </a:xfrm>
          <a:prstGeom prst="rect">
            <a:avLst/>
          </a:prstGeom>
          <a:solidFill>
            <a:srgbClr val="063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1244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 userDrawn="1"/>
        </p:nvCxnSpPr>
        <p:spPr bwMode="auto">
          <a:xfrm flipV="1">
            <a:off x="0" y="772969"/>
            <a:ext cx="7704000" cy="10948"/>
          </a:xfrm>
          <a:prstGeom prst="line">
            <a:avLst/>
          </a:prstGeom>
          <a:ln w="57150" cmpd="sng">
            <a:solidFill>
              <a:srgbClr val="063F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508232" y="98123"/>
            <a:ext cx="7354784" cy="584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580379" y="1158711"/>
            <a:ext cx="11031242" cy="3248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286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Clr>
                <a:srgbClr val="0000FF"/>
              </a:buClr>
              <a:buFont typeface="Wingdings" panose="05000000000000000000" pitchFamily="2" charset="2"/>
              <a:buNone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  <p:transition spd="slow" advTm="31745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"/>
            <a:ext cx="452962" cy="805435"/>
          </a:xfrm>
          <a:prstGeom prst="rect">
            <a:avLst/>
          </a:prstGeom>
          <a:solidFill>
            <a:srgbClr val="063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1244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 bwMode="auto">
          <a:xfrm flipV="1">
            <a:off x="0" y="772969"/>
            <a:ext cx="7704000" cy="10948"/>
          </a:xfrm>
          <a:prstGeom prst="line">
            <a:avLst/>
          </a:prstGeom>
          <a:ln w="57150" cmpd="sng">
            <a:solidFill>
              <a:srgbClr val="063F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11"/>
          <p:cNvSpPr>
            <a:spLocks noGrp="1"/>
          </p:cNvSpPr>
          <p:nvPr>
            <p:ph sz="quarter" idx="10"/>
          </p:nvPr>
        </p:nvSpPr>
        <p:spPr>
          <a:xfrm>
            <a:off x="508232" y="98123"/>
            <a:ext cx="7354784" cy="584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1"/>
          </p:nvPr>
        </p:nvSpPr>
        <p:spPr>
          <a:xfrm>
            <a:off x="580380" y="1158711"/>
            <a:ext cx="5182468" cy="3248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286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Clr>
                <a:srgbClr val="0000FF"/>
              </a:buClr>
              <a:buFont typeface="Wingdings" panose="05000000000000000000" pitchFamily="2" charset="2"/>
              <a:buNone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sp>
        <p:nvSpPr>
          <p:cNvPr id="9" name="内容占位符 3"/>
          <p:cNvSpPr>
            <a:spLocks noGrp="1"/>
          </p:cNvSpPr>
          <p:nvPr>
            <p:ph sz="quarter" idx="12"/>
          </p:nvPr>
        </p:nvSpPr>
        <p:spPr>
          <a:xfrm>
            <a:off x="6429153" y="1158711"/>
            <a:ext cx="5182468" cy="3248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2286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just">
              <a:lnSpc>
                <a:spcPct val="130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 b="0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Clr>
                <a:srgbClr val="0000FF"/>
              </a:buClr>
              <a:buFont typeface="Wingdings" panose="05000000000000000000" pitchFamily="2" charset="2"/>
              <a:buNone/>
              <a:defRPr b="1">
                <a:solidFill>
                  <a:srgbClr val="063F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  <p:transition spd="slow" advTm="31745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5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33475" y="41975"/>
            <a:ext cx="2603255" cy="7214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 advTm="31745"/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174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174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174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Tm="31745"/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QUESHUNAN</dc:creator>
  <cp:lastModifiedBy>狄拉克之海的涟漪</cp:lastModifiedBy>
  <cp:revision>1693</cp:revision>
  <dcterms:created xsi:type="dcterms:W3CDTF">2018-07-30T04:00:00Z</dcterms:created>
  <dcterms:modified xsi:type="dcterms:W3CDTF">2024-04-26T03:01:53Z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2052-12.1.0.16250</vt:lpwstr>
  </property>
  <property fmtid="{D5CDD505-2E9C-101B-9397-08002B2CF9AE}" pid="4" name="ICV">
    <vt:lpwstr>BE5382BC15F94605AB031C867B3BD5FC_13</vt:lpwstr>
  </property>
</Properties>
</file>