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8" r:id="rId4"/>
    <p:sldId id="274" r:id="rId5"/>
    <p:sldId id="259" r:id="rId6"/>
    <p:sldId id="275" r:id="rId7"/>
    <p:sldId id="276" r:id="rId8"/>
    <p:sldId id="278" r:id="rId9"/>
    <p:sldId id="283" r:id="rId10"/>
    <p:sldId id="281" r:id="rId11"/>
    <p:sldId id="28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595959"/>
    <a:srgbClr val="B9B9B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626F-3C3F-4015-BFA0-DB08E9CDE3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5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6D368-CBDF-4EC8-A09E-7865E2A2E2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8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2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2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12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28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3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3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3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3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40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41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42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4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0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47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4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81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1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81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BA10D-2B2D-471A-9601-27474E66AA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629E-8DEA-4C3D-8B15-BEE892BCF9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image" Target="../media/image4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image" Target="../media/image2.png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4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image" Target="../media/image2.png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tags" Target="../tags/tag23.xml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73.xml"/><Relationship Id="rId30" Type="http://schemas.openxmlformats.org/officeDocument/2006/relationships/image" Target="../media/image2.png"/><Relationship Id="rId3" Type="http://schemas.openxmlformats.org/officeDocument/2006/relationships/tags" Target="../tags/tag47.xml"/><Relationship Id="rId29" Type="http://schemas.openxmlformats.org/officeDocument/2006/relationships/image" Target="../media/image3.png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6"/>
          <p:cNvGrpSpPr/>
          <p:nvPr/>
        </p:nvGrpSpPr>
        <p:grpSpPr>
          <a:xfrm>
            <a:off x="183" y="1280318"/>
            <a:ext cx="12191635" cy="4838898"/>
            <a:chOff x="-1" y="1609725"/>
            <a:chExt cx="12192002" cy="4243803"/>
          </a:xfrm>
        </p:grpSpPr>
        <p:pic>
          <p:nvPicPr>
            <p:cNvPr id="2097152" name="Picture 3"/>
            <p:cNvPicPr>
              <a:picLocks noChangeAspect="1" noChangeArrowheads="1"/>
            </p:cNvPicPr>
            <p:nvPr/>
          </p:nvPicPr>
          <p:blipFill rotWithShape="1">
            <a:blip r:embed="rId1" cstate="print"/>
            <a:srcRect l="2767" r="7205" b="57679"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48586" name="矩形 9"/>
            <p:cNvSpPr/>
            <p:nvPr/>
          </p:nvSpPr>
          <p:spPr>
            <a:xfrm>
              <a:off x="1" y="1609725"/>
              <a:ext cx="12192000" cy="360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16230"/>
              <a:endParaRPr lang="zh-CN" altLang="en-US" sz="1245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048588" name="文本框 13"/>
          <p:cNvSpPr txBox="1"/>
          <p:nvPr/>
        </p:nvSpPr>
        <p:spPr>
          <a:xfrm>
            <a:off x="382905" y="2519045"/>
            <a:ext cx="9898380" cy="102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90" b="1" dirty="0">
                <a:solidFill>
                  <a:schemeClr val="accent1">
                    <a:lumMod val="50000"/>
                  </a:schemeClr>
                </a:solidFill>
                <a:latin typeface="汉仪雅酷黑-85J" panose="00020600040101010101" charset="-122"/>
                <a:ea typeface="汉仪雅酷黑-85J" panose="00020600040101010101" charset="-122"/>
              </a:rPr>
              <a:t>体育管理系统</a:t>
            </a:r>
            <a:r>
              <a:rPr lang="en-US" altLang="zh-CN" sz="6090" b="1" dirty="0">
                <a:solidFill>
                  <a:schemeClr val="accent1">
                    <a:lumMod val="50000"/>
                  </a:schemeClr>
                </a:solidFill>
                <a:latin typeface="汉仪雅酷黑-85J" panose="00020600040101010101" charset="-122"/>
                <a:ea typeface="汉仪雅酷黑-85J" panose="00020600040101010101" charset="-122"/>
              </a:rPr>
              <a:t>-</a:t>
            </a:r>
            <a:r>
              <a:rPr lang="zh-CN" altLang="en-US" sz="6090" b="1" dirty="0">
                <a:solidFill>
                  <a:schemeClr val="accent1">
                    <a:lumMod val="50000"/>
                  </a:schemeClr>
                </a:solidFill>
                <a:latin typeface="汉仪雅酷黑-85J" panose="00020600040101010101" charset="-122"/>
                <a:ea typeface="汉仪雅酷黑-85J" panose="00020600040101010101" charset="-122"/>
              </a:rPr>
              <a:t>总体设计报告</a:t>
            </a:r>
            <a:endParaRPr lang="zh-CN" altLang="en-US" sz="6090" b="1" dirty="0">
              <a:solidFill>
                <a:schemeClr val="accent1">
                  <a:lumMod val="50000"/>
                </a:schemeClr>
              </a:solidFill>
              <a:latin typeface="汉仪雅酷黑-85J" panose="00020600040101010101" charset="-122"/>
              <a:ea typeface="汉仪雅酷黑-85J" panose="00020600040101010101" charset="-122"/>
            </a:endParaRPr>
          </a:p>
        </p:txBody>
      </p:sp>
      <p:cxnSp>
        <p:nvCxnSpPr>
          <p:cNvPr id="3145728" name="直接连接符 14"/>
          <p:cNvCxnSpPr/>
          <p:nvPr/>
        </p:nvCxnSpPr>
        <p:spPr>
          <a:xfrm flipH="1">
            <a:off x="521972" y="3666541"/>
            <a:ext cx="970470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文本框 25"/>
          <p:cNvSpPr txBox="1"/>
          <p:nvPr/>
        </p:nvSpPr>
        <p:spPr>
          <a:xfrm>
            <a:off x="3827775" y="3795537"/>
            <a:ext cx="5591776" cy="85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组员：吴浩翔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范泽宇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刘培源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叶佳浩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董佳鑫</a:t>
            </a:r>
            <a:endParaRPr lang="en-US" altLang="zh-CN" sz="166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6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组号：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SE_7</a:t>
            </a:r>
            <a:endParaRPr lang="en-US" altLang="zh-CN" sz="166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8590" name="文本框 27"/>
          <p:cNvSpPr txBox="1"/>
          <p:nvPr/>
        </p:nvSpPr>
        <p:spPr>
          <a:xfrm>
            <a:off x="9844407" y="5959409"/>
            <a:ext cx="2472302" cy="34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2024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年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4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月</a:t>
            </a:r>
            <a:r>
              <a:rPr lang="en-US" altLang="zh-CN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23</a:t>
            </a:r>
            <a:r>
              <a:rPr lang="zh-CN" altLang="en-US" sz="1660" b="1" dirty="0">
                <a:solidFill>
                  <a:schemeClr val="bg2">
                    <a:lumMod val="50000"/>
                  </a:schemeClr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日</a:t>
            </a:r>
            <a:endParaRPr lang="zh-CN" altLang="en-US" sz="1660" b="1" dirty="0">
              <a:solidFill>
                <a:schemeClr val="bg2">
                  <a:lumMod val="50000"/>
                </a:schemeClr>
              </a:solidFill>
              <a:latin typeface="HYXuanSong 75J" panose="00020600040101010101" charset="-122"/>
              <a:ea typeface="HYXuanSong 75J" panose="00020600040101010101" charset="-122"/>
              <a:cs typeface="HYXuanSong 75J" panose="00020600040101010101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0895" y="1461770"/>
            <a:ext cx="6529070" cy="51161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009765" y="621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数据类设计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56525" y="1454785"/>
            <a:ext cx="30651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Homework content</a:t>
            </a:r>
            <a:endParaRPr lang="en-US" altLang="zh-CN"/>
          </a:p>
          <a:p>
            <a:r>
              <a:rPr lang="zh-CN" altLang="en-US"/>
              <a:t>存储作业信息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Registration info</a:t>
            </a:r>
            <a:endParaRPr lang="en-US" altLang="zh-CN"/>
          </a:p>
          <a:p>
            <a:r>
              <a:rPr lang="zh-CN" altLang="en-US"/>
              <a:t>存储比赛报名情况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Test info</a:t>
            </a:r>
            <a:endParaRPr lang="en-US" altLang="zh-CN"/>
          </a:p>
          <a:p>
            <a:r>
              <a:rPr lang="zh-CN" altLang="en-US"/>
              <a:t>存储体测参与情况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Appointment info</a:t>
            </a:r>
            <a:endParaRPr lang="en-US" altLang="zh-CN"/>
          </a:p>
          <a:p>
            <a:r>
              <a:rPr lang="zh-CN" altLang="en-US"/>
              <a:t>存储场馆预约记录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53" descr="C:/Users/hugq/Desktop/图片2.png图片2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215" b="8215"/>
          <a:stretch>
            <a:fillRect/>
          </a:stretch>
        </p:blipFill>
        <p:spPr>
          <a:xfrm>
            <a:off x="3750945" y="-632460"/>
            <a:ext cx="5619115" cy="4364355"/>
          </a:xfrm>
          <a:prstGeom prst="rect">
            <a:avLst/>
          </a:prstGeom>
          <a:effectLst>
            <a:outerShdw blurRad="215900" dist="203200" dir="20940000" sx="99000" sy="99000" algn="ctr" rotWithShape="0">
              <a:srgbClr val="000000">
                <a:alpha val="17000"/>
              </a:srgbClr>
            </a:outerShdw>
          </a:effectLst>
        </p:spPr>
      </p:pic>
      <p:grpSp>
        <p:nvGrpSpPr>
          <p:cNvPr id="36" name="组合 27"/>
          <p:cNvGrpSpPr/>
          <p:nvPr/>
        </p:nvGrpSpPr>
        <p:grpSpPr>
          <a:xfrm>
            <a:off x="3269069" y="1347536"/>
            <a:ext cx="5461843" cy="0"/>
            <a:chOff x="-4071531" y="1026029"/>
            <a:chExt cx="5461843" cy="0"/>
          </a:xfrm>
          <a:solidFill>
            <a:schemeClr val="accent1"/>
          </a:solidFill>
        </p:grpSpPr>
        <p:cxnSp>
          <p:nvCxnSpPr>
            <p:cNvPr id="3145729" name="直接连接符 29"/>
            <p:cNvCxnSpPr/>
            <p:nvPr/>
          </p:nvCxnSpPr>
          <p:spPr>
            <a:xfrm>
              <a:off x="-4071531" y="1026029"/>
              <a:ext cx="5461843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30"/>
            <p:cNvCxnSpPr/>
            <p:nvPr/>
          </p:nvCxnSpPr>
          <p:spPr>
            <a:xfrm>
              <a:off x="-2127250" y="1026029"/>
              <a:ext cx="1618912" cy="0"/>
            </a:xfrm>
            <a:prstGeom prst="line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4" name="文本框 33"/>
          <p:cNvSpPr txBox="1"/>
          <p:nvPr/>
        </p:nvSpPr>
        <p:spPr>
          <a:xfrm>
            <a:off x="5104050" y="520235"/>
            <a:ext cx="2157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HYXuanSong 75J" panose="00020600040101010101" charset="-122"/>
              </a:rPr>
              <a:t>目</a:t>
            </a:r>
            <a:r>
              <a:rPr lang="zh-CN" altLang="en-US" sz="4400" b="1" dirty="0">
                <a:solidFill>
                  <a:srgbClr val="595959"/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    </a:t>
            </a:r>
            <a:r>
              <a:rPr lang="zh-CN" altLang="en-US" sz="4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HYXuanSong 75J" panose="00020600040101010101" charset="-122"/>
              </a:rPr>
              <a:t>录</a:t>
            </a:r>
            <a:endParaRPr lang="zh-CN" altLang="en-US" sz="4400" b="1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HYXuanSong 75J" panose="00020600040101010101" charset="-122"/>
            </a:endParaRPr>
          </a:p>
        </p:txBody>
      </p:sp>
      <p:grpSp>
        <p:nvGrpSpPr>
          <p:cNvPr id="37" name="组合 108"/>
          <p:cNvGrpSpPr/>
          <p:nvPr>
            <p:custDataLst>
              <p:tags r:id="rId2"/>
            </p:custDataLst>
          </p:nvPr>
        </p:nvGrpSpPr>
        <p:grpSpPr>
          <a:xfrm>
            <a:off x="1446162" y="2133600"/>
            <a:ext cx="1423749" cy="3876305"/>
            <a:chOff x="1396734" y="2133600"/>
            <a:chExt cx="1423749" cy="3876305"/>
          </a:xfrm>
        </p:grpSpPr>
        <p:grpSp>
          <p:nvGrpSpPr>
            <p:cNvPr id="38" name="组合 3"/>
            <p:cNvGrpSpPr/>
            <p:nvPr/>
          </p:nvGrpSpPr>
          <p:grpSpPr>
            <a:xfrm>
              <a:off x="1396734" y="2133600"/>
              <a:ext cx="1423749" cy="3876305"/>
              <a:chOff x="3269069" y="1905000"/>
              <a:chExt cx="1423749" cy="3876305"/>
            </a:xfrm>
          </p:grpSpPr>
          <p:sp>
            <p:nvSpPr>
              <p:cNvPr id="1048595" name="矩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3269069" y="1905000"/>
                <a:ext cx="1423749" cy="3876305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596" name="文本框 4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755849" y="2659619"/>
                <a:ext cx="576562" cy="12604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00" b="1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系统概述</a:t>
                </a:r>
                <a:endPara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8597" name="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27022" y="2023675"/>
                <a:ext cx="668318" cy="706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59595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壹</a:t>
                </a:r>
                <a:endPara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097157" name="图片 102" descr="C:/Users/hugq/Desktop/微信图片_20240302080713.png微信图片_202403020807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rcRect t="10177" b="10177"/>
            <a:stretch>
              <a:fillRect/>
            </a:stretch>
          </p:blipFill>
          <p:spPr>
            <a:xfrm>
              <a:off x="1639939" y="5077460"/>
              <a:ext cx="876300" cy="900430"/>
            </a:xfrm>
            <a:prstGeom prst="rect">
              <a:avLst/>
            </a:prstGeom>
            <a:effectLst>
              <a:outerShdw blurRad="50800" dist="127000" dir="21540000" sx="98000" sy="98000" algn="ctr" rotWithShape="0">
                <a:schemeClr val="tx2">
                  <a:lumMod val="75000"/>
                  <a:alpha val="10000"/>
                </a:schemeClr>
              </a:outerShdw>
            </a:effectLst>
          </p:spPr>
        </p:pic>
      </p:grpSp>
      <p:grpSp>
        <p:nvGrpSpPr>
          <p:cNvPr id="40" name="组合 110"/>
          <p:cNvGrpSpPr/>
          <p:nvPr>
            <p:custDataLst>
              <p:tags r:id="rId8"/>
            </p:custDataLst>
          </p:nvPr>
        </p:nvGrpSpPr>
        <p:grpSpPr>
          <a:xfrm rot="0">
            <a:off x="4044950" y="2133600"/>
            <a:ext cx="1423670" cy="3876040"/>
            <a:chOff x="3269069" y="1905000"/>
            <a:chExt cx="1423749" cy="3876305"/>
          </a:xfrm>
        </p:grpSpPr>
        <p:sp>
          <p:nvSpPr>
            <p:cNvPr id="1048598" name="矩形 112"/>
            <p:cNvSpPr/>
            <p:nvPr>
              <p:custDataLst>
                <p:tags r:id="rId9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9" name="文本框 113"/>
            <p:cNvSpPr txBox="1"/>
            <p:nvPr>
              <p:custDataLst>
                <p:tags r:id="rId10"/>
              </p:custDataLst>
            </p:nvPr>
          </p:nvSpPr>
          <p:spPr>
            <a:xfrm>
              <a:off x="3755849" y="2659619"/>
              <a:ext cx="576562" cy="12605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架构设计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0" name="文本框 114"/>
            <p:cNvSpPr txBox="1"/>
            <p:nvPr>
              <p:custDataLst>
                <p:tags r:id="rId11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贰</a:t>
              </a:r>
              <a:endParaRPr lang="zh-CN" altLang="en-US" sz="4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116"/>
          <p:cNvGrpSpPr/>
          <p:nvPr>
            <p:custDataLst>
              <p:tags r:id="rId12"/>
            </p:custDataLst>
          </p:nvPr>
        </p:nvGrpSpPr>
        <p:grpSpPr>
          <a:xfrm rot="0">
            <a:off x="6644005" y="2133600"/>
            <a:ext cx="1423670" cy="3876040"/>
            <a:chOff x="3269069" y="1905000"/>
            <a:chExt cx="1423749" cy="3876305"/>
          </a:xfrm>
        </p:grpSpPr>
        <p:sp>
          <p:nvSpPr>
            <p:cNvPr id="1048601" name="矩形 118"/>
            <p:cNvSpPr/>
            <p:nvPr>
              <p:custDataLst>
                <p:tags r:id="rId13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2" name="文本框 119"/>
            <p:cNvSpPr txBox="1"/>
            <p:nvPr>
              <p:custDataLst>
                <p:tags r:id="rId14"/>
              </p:custDataLst>
            </p:nvPr>
          </p:nvSpPr>
          <p:spPr>
            <a:xfrm>
              <a:off x="3755849" y="2659619"/>
              <a:ext cx="576562" cy="1845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前端网页设计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3" name="文本框 120"/>
            <p:cNvSpPr txBox="1"/>
            <p:nvPr>
              <p:custDataLst>
                <p:tags r:id="rId15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叁</a:t>
              </a:r>
              <a:endParaRPr lang="zh-CN" altLang="en-US" sz="4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122"/>
          <p:cNvGrpSpPr/>
          <p:nvPr>
            <p:custDataLst>
              <p:tags r:id="rId16"/>
            </p:custDataLst>
          </p:nvPr>
        </p:nvGrpSpPr>
        <p:grpSpPr>
          <a:xfrm rot="0">
            <a:off x="9243060" y="2133600"/>
            <a:ext cx="1423670" cy="3876040"/>
            <a:chOff x="3269069" y="1905000"/>
            <a:chExt cx="1423749" cy="3876305"/>
          </a:xfrm>
        </p:grpSpPr>
        <p:sp>
          <p:nvSpPr>
            <p:cNvPr id="1048604" name="矩形 124"/>
            <p:cNvSpPr/>
            <p:nvPr>
              <p:custDataLst>
                <p:tags r:id="rId17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5" name="文本框 125"/>
            <p:cNvSpPr txBox="1"/>
            <p:nvPr>
              <p:custDataLst>
                <p:tags r:id="rId18"/>
              </p:custDataLst>
            </p:nvPr>
          </p:nvSpPr>
          <p:spPr>
            <a:xfrm>
              <a:off x="3755849" y="2659619"/>
              <a:ext cx="576562" cy="1553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控制层设计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6" name="文本框 126"/>
            <p:cNvSpPr txBox="1"/>
            <p:nvPr>
              <p:custDataLst>
                <p:tags r:id="rId19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肆</a:t>
              </a:r>
              <a:endParaRPr lang="zh-CN" altLang="en-US" sz="4000" b="1" dirty="0">
                <a:solidFill>
                  <a:srgbClr val="595959"/>
                </a:solidFill>
                <a:latin typeface="HYXuanSong 75J" panose="00020600040101010101" charset="-122"/>
                <a:ea typeface="HYXuanSong 75J" panose="00020600040101010101" charset="-122"/>
              </a:endParaRPr>
            </a:p>
          </p:txBody>
        </p:sp>
      </p:grpSp>
      <p:cxnSp>
        <p:nvCxnSpPr>
          <p:cNvPr id="3145731" name="肘形连接符 4"/>
          <p:cNvCxnSpPr/>
          <p:nvPr>
            <p:custDataLst>
              <p:tags r:id="rId20"/>
            </p:custDataLst>
          </p:nvPr>
        </p:nvCxnSpPr>
        <p:spPr>
          <a:xfrm>
            <a:off x="478657" y="4617025"/>
            <a:ext cx="3489231" cy="1869231"/>
          </a:xfrm>
          <a:prstGeom prst="bentConnector3">
            <a:avLst>
              <a:gd name="adj1" fmla="val 83"/>
            </a:avLst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肘形连接符 2"/>
          <p:cNvCxnSpPr/>
          <p:nvPr>
            <p:custDataLst>
              <p:tags r:id="rId21"/>
            </p:custDataLst>
          </p:nvPr>
        </p:nvCxnSpPr>
        <p:spPr>
          <a:xfrm rot="10800000" flipV="1">
            <a:off x="8273869" y="4555241"/>
            <a:ext cx="3489231" cy="1869231"/>
          </a:xfrm>
          <a:prstGeom prst="bentConnector3">
            <a:avLst>
              <a:gd name="adj1" fmla="val -114"/>
            </a:avLst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3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4301122" y="507746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pic>
        <p:nvPicPr>
          <p:cNvPr id="4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6903352" y="505587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pic>
        <p:nvPicPr>
          <p:cNvPr id="5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9496692" y="505587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53" descr="C:/Users/hugq/Desktop/图片2.png图片2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215" b="8215"/>
          <a:stretch>
            <a:fillRect/>
          </a:stretch>
        </p:blipFill>
        <p:spPr>
          <a:xfrm>
            <a:off x="3750945" y="-632460"/>
            <a:ext cx="5619115" cy="4364355"/>
          </a:xfrm>
          <a:prstGeom prst="rect">
            <a:avLst/>
          </a:prstGeom>
          <a:effectLst>
            <a:outerShdw blurRad="215900" dist="203200" dir="20940000" sx="99000" sy="99000" algn="ctr" rotWithShape="0">
              <a:srgbClr val="000000">
                <a:alpha val="17000"/>
              </a:srgbClr>
            </a:outerShdw>
          </a:effectLst>
        </p:spPr>
      </p:pic>
      <p:grpSp>
        <p:nvGrpSpPr>
          <p:cNvPr id="36" name="组合 27"/>
          <p:cNvGrpSpPr/>
          <p:nvPr/>
        </p:nvGrpSpPr>
        <p:grpSpPr>
          <a:xfrm>
            <a:off x="3269069" y="1347536"/>
            <a:ext cx="5461843" cy="0"/>
            <a:chOff x="-4071531" y="1026029"/>
            <a:chExt cx="5461843" cy="0"/>
          </a:xfrm>
          <a:solidFill>
            <a:schemeClr val="accent1"/>
          </a:solidFill>
        </p:grpSpPr>
        <p:cxnSp>
          <p:nvCxnSpPr>
            <p:cNvPr id="3145729" name="直接连接符 29"/>
            <p:cNvCxnSpPr/>
            <p:nvPr/>
          </p:nvCxnSpPr>
          <p:spPr>
            <a:xfrm>
              <a:off x="-4071531" y="1026029"/>
              <a:ext cx="5461843" cy="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30"/>
            <p:cNvCxnSpPr/>
            <p:nvPr/>
          </p:nvCxnSpPr>
          <p:spPr>
            <a:xfrm>
              <a:off x="-2127250" y="1026029"/>
              <a:ext cx="1618912" cy="0"/>
            </a:xfrm>
            <a:prstGeom prst="line">
              <a:avLst/>
            </a:prstGeom>
            <a:grpFill/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4" name="文本框 33"/>
          <p:cNvSpPr txBox="1"/>
          <p:nvPr/>
        </p:nvSpPr>
        <p:spPr>
          <a:xfrm>
            <a:off x="5104050" y="520235"/>
            <a:ext cx="21579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HYXuanSong 75J" panose="00020600040101010101" charset="-122"/>
              </a:rPr>
              <a:t>目</a:t>
            </a:r>
            <a:r>
              <a:rPr lang="zh-CN" altLang="en-US" sz="4400" b="1" dirty="0">
                <a:solidFill>
                  <a:srgbClr val="595959"/>
                </a:solidFill>
                <a:latin typeface="HYXuanSong 75J" panose="00020600040101010101" charset="-122"/>
                <a:ea typeface="HYXuanSong 75J" panose="00020600040101010101" charset="-122"/>
                <a:cs typeface="HYXuanSong 75J" panose="00020600040101010101" charset="-122"/>
              </a:rPr>
              <a:t>    </a:t>
            </a:r>
            <a:r>
              <a:rPr lang="zh-CN" altLang="en-US" sz="4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HYXuanSong 75J" panose="00020600040101010101" charset="-122"/>
              </a:rPr>
              <a:t>录</a:t>
            </a:r>
            <a:endParaRPr lang="zh-CN" altLang="en-US" sz="4400" b="1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  <a:cs typeface="HYXuanSong 75J" panose="00020600040101010101" charset="-122"/>
            </a:endParaRPr>
          </a:p>
        </p:txBody>
      </p:sp>
      <p:grpSp>
        <p:nvGrpSpPr>
          <p:cNvPr id="37" name="组合 108"/>
          <p:cNvGrpSpPr/>
          <p:nvPr>
            <p:custDataLst>
              <p:tags r:id="rId2"/>
            </p:custDataLst>
          </p:nvPr>
        </p:nvGrpSpPr>
        <p:grpSpPr>
          <a:xfrm>
            <a:off x="1446162" y="2133600"/>
            <a:ext cx="1423749" cy="3876305"/>
            <a:chOff x="1396734" y="2133600"/>
            <a:chExt cx="1423749" cy="3876305"/>
          </a:xfrm>
        </p:grpSpPr>
        <p:grpSp>
          <p:nvGrpSpPr>
            <p:cNvPr id="38" name="组合 3"/>
            <p:cNvGrpSpPr/>
            <p:nvPr/>
          </p:nvGrpSpPr>
          <p:grpSpPr>
            <a:xfrm>
              <a:off x="1396734" y="2133600"/>
              <a:ext cx="1423749" cy="3876305"/>
              <a:chOff x="3269069" y="1905000"/>
              <a:chExt cx="1423749" cy="3876305"/>
            </a:xfrm>
          </p:grpSpPr>
          <p:sp>
            <p:nvSpPr>
              <p:cNvPr id="1048595" name="矩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3269069" y="1905000"/>
                <a:ext cx="1423749" cy="3876305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596" name="文本框 4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755849" y="2659619"/>
                <a:ext cx="576562" cy="2138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900" b="1" dirty="0">
                    <a:solidFill>
                      <a:schemeClr val="accent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后端服务器设计</a:t>
                </a:r>
                <a:endPara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8597" name="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627022" y="2023675"/>
                <a:ext cx="668318" cy="7067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595959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伍</a:t>
                </a:r>
                <a:endPara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097157" name="图片 102" descr="C:/Users/hugq/Desktop/微信图片_20240302080713.png微信图片_2024030208071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rcRect t="10177" b="10177"/>
            <a:stretch>
              <a:fillRect/>
            </a:stretch>
          </p:blipFill>
          <p:spPr>
            <a:xfrm>
              <a:off x="1639939" y="5077460"/>
              <a:ext cx="876300" cy="900430"/>
            </a:xfrm>
            <a:prstGeom prst="rect">
              <a:avLst/>
            </a:prstGeom>
            <a:effectLst>
              <a:outerShdw blurRad="50800" dist="127000" dir="21540000" sx="98000" sy="98000" algn="ctr" rotWithShape="0">
                <a:schemeClr val="tx2">
                  <a:lumMod val="75000"/>
                  <a:alpha val="10000"/>
                </a:schemeClr>
              </a:outerShdw>
            </a:effectLst>
          </p:spPr>
        </p:pic>
      </p:grpSp>
      <p:grpSp>
        <p:nvGrpSpPr>
          <p:cNvPr id="40" name="组合 110"/>
          <p:cNvGrpSpPr/>
          <p:nvPr>
            <p:custDataLst>
              <p:tags r:id="rId8"/>
            </p:custDataLst>
          </p:nvPr>
        </p:nvGrpSpPr>
        <p:grpSpPr>
          <a:xfrm rot="0">
            <a:off x="4044950" y="2133600"/>
            <a:ext cx="1423670" cy="3876040"/>
            <a:chOff x="3269069" y="1905000"/>
            <a:chExt cx="1423749" cy="3876305"/>
          </a:xfrm>
        </p:grpSpPr>
        <p:sp>
          <p:nvSpPr>
            <p:cNvPr id="1048598" name="矩形 112"/>
            <p:cNvSpPr/>
            <p:nvPr>
              <p:custDataLst>
                <p:tags r:id="rId9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9" name="文本框 113"/>
            <p:cNvSpPr txBox="1"/>
            <p:nvPr>
              <p:custDataLst>
                <p:tags r:id="rId10"/>
              </p:custDataLst>
            </p:nvPr>
          </p:nvSpPr>
          <p:spPr>
            <a:xfrm>
              <a:off x="3755849" y="2659619"/>
              <a:ext cx="576562" cy="1553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数据库设计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0" name="文本框 114"/>
            <p:cNvSpPr txBox="1"/>
            <p:nvPr>
              <p:custDataLst>
                <p:tags r:id="rId11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贰</a:t>
              </a:r>
              <a:endParaRPr lang="zh-CN" altLang="en-US" sz="4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116"/>
          <p:cNvGrpSpPr/>
          <p:nvPr>
            <p:custDataLst>
              <p:tags r:id="rId12"/>
            </p:custDataLst>
          </p:nvPr>
        </p:nvGrpSpPr>
        <p:grpSpPr>
          <a:xfrm rot="0">
            <a:off x="6644005" y="2133600"/>
            <a:ext cx="1423670" cy="3876040"/>
            <a:chOff x="3269069" y="1905000"/>
            <a:chExt cx="1423749" cy="3876305"/>
          </a:xfrm>
        </p:grpSpPr>
        <p:sp>
          <p:nvSpPr>
            <p:cNvPr id="1048601" name="矩形 118"/>
            <p:cNvSpPr/>
            <p:nvPr>
              <p:custDataLst>
                <p:tags r:id="rId13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2" name="文本框 119"/>
            <p:cNvSpPr txBox="1"/>
            <p:nvPr>
              <p:custDataLst>
                <p:tags r:id="rId14"/>
              </p:custDataLst>
            </p:nvPr>
          </p:nvSpPr>
          <p:spPr>
            <a:xfrm>
              <a:off x="3755849" y="2659619"/>
              <a:ext cx="576562" cy="1553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性能和安全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3" name="文本框 120"/>
            <p:cNvSpPr txBox="1"/>
            <p:nvPr>
              <p:custDataLst>
                <p:tags r:id="rId15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叁</a:t>
              </a:r>
              <a:endParaRPr lang="zh-CN" altLang="en-US" sz="4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组合 122"/>
          <p:cNvGrpSpPr/>
          <p:nvPr>
            <p:custDataLst>
              <p:tags r:id="rId16"/>
            </p:custDataLst>
          </p:nvPr>
        </p:nvGrpSpPr>
        <p:grpSpPr>
          <a:xfrm rot="0">
            <a:off x="9243060" y="2133600"/>
            <a:ext cx="1423670" cy="3876040"/>
            <a:chOff x="3269069" y="1905000"/>
            <a:chExt cx="1423749" cy="3876305"/>
          </a:xfrm>
        </p:grpSpPr>
        <p:sp>
          <p:nvSpPr>
            <p:cNvPr id="1048604" name="矩形 124"/>
            <p:cNvSpPr/>
            <p:nvPr>
              <p:custDataLst>
                <p:tags r:id="rId17"/>
              </p:custDataLst>
            </p:nvPr>
          </p:nvSpPr>
          <p:spPr>
            <a:xfrm>
              <a:off x="3269069" y="1905000"/>
              <a:ext cx="1423749" cy="38763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5" name="文本框 125"/>
            <p:cNvSpPr txBox="1"/>
            <p:nvPr>
              <p:custDataLst>
                <p:tags r:id="rId18"/>
              </p:custDataLst>
            </p:nvPr>
          </p:nvSpPr>
          <p:spPr>
            <a:xfrm>
              <a:off x="3755849" y="2659619"/>
              <a:ext cx="576562" cy="675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900" b="1" dirty="0">
                  <a:solidFill>
                    <a:schemeClr val="accent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总结</a:t>
              </a:r>
              <a:endParaRPr lang="zh-CN" altLang="en-US" sz="19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06" name="文本框 126"/>
            <p:cNvSpPr txBox="1"/>
            <p:nvPr>
              <p:custDataLst>
                <p:tags r:id="rId19"/>
              </p:custDataLst>
            </p:nvPr>
          </p:nvSpPr>
          <p:spPr>
            <a:xfrm>
              <a:off x="3627022" y="2023675"/>
              <a:ext cx="668318" cy="706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肆</a:t>
              </a:r>
              <a:endParaRPr lang="zh-CN" altLang="en-US" sz="4000" b="1" dirty="0">
                <a:solidFill>
                  <a:srgbClr val="595959"/>
                </a:solidFill>
                <a:latin typeface="HYXuanSong 75J" panose="00020600040101010101" charset="-122"/>
                <a:ea typeface="HYXuanSong 75J" panose="00020600040101010101" charset="-122"/>
              </a:endParaRPr>
            </a:p>
          </p:txBody>
        </p:sp>
      </p:grpSp>
      <p:cxnSp>
        <p:nvCxnSpPr>
          <p:cNvPr id="3145731" name="肘形连接符 4"/>
          <p:cNvCxnSpPr/>
          <p:nvPr>
            <p:custDataLst>
              <p:tags r:id="rId20"/>
            </p:custDataLst>
          </p:nvPr>
        </p:nvCxnSpPr>
        <p:spPr>
          <a:xfrm>
            <a:off x="478657" y="4617025"/>
            <a:ext cx="3489231" cy="1869231"/>
          </a:xfrm>
          <a:prstGeom prst="bentConnector3">
            <a:avLst>
              <a:gd name="adj1" fmla="val 83"/>
            </a:avLst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肘形连接符 2"/>
          <p:cNvCxnSpPr/>
          <p:nvPr>
            <p:custDataLst>
              <p:tags r:id="rId21"/>
            </p:custDataLst>
          </p:nvPr>
        </p:nvCxnSpPr>
        <p:spPr>
          <a:xfrm rot="10800000" flipV="1">
            <a:off x="8273869" y="4555241"/>
            <a:ext cx="3489231" cy="1869231"/>
          </a:xfrm>
          <a:prstGeom prst="bentConnector3">
            <a:avLst>
              <a:gd name="adj1" fmla="val -114"/>
            </a:avLst>
          </a:prstGeom>
          <a:ln w="19050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3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4301122" y="507746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pic>
        <p:nvPicPr>
          <p:cNvPr id="4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6903352" y="505587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pic>
        <p:nvPicPr>
          <p:cNvPr id="5" name="图片 102" descr="C:/Users/hugq/Desktop/微信图片_20240302080713.png微信图片_20240302080713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7"/>
          <a:srcRect t="10177" b="10177"/>
          <a:stretch>
            <a:fillRect/>
          </a:stretch>
        </p:blipFill>
        <p:spPr>
          <a:xfrm>
            <a:off x="9496692" y="5055870"/>
            <a:ext cx="876300" cy="900430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任意多边形 3"/>
          <p:cNvSpPr/>
          <p:nvPr/>
        </p:nvSpPr>
        <p:spPr>
          <a:xfrm rot="16872204">
            <a:off x="1095680" y="2934035"/>
            <a:ext cx="2679375" cy="1489619"/>
          </a:xfrm>
          <a:custGeom>
            <a:avLst/>
            <a:gdLst>
              <a:gd name="connsiteX0" fmla="*/ 0 w 1010195"/>
              <a:gd name="connsiteY0" fmla="*/ 0 h 217714"/>
              <a:gd name="connsiteX1" fmla="*/ 8709 w 1010195"/>
              <a:gd name="connsiteY1" fmla="*/ 217714 h 217714"/>
              <a:gd name="connsiteX2" fmla="*/ 1010195 w 1010195"/>
              <a:gd name="connsiteY2" fmla="*/ 87086 h 217714"/>
              <a:gd name="connsiteX3" fmla="*/ 0 w 1010195"/>
              <a:gd name="connsiteY3" fmla="*/ 0 h 217714"/>
              <a:gd name="connsiteX0-1" fmla="*/ 0 w 1017338"/>
              <a:gd name="connsiteY0-2" fmla="*/ 0 h 217714"/>
              <a:gd name="connsiteX1-3" fmla="*/ 8709 w 1017338"/>
              <a:gd name="connsiteY1-4" fmla="*/ 217714 h 217714"/>
              <a:gd name="connsiteX2-5" fmla="*/ 1017338 w 1017338"/>
              <a:gd name="connsiteY2-6" fmla="*/ 87086 h 217714"/>
              <a:gd name="connsiteX3-7" fmla="*/ 0 w 1017338"/>
              <a:gd name="connsiteY3-8" fmla="*/ 0 h 217714"/>
              <a:gd name="connsiteX0-1-1" fmla="*/ 0 w 1017338"/>
              <a:gd name="connsiteY0-2-2" fmla="*/ 0 h 248457"/>
              <a:gd name="connsiteX1-3-3" fmla="*/ 98341 w 1017338"/>
              <a:gd name="connsiteY1-4-4" fmla="*/ 248457 h 248457"/>
              <a:gd name="connsiteX2-5-5" fmla="*/ 1017338 w 1017338"/>
              <a:gd name="connsiteY2-6-6" fmla="*/ 87086 h 248457"/>
              <a:gd name="connsiteX3-7-7" fmla="*/ 0 w 1017338"/>
              <a:gd name="connsiteY3-8-8" fmla="*/ 0 h 248457"/>
              <a:gd name="connsiteX0-9" fmla="*/ 0 w 1041847"/>
              <a:gd name="connsiteY0-10" fmla="*/ 0 h 264949"/>
              <a:gd name="connsiteX1-11" fmla="*/ 122850 w 1041847"/>
              <a:gd name="connsiteY1-12" fmla="*/ 264949 h 264949"/>
              <a:gd name="connsiteX2-13" fmla="*/ 1041847 w 1041847"/>
              <a:gd name="connsiteY2-14" fmla="*/ 103578 h 264949"/>
              <a:gd name="connsiteX3-15" fmla="*/ 0 w 1041847"/>
              <a:gd name="connsiteY3-16" fmla="*/ 0 h 264949"/>
              <a:gd name="connsiteX0-17" fmla="*/ 0 w 1041847"/>
              <a:gd name="connsiteY0-18" fmla="*/ 0 h 252106"/>
              <a:gd name="connsiteX1-19" fmla="*/ 188050 w 1041847"/>
              <a:gd name="connsiteY1-20" fmla="*/ 252106 h 252106"/>
              <a:gd name="connsiteX2-21" fmla="*/ 1041847 w 1041847"/>
              <a:gd name="connsiteY2-22" fmla="*/ 103578 h 252106"/>
              <a:gd name="connsiteX3-23" fmla="*/ 0 w 1041847"/>
              <a:gd name="connsiteY3-24" fmla="*/ 0 h 252106"/>
              <a:gd name="connsiteX0-25" fmla="*/ 0 w 1041847"/>
              <a:gd name="connsiteY0-26" fmla="*/ 0 h 269441"/>
              <a:gd name="connsiteX1-27" fmla="*/ 182425 w 1041847"/>
              <a:gd name="connsiteY1-28" fmla="*/ 269441 h 269441"/>
              <a:gd name="connsiteX2-29" fmla="*/ 1041847 w 1041847"/>
              <a:gd name="connsiteY2-30" fmla="*/ 103578 h 269441"/>
              <a:gd name="connsiteX3-31" fmla="*/ 0 w 1041847"/>
              <a:gd name="connsiteY3-32" fmla="*/ 0 h 269441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</a:cxnLst>
            <a:rect l="l" t="t" r="r" b="b"/>
            <a:pathLst>
              <a:path w="1041847" h="269441">
                <a:moveTo>
                  <a:pt x="0" y="0"/>
                </a:moveTo>
                <a:lnTo>
                  <a:pt x="182425" y="269441"/>
                </a:lnTo>
                <a:lnTo>
                  <a:pt x="1041847" y="10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89000"/>
                </a:schemeClr>
              </a:gs>
              <a:gs pos="22000">
                <a:schemeClr val="accent3">
                  <a:lumMod val="75000"/>
                </a:schemeClr>
              </a:gs>
              <a:gs pos="63000">
                <a:schemeClr val="bg2">
                  <a:lumMod val="2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6230"/>
            <a:endParaRPr lang="zh-CN" altLang="en-US" sz="124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48608" name="任意多边形 5"/>
          <p:cNvSpPr/>
          <p:nvPr/>
        </p:nvSpPr>
        <p:spPr>
          <a:xfrm>
            <a:off x="9101921" y="4739894"/>
            <a:ext cx="1762818" cy="825844"/>
          </a:xfrm>
          <a:custGeom>
            <a:avLst/>
            <a:gdLst>
              <a:gd name="connsiteX0" fmla="*/ 0 w 1670050"/>
              <a:gd name="connsiteY0" fmla="*/ 666750 h 666750"/>
              <a:gd name="connsiteX1" fmla="*/ 139700 w 1670050"/>
              <a:gd name="connsiteY1" fmla="*/ 0 h 666750"/>
              <a:gd name="connsiteX2" fmla="*/ 1670050 w 1670050"/>
              <a:gd name="connsiteY2" fmla="*/ 12700 h 666750"/>
              <a:gd name="connsiteX3" fmla="*/ 0 w 1670050"/>
              <a:gd name="connsiteY3" fmla="*/ 666750 h 666750"/>
              <a:gd name="connsiteX0-1" fmla="*/ 0 w 1676400"/>
              <a:gd name="connsiteY0-2" fmla="*/ 666750 h 666750"/>
              <a:gd name="connsiteX1-3" fmla="*/ 139700 w 1676400"/>
              <a:gd name="connsiteY1-4" fmla="*/ 0 h 666750"/>
              <a:gd name="connsiteX2-5" fmla="*/ 1676400 w 1676400"/>
              <a:gd name="connsiteY2-6" fmla="*/ 38100 h 666750"/>
              <a:gd name="connsiteX3-7" fmla="*/ 0 w 1676400"/>
              <a:gd name="connsiteY3-8" fmla="*/ 666750 h 666750"/>
              <a:gd name="connsiteX0-9" fmla="*/ 0 w 1668780"/>
              <a:gd name="connsiteY0-10" fmla="*/ 666750 h 666750"/>
              <a:gd name="connsiteX1-11" fmla="*/ 139700 w 1668780"/>
              <a:gd name="connsiteY1-12" fmla="*/ 0 h 666750"/>
              <a:gd name="connsiteX2-13" fmla="*/ 1668780 w 1668780"/>
              <a:gd name="connsiteY2-14" fmla="*/ 22860 h 666750"/>
              <a:gd name="connsiteX3-15" fmla="*/ 0 w 1668780"/>
              <a:gd name="connsiteY3-16" fmla="*/ 666750 h 666750"/>
              <a:gd name="connsiteX0-1-1" fmla="*/ 0 w 1668780"/>
              <a:gd name="connsiteY0-2-2" fmla="*/ 666750 h 666750"/>
              <a:gd name="connsiteX1-3-3" fmla="*/ 139700 w 1668780"/>
              <a:gd name="connsiteY1-4-4" fmla="*/ 0 h 666750"/>
              <a:gd name="connsiteX2-5-5" fmla="*/ 1668780 w 1668780"/>
              <a:gd name="connsiteY2-6-6" fmla="*/ 83463 h 666750"/>
              <a:gd name="connsiteX3-7-7" fmla="*/ 0 w 1668780"/>
              <a:gd name="connsiteY3-8-8" fmla="*/ 666750 h 666750"/>
              <a:gd name="connsiteX0-9-9" fmla="*/ 0 w 1722808"/>
              <a:gd name="connsiteY0-10-10" fmla="*/ 681901 h 681901"/>
              <a:gd name="connsiteX1-11-11" fmla="*/ 193728 w 1722808"/>
              <a:gd name="connsiteY1-12-12" fmla="*/ 0 h 681901"/>
              <a:gd name="connsiteX2-13-13" fmla="*/ 1722808 w 1722808"/>
              <a:gd name="connsiteY2-14-14" fmla="*/ 83463 h 681901"/>
              <a:gd name="connsiteX3-15-15" fmla="*/ 0 w 1722808"/>
              <a:gd name="connsiteY3-16-16" fmla="*/ 681901 h 681901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</a:cxnLst>
            <a:rect l="l" t="t" r="r" b="b"/>
            <a:pathLst>
              <a:path w="1722808" h="681901">
                <a:moveTo>
                  <a:pt x="0" y="681901"/>
                </a:moveTo>
                <a:lnTo>
                  <a:pt x="193728" y="0"/>
                </a:lnTo>
                <a:lnTo>
                  <a:pt x="1722808" y="83463"/>
                </a:lnTo>
                <a:lnTo>
                  <a:pt x="0" y="681901"/>
                </a:lnTo>
                <a:close/>
              </a:path>
            </a:pathLst>
          </a:custGeom>
          <a:gradFill>
            <a:gsLst>
              <a:gs pos="23000">
                <a:schemeClr val="bg2">
                  <a:lumMod val="25000"/>
                </a:schemeClr>
              </a:gs>
              <a:gs pos="62000">
                <a:schemeClr val="accent3">
                  <a:lumMod val="43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6230"/>
            <a:endParaRPr lang="zh-CN" altLang="en-US" sz="1245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48609" name="任意多边形 4"/>
          <p:cNvSpPr/>
          <p:nvPr/>
        </p:nvSpPr>
        <p:spPr>
          <a:xfrm>
            <a:off x="1411354" y="2665244"/>
            <a:ext cx="9479512" cy="2182507"/>
          </a:xfrm>
          <a:custGeom>
            <a:avLst/>
            <a:gdLst>
              <a:gd name="connsiteX0" fmla="*/ 899160 w 6408420"/>
              <a:gd name="connsiteY0" fmla="*/ 0 h 2240280"/>
              <a:gd name="connsiteX1" fmla="*/ 6134100 w 6408420"/>
              <a:gd name="connsiteY1" fmla="*/ 15240 h 2240280"/>
              <a:gd name="connsiteX2" fmla="*/ 6408420 w 6408420"/>
              <a:gd name="connsiteY2" fmla="*/ 2240280 h 2240280"/>
              <a:gd name="connsiteX3" fmla="*/ 0 w 6408420"/>
              <a:gd name="connsiteY3" fmla="*/ 2240280 h 2240280"/>
              <a:gd name="connsiteX4" fmla="*/ 1013460 w 6408420"/>
              <a:gd name="connsiteY4" fmla="*/ 2095500 h 2240280"/>
              <a:gd name="connsiteX5" fmla="*/ 899160 w 6408420"/>
              <a:gd name="connsiteY5" fmla="*/ 0 h 2240280"/>
              <a:gd name="connsiteX0-1" fmla="*/ 892810 w 6402070"/>
              <a:gd name="connsiteY0-2" fmla="*/ 0 h 2240280"/>
              <a:gd name="connsiteX1-3" fmla="*/ 6127750 w 6402070"/>
              <a:gd name="connsiteY1-4" fmla="*/ 15240 h 2240280"/>
              <a:gd name="connsiteX2-5" fmla="*/ 6402070 w 6402070"/>
              <a:gd name="connsiteY2-6" fmla="*/ 2240280 h 2240280"/>
              <a:gd name="connsiteX3-7" fmla="*/ 0 w 6402070"/>
              <a:gd name="connsiteY3-8" fmla="*/ 2227580 h 2240280"/>
              <a:gd name="connsiteX4-9" fmla="*/ 1007110 w 6402070"/>
              <a:gd name="connsiteY4-10" fmla="*/ 2095500 h 2240280"/>
              <a:gd name="connsiteX5-11" fmla="*/ 892810 w 6402070"/>
              <a:gd name="connsiteY5-12" fmla="*/ 0 h 2240280"/>
              <a:gd name="connsiteX0-13" fmla="*/ 892810 w 6402070"/>
              <a:gd name="connsiteY0-14" fmla="*/ 0 h 2240280"/>
              <a:gd name="connsiteX1-15" fmla="*/ 6127750 w 6402070"/>
              <a:gd name="connsiteY1-16" fmla="*/ 15240 h 2240280"/>
              <a:gd name="connsiteX2-17" fmla="*/ 6402070 w 6402070"/>
              <a:gd name="connsiteY2-18" fmla="*/ 2240280 h 2240280"/>
              <a:gd name="connsiteX3-19" fmla="*/ 0 w 6402070"/>
              <a:gd name="connsiteY3-20" fmla="*/ 2227580 h 2240280"/>
              <a:gd name="connsiteX4-21" fmla="*/ 988060 w 6402070"/>
              <a:gd name="connsiteY4-22" fmla="*/ 2051050 h 2240280"/>
              <a:gd name="connsiteX5-23" fmla="*/ 892810 w 6402070"/>
              <a:gd name="connsiteY5-24" fmla="*/ 0 h 2240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402070" h="2240280">
                <a:moveTo>
                  <a:pt x="892810" y="0"/>
                </a:moveTo>
                <a:lnTo>
                  <a:pt x="6127750" y="15240"/>
                </a:lnTo>
                <a:lnTo>
                  <a:pt x="6402070" y="2240280"/>
                </a:lnTo>
                <a:lnTo>
                  <a:pt x="0" y="2227580"/>
                </a:lnTo>
                <a:lnTo>
                  <a:pt x="988060" y="2051050"/>
                </a:lnTo>
                <a:lnTo>
                  <a:pt x="89281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254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6645" b="1" dirty="0">
                <a:solidFill>
                  <a:srgbClr val="EAEAEA"/>
                </a:solidFill>
                <a:effectLst>
                  <a:outerShdw blurRad="63500" dist="215900" dir="1500000" sx="103000" sy="103000" algn="ctr" rotWithShape="0">
                    <a:schemeClr val="bg2">
                      <a:lumMod val="25000"/>
                      <a:alpha val="39000"/>
                    </a:schemeClr>
                  </a:outerShdw>
                  <a:reflection stA="45000" endPos="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660" b="1" dirty="0">
                <a:solidFill>
                  <a:srgbClr val="EAEAEA"/>
                </a:solidFill>
                <a:effectLst>
                  <a:outerShdw blurRad="63500" dist="12700" dir="1500000" sx="103000" sy="103000" algn="ctr" rotWithShape="0">
                    <a:schemeClr val="bg2">
                      <a:lumMod val="25000"/>
                      <a:alpha val="39000"/>
                    </a:schemeClr>
                  </a:outerShdw>
                  <a:reflection stA="45000" endPos="0" dist="50800" dir="5400000" sy="-100000" algn="bl" rotWithShape="0"/>
                </a:effectLst>
                <a:latin typeface="汉仪雅酷黑-85J" panose="00020600040101010101" charset="-122"/>
                <a:ea typeface="汉仪雅酷黑-85J" panose="00020600040101010101" charset="-122"/>
                <a:cs typeface="汉仪雅酷黑-85J" panose="00020600040101010101" charset="-122"/>
              </a:rPr>
              <a:t>Part</a:t>
            </a:r>
            <a:r>
              <a:rPr lang="en-US" altLang="zh-CN" sz="6645" b="1" dirty="0">
                <a:solidFill>
                  <a:srgbClr val="EAEAEA"/>
                </a:solidFill>
                <a:effectLst>
                  <a:outerShdw blurRad="63500" dist="12700" dir="1500000" sx="103000" sy="103000" algn="ctr" rotWithShape="0">
                    <a:schemeClr val="bg2">
                      <a:lumMod val="25000"/>
                      <a:alpha val="39000"/>
                    </a:schemeClr>
                  </a:outerShdw>
                  <a:reflection stA="45000" endPos="0" dist="50800" dir="5400000" sy="-100000" algn="bl" rotWithShape="0"/>
                </a:effectLst>
                <a:latin typeface="汉仪雅酷黑-85J" panose="00020600040101010101" charset="-122"/>
                <a:ea typeface="汉仪雅酷黑-85J" panose="00020600040101010101" charset="-122"/>
                <a:cs typeface="汉仪雅酷黑-85J" panose="00020600040101010101" charset="-122"/>
              </a:rPr>
              <a:t>1 </a:t>
            </a:r>
            <a:r>
              <a:rPr lang="zh-CN" altLang="en-US" sz="6645" b="1" dirty="0">
                <a:solidFill>
                  <a:srgbClr val="EAEAEA"/>
                </a:solidFill>
                <a:effectLst>
                  <a:outerShdw blurRad="63500" dist="12700" dir="1500000" sx="103000" sy="103000" algn="ctr" rotWithShape="0">
                    <a:schemeClr val="bg2">
                      <a:lumMod val="25000"/>
                      <a:alpha val="39000"/>
                    </a:schemeClr>
                  </a:outerShdw>
                  <a:reflection stA="45000" endPos="0" dist="50800" dir="5400000" sy="-100000" algn="bl" rotWithShape="0"/>
                </a:effectLst>
                <a:latin typeface="汉仪雅酷黑-85J" panose="00020600040101010101" charset="-122"/>
                <a:ea typeface="汉仪雅酷黑-85J" panose="00020600040101010101" charset="-122"/>
                <a:cs typeface="汉仪雅酷黑-85J" panose="00020600040101010101" charset="-122"/>
              </a:rPr>
              <a:t>系统概述</a:t>
            </a:r>
            <a:endParaRPr lang="zh-CN" altLang="en-US" sz="6645" b="1" dirty="0">
              <a:solidFill>
                <a:srgbClr val="EAEAEA"/>
              </a:solidFill>
              <a:effectLst>
                <a:outerShdw blurRad="63500" dist="12700" dir="1500000" sx="103000" sy="103000" algn="ctr" rotWithShape="0">
                  <a:schemeClr val="bg2">
                    <a:lumMod val="25000"/>
                    <a:alpha val="39000"/>
                  </a:schemeClr>
                </a:outerShdw>
                <a:reflection stA="45000" endPos="0" dist="50800" dir="5400000" sy="-100000" algn="bl" rotWithShape="0"/>
              </a:effectLst>
              <a:latin typeface="汉仪雅酷黑-85J" panose="00020600040101010101" charset="-122"/>
              <a:ea typeface="汉仪雅酷黑-85J" panose="00020600040101010101" charset="-122"/>
              <a:cs typeface="汉仪雅酷黑-85J" panose="00020600040101010101" charset="-122"/>
            </a:endParaRPr>
          </a:p>
        </p:txBody>
      </p:sp>
      <p:sp>
        <p:nvSpPr>
          <p:cNvPr id="1048610" name="任意多边形 2"/>
          <p:cNvSpPr/>
          <p:nvPr/>
        </p:nvSpPr>
        <p:spPr>
          <a:xfrm>
            <a:off x="184" y="1776649"/>
            <a:ext cx="2893125" cy="2861146"/>
          </a:xfrm>
          <a:custGeom>
            <a:avLst/>
            <a:gdLst>
              <a:gd name="connsiteX0" fmla="*/ 0 w 2438400"/>
              <a:gd name="connsiteY0" fmla="*/ 0 h 2400300"/>
              <a:gd name="connsiteX1" fmla="*/ 2413000 w 2438400"/>
              <a:gd name="connsiteY1" fmla="*/ 139700 h 2400300"/>
              <a:gd name="connsiteX2" fmla="*/ 2438400 w 2438400"/>
              <a:gd name="connsiteY2" fmla="*/ 2400300 h 2400300"/>
              <a:gd name="connsiteX3" fmla="*/ 12700 w 2438400"/>
              <a:gd name="connsiteY3" fmla="*/ 2222500 h 2400300"/>
              <a:gd name="connsiteX4" fmla="*/ 0 w 2438400"/>
              <a:gd name="connsiteY4" fmla="*/ 0 h 2400300"/>
              <a:gd name="connsiteX0-1" fmla="*/ 9896 w 2448296"/>
              <a:gd name="connsiteY0-2" fmla="*/ 0 h 2400300"/>
              <a:gd name="connsiteX1-3" fmla="*/ 2422896 w 2448296"/>
              <a:gd name="connsiteY1-4" fmla="*/ 139700 h 2400300"/>
              <a:gd name="connsiteX2-5" fmla="*/ 2448296 w 2448296"/>
              <a:gd name="connsiteY2-6" fmla="*/ 2400300 h 2400300"/>
              <a:gd name="connsiteX3-7" fmla="*/ 659 w 2448296"/>
              <a:gd name="connsiteY3-8" fmla="*/ 2214986 h 2400300"/>
              <a:gd name="connsiteX4-9" fmla="*/ 9896 w 2448296"/>
              <a:gd name="connsiteY4-10" fmla="*/ 0 h 240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48296" h="2400300">
                <a:moveTo>
                  <a:pt x="9896" y="0"/>
                </a:moveTo>
                <a:lnTo>
                  <a:pt x="2422896" y="139700"/>
                </a:lnTo>
                <a:lnTo>
                  <a:pt x="2448296" y="2400300"/>
                </a:lnTo>
                <a:lnTo>
                  <a:pt x="659" y="2214986"/>
                </a:lnTo>
                <a:cubicBezTo>
                  <a:pt x="-3574" y="1478386"/>
                  <a:pt x="14129" y="749300"/>
                  <a:pt x="9896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736600" dist="330200" dir="2400000" sx="95000" sy="95000" algn="l" rotWithShape="0">
              <a:schemeClr val="accent1">
                <a:lumMod val="50000"/>
                <a:alpha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6230"/>
            <a:endParaRPr lang="zh-CN" altLang="en-US" sz="1245" dirty="0">
              <a:solidFill>
                <a:srgbClr val="A3005B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48611" name="任意多边形 6"/>
          <p:cNvSpPr/>
          <p:nvPr/>
        </p:nvSpPr>
        <p:spPr>
          <a:xfrm>
            <a:off x="9073112" y="2590534"/>
            <a:ext cx="3118706" cy="2975205"/>
          </a:xfrm>
          <a:custGeom>
            <a:avLst/>
            <a:gdLst>
              <a:gd name="connsiteX0" fmla="*/ 2997200 w 2997200"/>
              <a:gd name="connsiteY0" fmla="*/ 0 h 3028950"/>
              <a:gd name="connsiteX1" fmla="*/ 2997200 w 2997200"/>
              <a:gd name="connsiteY1" fmla="*/ 2540000 h 3028950"/>
              <a:gd name="connsiteX2" fmla="*/ 0 w 2997200"/>
              <a:gd name="connsiteY2" fmla="*/ 3028950 h 3028950"/>
              <a:gd name="connsiteX3" fmla="*/ 1676400 w 2997200"/>
              <a:gd name="connsiteY3" fmla="*/ 2362200 h 3028950"/>
              <a:gd name="connsiteX4" fmla="*/ 1536700 w 2997200"/>
              <a:gd name="connsiteY4" fmla="*/ 1460500 h 3028950"/>
              <a:gd name="connsiteX5" fmla="*/ 2997200 w 2997200"/>
              <a:gd name="connsiteY5" fmla="*/ 0 h 3028950"/>
              <a:gd name="connsiteX0-1" fmla="*/ 2997200 w 2997200"/>
              <a:gd name="connsiteY0-2" fmla="*/ 0 h 3028950"/>
              <a:gd name="connsiteX1-3" fmla="*/ 2997200 w 2997200"/>
              <a:gd name="connsiteY1-4" fmla="*/ 2540000 h 3028950"/>
              <a:gd name="connsiteX2-5" fmla="*/ 0 w 2997200"/>
              <a:gd name="connsiteY2-6" fmla="*/ 3028950 h 3028950"/>
              <a:gd name="connsiteX3-7" fmla="*/ 1644650 w 2997200"/>
              <a:gd name="connsiteY3-8" fmla="*/ 2362200 h 3028950"/>
              <a:gd name="connsiteX4-9" fmla="*/ 1536700 w 2997200"/>
              <a:gd name="connsiteY4-10" fmla="*/ 1460500 h 3028950"/>
              <a:gd name="connsiteX5-11" fmla="*/ 2997200 w 2997200"/>
              <a:gd name="connsiteY5-12" fmla="*/ 0 h 3028950"/>
              <a:gd name="connsiteX0-13" fmla="*/ 3009900 w 3009900"/>
              <a:gd name="connsiteY0-14" fmla="*/ 0 h 3028950"/>
              <a:gd name="connsiteX1-15" fmla="*/ 3009900 w 3009900"/>
              <a:gd name="connsiteY1-16" fmla="*/ 2540000 h 3028950"/>
              <a:gd name="connsiteX2-17" fmla="*/ 0 w 3009900"/>
              <a:gd name="connsiteY2-18" fmla="*/ 3028950 h 3028950"/>
              <a:gd name="connsiteX3-19" fmla="*/ 1657350 w 3009900"/>
              <a:gd name="connsiteY3-20" fmla="*/ 2362200 h 3028950"/>
              <a:gd name="connsiteX4-21" fmla="*/ 1549400 w 3009900"/>
              <a:gd name="connsiteY4-22" fmla="*/ 1460500 h 3028950"/>
              <a:gd name="connsiteX5-23" fmla="*/ 3009900 w 3009900"/>
              <a:gd name="connsiteY5-24" fmla="*/ 0 h 3028950"/>
              <a:gd name="connsiteX0-1-1" fmla="*/ 3009900 w 3009900"/>
              <a:gd name="connsiteY0-2-2" fmla="*/ 0 h 3028950"/>
              <a:gd name="connsiteX1-3-3" fmla="*/ 3009900 w 3009900"/>
              <a:gd name="connsiteY1-4-4" fmla="*/ 2540000 h 3028950"/>
              <a:gd name="connsiteX2-5-5" fmla="*/ 0 w 3009900"/>
              <a:gd name="connsiteY2-6-6" fmla="*/ 3028950 h 3028950"/>
              <a:gd name="connsiteX3-7-7" fmla="*/ 1657350 w 3009900"/>
              <a:gd name="connsiteY3-8-8" fmla="*/ 2362200 h 3028950"/>
              <a:gd name="connsiteX4-9-9" fmla="*/ 1469369 w 3009900"/>
              <a:gd name="connsiteY4-10-10" fmla="*/ 1382526 h 3028950"/>
              <a:gd name="connsiteX5-11-11" fmla="*/ 3009900 w 3009900"/>
              <a:gd name="connsiteY5-12-12" fmla="*/ 0 h 3028950"/>
              <a:gd name="connsiteX0-13-13" fmla="*/ 3009900 w 3009900"/>
              <a:gd name="connsiteY0-14-14" fmla="*/ 0 h 3028950"/>
              <a:gd name="connsiteX1-15-15" fmla="*/ 3009900 w 3009900"/>
              <a:gd name="connsiteY1-16-16" fmla="*/ 2540000 h 3028950"/>
              <a:gd name="connsiteX2-17-17" fmla="*/ 0 w 3009900"/>
              <a:gd name="connsiteY2-18-18" fmla="*/ 3028950 h 3028950"/>
              <a:gd name="connsiteX3-19-19" fmla="*/ 1621780 w 3009900"/>
              <a:gd name="connsiteY3-20-20" fmla="*/ 2274478 h 3028950"/>
              <a:gd name="connsiteX4-21-21" fmla="*/ 1469369 w 3009900"/>
              <a:gd name="connsiteY4-22-22" fmla="*/ 1382526 h 3028950"/>
              <a:gd name="connsiteX5-23-23" fmla="*/ 3009900 w 3009900"/>
              <a:gd name="connsiteY5-24-24" fmla="*/ 0 h 3028950"/>
              <a:gd name="connsiteX0-25" fmla="*/ 3009900 w 3009900"/>
              <a:gd name="connsiteY0-26" fmla="*/ 0 h 3028950"/>
              <a:gd name="connsiteX1-27" fmla="*/ 3009900 w 3009900"/>
              <a:gd name="connsiteY1-28" fmla="*/ 2540000 h 3028950"/>
              <a:gd name="connsiteX2-29" fmla="*/ 0 w 3009900"/>
              <a:gd name="connsiteY2-30" fmla="*/ 3028950 h 3028950"/>
              <a:gd name="connsiteX3-31" fmla="*/ 1621780 w 3009900"/>
              <a:gd name="connsiteY3-32" fmla="*/ 2209096 h 3028950"/>
              <a:gd name="connsiteX4-33" fmla="*/ 1469369 w 3009900"/>
              <a:gd name="connsiteY4-34" fmla="*/ 1382526 h 3028950"/>
              <a:gd name="connsiteX5-35" fmla="*/ 3009900 w 3009900"/>
              <a:gd name="connsiteY5-36" fmla="*/ 0 h 3028950"/>
              <a:gd name="connsiteX0-37" fmla="*/ 3009900 w 3009900"/>
              <a:gd name="connsiteY0-38" fmla="*/ 0 h 3028950"/>
              <a:gd name="connsiteX1-39" fmla="*/ 3009900 w 3009900"/>
              <a:gd name="connsiteY1-40" fmla="*/ 2540000 h 3028950"/>
              <a:gd name="connsiteX2-41" fmla="*/ 0 w 3009900"/>
              <a:gd name="connsiteY2-42" fmla="*/ 3028950 h 3028950"/>
              <a:gd name="connsiteX3-43" fmla="*/ 1621780 w 3009900"/>
              <a:gd name="connsiteY3-44" fmla="*/ 2209096 h 3028950"/>
              <a:gd name="connsiteX4-45" fmla="*/ 1576077 w 3009900"/>
              <a:gd name="connsiteY4-46" fmla="*/ 1354505 h 3028950"/>
              <a:gd name="connsiteX5-47" fmla="*/ 3009900 w 3009900"/>
              <a:gd name="connsiteY5-48" fmla="*/ 0 h 3028950"/>
              <a:gd name="connsiteX0-49" fmla="*/ 3009900 w 3009900"/>
              <a:gd name="connsiteY0-50" fmla="*/ 0 h 3028950"/>
              <a:gd name="connsiteX1-51" fmla="*/ 3009900 w 3009900"/>
              <a:gd name="connsiteY1-52" fmla="*/ 2540000 h 3028950"/>
              <a:gd name="connsiteX2-53" fmla="*/ 0 w 3009900"/>
              <a:gd name="connsiteY2-54" fmla="*/ 3028950 h 3028950"/>
              <a:gd name="connsiteX3-55" fmla="*/ 1755165 w 3009900"/>
              <a:gd name="connsiteY3-56" fmla="*/ 2405243 h 3028950"/>
              <a:gd name="connsiteX4-57" fmla="*/ 1576077 w 3009900"/>
              <a:gd name="connsiteY4-58" fmla="*/ 1354505 h 3028950"/>
              <a:gd name="connsiteX5-59" fmla="*/ 3009900 w 3009900"/>
              <a:gd name="connsiteY5-60" fmla="*/ 0 h 3028950"/>
              <a:gd name="connsiteX0-61" fmla="*/ 3009900 w 3009900"/>
              <a:gd name="connsiteY0-62" fmla="*/ 0 h 3028950"/>
              <a:gd name="connsiteX1-63" fmla="*/ 3009900 w 3009900"/>
              <a:gd name="connsiteY1-64" fmla="*/ 2540000 h 3028950"/>
              <a:gd name="connsiteX2-65" fmla="*/ 0 w 3009900"/>
              <a:gd name="connsiteY2-66" fmla="*/ 3028950 h 3028950"/>
              <a:gd name="connsiteX3-67" fmla="*/ 1719596 w 3009900"/>
              <a:gd name="connsiteY3-68" fmla="*/ 2302500 h 3028950"/>
              <a:gd name="connsiteX4-69" fmla="*/ 1576077 w 3009900"/>
              <a:gd name="connsiteY4-70" fmla="*/ 1354505 h 3028950"/>
              <a:gd name="connsiteX5-71" fmla="*/ 3009900 w 3009900"/>
              <a:gd name="connsiteY5-72" fmla="*/ 0 h 3028950"/>
              <a:gd name="connsiteX0-73" fmla="*/ 3009900 w 3009900"/>
              <a:gd name="connsiteY0-74" fmla="*/ 0 h 3028950"/>
              <a:gd name="connsiteX1-75" fmla="*/ 3009900 w 3009900"/>
              <a:gd name="connsiteY1-76" fmla="*/ 2540000 h 3028950"/>
              <a:gd name="connsiteX2-77" fmla="*/ 0 w 3009900"/>
              <a:gd name="connsiteY2-78" fmla="*/ 3028950 h 3028950"/>
              <a:gd name="connsiteX3-79" fmla="*/ 1719596 w 3009900"/>
              <a:gd name="connsiteY3-80" fmla="*/ 2302500 h 3028950"/>
              <a:gd name="connsiteX4-81" fmla="*/ 1549400 w 3009900"/>
              <a:gd name="connsiteY4-82" fmla="*/ 1382525 h 3028950"/>
              <a:gd name="connsiteX5-83" fmla="*/ 3009900 w 3009900"/>
              <a:gd name="connsiteY5-84" fmla="*/ 0 h 3028950"/>
              <a:gd name="connsiteX0-85" fmla="*/ 3009900 w 3009900"/>
              <a:gd name="connsiteY0-86" fmla="*/ 0 h 3028950"/>
              <a:gd name="connsiteX1-87" fmla="*/ 3009900 w 3009900"/>
              <a:gd name="connsiteY1-88" fmla="*/ 2540000 h 3028950"/>
              <a:gd name="connsiteX2-89" fmla="*/ 0 w 3009900"/>
              <a:gd name="connsiteY2-90" fmla="*/ 3028950 h 3028950"/>
              <a:gd name="connsiteX3-91" fmla="*/ 1675135 w 3009900"/>
              <a:gd name="connsiteY3-92" fmla="*/ 2302500 h 3028950"/>
              <a:gd name="connsiteX4-93" fmla="*/ 1549400 w 3009900"/>
              <a:gd name="connsiteY4-94" fmla="*/ 1382525 h 3028950"/>
              <a:gd name="connsiteX5-95" fmla="*/ 3009900 w 3009900"/>
              <a:gd name="connsiteY5-96" fmla="*/ 0 h 3028950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</a:cxnLst>
            <a:rect l="l" t="t" r="r" b="b"/>
            <a:pathLst>
              <a:path w="3009900" h="3028950">
                <a:moveTo>
                  <a:pt x="3009900" y="0"/>
                </a:moveTo>
                <a:lnTo>
                  <a:pt x="3009900" y="2540000"/>
                </a:lnTo>
                <a:lnTo>
                  <a:pt x="0" y="3028950"/>
                </a:lnTo>
                <a:lnTo>
                  <a:pt x="1675135" y="2302500"/>
                </a:lnTo>
                <a:lnTo>
                  <a:pt x="1549400" y="1382525"/>
                </a:lnTo>
                <a:lnTo>
                  <a:pt x="3009900" y="0"/>
                </a:lnTo>
                <a:close/>
              </a:path>
            </a:pathLst>
          </a:custGeom>
          <a:gradFill>
            <a:gsLst>
              <a:gs pos="12000">
                <a:schemeClr val="accent1">
                  <a:lumMod val="50000"/>
                </a:schemeClr>
              </a:gs>
              <a:gs pos="92000">
                <a:schemeClr val="accent1">
                  <a:lumMod val="7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16230"/>
            <a:endParaRPr lang="zh-CN" altLang="en-US" sz="1245" dirty="0">
              <a:solidFill>
                <a:srgbClr val="A3005B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097162" name="图片 7"/>
          <p:cNvPicPr>
            <a:picLocks noChangeAspect="1"/>
          </p:cNvPicPr>
          <p:nvPr/>
        </p:nvPicPr>
        <p:blipFill rotWithShape="1">
          <a:blip r:embed="rId1"/>
          <a:srcRect l="15806" t="13440" r="18511" b="11972"/>
          <a:stretch>
            <a:fillRect/>
          </a:stretch>
        </p:blipFill>
        <p:spPr>
          <a:xfrm>
            <a:off x="251950" y="2096308"/>
            <a:ext cx="2385019" cy="2154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 animBg="1"/>
      <p:bldP spid="1048608" grpId="0" animBg="1"/>
      <p:bldP spid="1048609" grpId="0" animBg="1"/>
      <p:bldP spid="10486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0" name="直接连接符 35"/>
          <p:cNvCxnSpPr/>
          <p:nvPr>
            <p:custDataLst>
              <p:tags r:id="rId1"/>
            </p:custDataLst>
          </p:nvPr>
        </p:nvCxnSpPr>
        <p:spPr>
          <a:xfrm flipV="1">
            <a:off x="2474993" y="3603209"/>
            <a:ext cx="2537529" cy="17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直接连接符 40"/>
          <p:cNvCxnSpPr/>
          <p:nvPr>
            <p:custDataLst>
              <p:tags r:id="rId2"/>
            </p:custDataLst>
          </p:nvPr>
        </p:nvCxnSpPr>
        <p:spPr>
          <a:xfrm flipV="1">
            <a:off x="6809957" y="3620899"/>
            <a:ext cx="3075929" cy="1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42"/>
          <p:cNvCxnSpPr/>
          <p:nvPr>
            <p:custDataLst>
              <p:tags r:id="rId3"/>
            </p:custDataLst>
          </p:nvPr>
        </p:nvCxnSpPr>
        <p:spPr>
          <a:xfrm>
            <a:off x="5946183" y="908182"/>
            <a:ext cx="1" cy="213853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连接符 44"/>
          <p:cNvCxnSpPr/>
          <p:nvPr>
            <p:custDataLst>
              <p:tags r:id="rId4"/>
            </p:custDataLst>
          </p:nvPr>
        </p:nvCxnSpPr>
        <p:spPr>
          <a:xfrm>
            <a:off x="5953894" y="4248226"/>
            <a:ext cx="1" cy="19466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0" name="矩形 55"/>
          <p:cNvSpPr/>
          <p:nvPr/>
        </p:nvSpPr>
        <p:spPr>
          <a:xfrm>
            <a:off x="8507186" y="1409936"/>
            <a:ext cx="3539699" cy="1645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45"/>
          </a:p>
        </p:txBody>
      </p:sp>
      <p:sp>
        <p:nvSpPr>
          <p:cNvPr id="1048671" name="文本框 56"/>
          <p:cNvSpPr txBox="1"/>
          <p:nvPr>
            <p:custDataLst>
              <p:tags r:id="rId5"/>
            </p:custDataLst>
          </p:nvPr>
        </p:nvSpPr>
        <p:spPr>
          <a:xfrm>
            <a:off x="8507357" y="1380330"/>
            <a:ext cx="3141184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该项目能够提供以下服务：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体育课程教学管理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场馆服务管理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比赛管理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体测管理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8672" name="文本框 57"/>
          <p:cNvSpPr txBox="1"/>
          <p:nvPr>
            <p:custDataLst>
              <p:tags r:id="rId6"/>
            </p:custDataLst>
          </p:nvPr>
        </p:nvSpPr>
        <p:spPr>
          <a:xfrm>
            <a:off x="8738578" y="4501740"/>
            <a:ext cx="3000160" cy="8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93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前端网页全平台可用</a:t>
            </a:r>
            <a:endParaRPr lang="zh-CN" altLang="en-US" sz="1935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93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后端</a:t>
            </a:r>
            <a:r>
              <a:rPr lang="en-US" altLang="zh-CN" sz="193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win/Mac/Linux</a:t>
            </a:r>
            <a:r>
              <a:rPr lang="zh-CN" altLang="en-US" sz="1935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可用</a:t>
            </a:r>
            <a:endParaRPr lang="zh-CN" altLang="en-US" sz="1245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8673" name="文本框 58"/>
          <p:cNvSpPr txBox="1"/>
          <p:nvPr>
            <p:custDataLst>
              <p:tags r:id="rId7"/>
            </p:custDataLst>
          </p:nvPr>
        </p:nvSpPr>
        <p:spPr>
          <a:xfrm>
            <a:off x="411480" y="1409700"/>
            <a:ext cx="2833370" cy="164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旨在实现一个体育管理平台，用于高效管理体育信息，实现体育教学，提供诸如体测等服务。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68" name="组合 7"/>
          <p:cNvGrpSpPr/>
          <p:nvPr>
            <p:custDataLst>
              <p:tags r:id="rId8"/>
            </p:custDataLst>
          </p:nvPr>
        </p:nvGrpSpPr>
        <p:grpSpPr>
          <a:xfrm>
            <a:off x="3572630" y="1383310"/>
            <a:ext cx="2097381" cy="2097381"/>
            <a:chOff x="5160201" y="1998115"/>
            <a:chExt cx="3024742" cy="3024742"/>
          </a:xfrm>
        </p:grpSpPr>
        <p:grpSp>
          <p:nvGrpSpPr>
            <p:cNvPr id="69" name="Group 11"/>
            <p:cNvGrpSpPr/>
            <p:nvPr/>
          </p:nvGrpSpPr>
          <p:grpSpPr bwMode="auto">
            <a:xfrm>
              <a:off x="5160201" y="1998115"/>
              <a:ext cx="3024742" cy="3024742"/>
              <a:chOff x="0" y="0"/>
              <a:chExt cx="1232" cy="1232"/>
            </a:xfrm>
          </p:grpSpPr>
          <p:sp>
            <p:nvSpPr>
              <p:cNvPr id="1048675" name="Freeform 4"/>
              <p:cNvSpPr>
                <a:spLocks noEditPoints="1"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88" y="288"/>
                <a:ext cx="656" cy="656"/>
              </a:xfrm>
              <a:custGeom>
                <a:avLst/>
                <a:gdLst>
                  <a:gd name="T0" fmla="*/ 2 w 656"/>
                  <a:gd name="T1" fmla="*/ 362 h 656"/>
                  <a:gd name="T2" fmla="*/ 26 w 656"/>
                  <a:gd name="T3" fmla="*/ 456 h 656"/>
                  <a:gd name="T4" fmla="*/ 74 w 656"/>
                  <a:gd name="T5" fmla="*/ 536 h 656"/>
                  <a:gd name="T6" fmla="*/ 144 w 656"/>
                  <a:gd name="T7" fmla="*/ 600 h 656"/>
                  <a:gd name="T8" fmla="*/ 230 w 656"/>
                  <a:gd name="T9" fmla="*/ 642 h 656"/>
                  <a:gd name="T10" fmla="*/ 328 w 656"/>
                  <a:gd name="T11" fmla="*/ 656 h 656"/>
                  <a:gd name="T12" fmla="*/ 426 w 656"/>
                  <a:gd name="T13" fmla="*/ 642 h 656"/>
                  <a:gd name="T14" fmla="*/ 512 w 656"/>
                  <a:gd name="T15" fmla="*/ 600 h 656"/>
                  <a:gd name="T16" fmla="*/ 582 w 656"/>
                  <a:gd name="T17" fmla="*/ 536 h 656"/>
                  <a:gd name="T18" fmla="*/ 630 w 656"/>
                  <a:gd name="T19" fmla="*/ 456 h 656"/>
                  <a:gd name="T20" fmla="*/ 654 w 656"/>
                  <a:gd name="T21" fmla="*/ 362 h 656"/>
                  <a:gd name="T22" fmla="*/ 650 w 656"/>
                  <a:gd name="T23" fmla="*/ 262 h 656"/>
                  <a:gd name="T24" fmla="*/ 616 w 656"/>
                  <a:gd name="T25" fmla="*/ 172 h 656"/>
                  <a:gd name="T26" fmla="*/ 560 w 656"/>
                  <a:gd name="T27" fmla="*/ 96 h 656"/>
                  <a:gd name="T28" fmla="*/ 484 w 656"/>
                  <a:gd name="T29" fmla="*/ 40 h 656"/>
                  <a:gd name="T30" fmla="*/ 394 w 656"/>
                  <a:gd name="T31" fmla="*/ 6 h 656"/>
                  <a:gd name="T32" fmla="*/ 294 w 656"/>
                  <a:gd name="T33" fmla="*/ 2 h 656"/>
                  <a:gd name="T34" fmla="*/ 200 w 656"/>
                  <a:gd name="T35" fmla="*/ 26 h 656"/>
                  <a:gd name="T36" fmla="*/ 120 w 656"/>
                  <a:gd name="T37" fmla="*/ 74 h 656"/>
                  <a:gd name="T38" fmla="*/ 56 w 656"/>
                  <a:gd name="T39" fmla="*/ 144 h 656"/>
                  <a:gd name="T40" fmla="*/ 14 w 656"/>
                  <a:gd name="T41" fmla="*/ 230 h 656"/>
                  <a:gd name="T42" fmla="*/ 0 w 656"/>
                  <a:gd name="T43" fmla="*/ 328 h 656"/>
                  <a:gd name="T44" fmla="*/ 82 w 656"/>
                  <a:gd name="T45" fmla="*/ 302 h 656"/>
                  <a:gd name="T46" fmla="*/ 100 w 656"/>
                  <a:gd name="T47" fmla="*/ 232 h 656"/>
                  <a:gd name="T48" fmla="*/ 136 w 656"/>
                  <a:gd name="T49" fmla="*/ 170 h 656"/>
                  <a:gd name="T50" fmla="*/ 190 w 656"/>
                  <a:gd name="T51" fmla="*/ 122 h 656"/>
                  <a:gd name="T52" fmla="*/ 254 w 656"/>
                  <a:gd name="T53" fmla="*/ 92 h 656"/>
                  <a:gd name="T54" fmla="*/ 328 w 656"/>
                  <a:gd name="T55" fmla="*/ 80 h 656"/>
                  <a:gd name="T56" fmla="*/ 402 w 656"/>
                  <a:gd name="T57" fmla="*/ 92 h 656"/>
                  <a:gd name="T58" fmla="*/ 466 w 656"/>
                  <a:gd name="T59" fmla="*/ 122 h 656"/>
                  <a:gd name="T60" fmla="*/ 520 w 656"/>
                  <a:gd name="T61" fmla="*/ 170 h 656"/>
                  <a:gd name="T62" fmla="*/ 556 w 656"/>
                  <a:gd name="T63" fmla="*/ 232 h 656"/>
                  <a:gd name="T64" fmla="*/ 574 w 656"/>
                  <a:gd name="T65" fmla="*/ 302 h 656"/>
                  <a:gd name="T66" fmla="*/ 570 w 656"/>
                  <a:gd name="T67" fmla="*/ 378 h 656"/>
                  <a:gd name="T68" fmla="*/ 546 w 656"/>
                  <a:gd name="T69" fmla="*/ 446 h 656"/>
                  <a:gd name="T70" fmla="*/ 504 w 656"/>
                  <a:gd name="T71" fmla="*/ 504 h 656"/>
                  <a:gd name="T72" fmla="*/ 446 w 656"/>
                  <a:gd name="T73" fmla="*/ 546 h 656"/>
                  <a:gd name="T74" fmla="*/ 378 w 656"/>
                  <a:gd name="T75" fmla="*/ 570 h 656"/>
                  <a:gd name="T76" fmla="*/ 302 w 656"/>
                  <a:gd name="T77" fmla="*/ 574 h 656"/>
                  <a:gd name="T78" fmla="*/ 232 w 656"/>
                  <a:gd name="T79" fmla="*/ 556 h 656"/>
                  <a:gd name="T80" fmla="*/ 170 w 656"/>
                  <a:gd name="T81" fmla="*/ 520 h 656"/>
                  <a:gd name="T82" fmla="*/ 122 w 656"/>
                  <a:gd name="T83" fmla="*/ 466 h 656"/>
                  <a:gd name="T84" fmla="*/ 92 w 656"/>
                  <a:gd name="T85" fmla="*/ 402 h 656"/>
                  <a:gd name="T86" fmla="*/ 80 w 656"/>
                  <a:gd name="T87" fmla="*/ 328 h 65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56"/>
                  <a:gd name="T133" fmla="*/ 0 h 656"/>
                  <a:gd name="T134" fmla="*/ 656 w 656"/>
                  <a:gd name="T135" fmla="*/ 656 h 65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56" h="656">
                    <a:moveTo>
                      <a:pt x="0" y="328"/>
                    </a:moveTo>
                    <a:lnTo>
                      <a:pt x="0" y="328"/>
                    </a:lnTo>
                    <a:lnTo>
                      <a:pt x="2" y="362"/>
                    </a:lnTo>
                    <a:lnTo>
                      <a:pt x="6" y="394"/>
                    </a:lnTo>
                    <a:lnTo>
                      <a:pt x="14" y="426"/>
                    </a:lnTo>
                    <a:lnTo>
                      <a:pt x="26" y="456"/>
                    </a:lnTo>
                    <a:lnTo>
                      <a:pt x="40" y="484"/>
                    </a:lnTo>
                    <a:lnTo>
                      <a:pt x="56" y="512"/>
                    </a:lnTo>
                    <a:lnTo>
                      <a:pt x="74" y="536"/>
                    </a:lnTo>
                    <a:lnTo>
                      <a:pt x="96" y="560"/>
                    </a:lnTo>
                    <a:lnTo>
                      <a:pt x="120" y="582"/>
                    </a:lnTo>
                    <a:lnTo>
                      <a:pt x="144" y="600"/>
                    </a:lnTo>
                    <a:lnTo>
                      <a:pt x="172" y="616"/>
                    </a:lnTo>
                    <a:lnTo>
                      <a:pt x="200" y="630"/>
                    </a:lnTo>
                    <a:lnTo>
                      <a:pt x="230" y="642"/>
                    </a:lnTo>
                    <a:lnTo>
                      <a:pt x="262" y="650"/>
                    </a:lnTo>
                    <a:lnTo>
                      <a:pt x="294" y="654"/>
                    </a:lnTo>
                    <a:lnTo>
                      <a:pt x="328" y="656"/>
                    </a:lnTo>
                    <a:lnTo>
                      <a:pt x="362" y="654"/>
                    </a:lnTo>
                    <a:lnTo>
                      <a:pt x="394" y="650"/>
                    </a:lnTo>
                    <a:lnTo>
                      <a:pt x="426" y="642"/>
                    </a:lnTo>
                    <a:lnTo>
                      <a:pt x="456" y="630"/>
                    </a:lnTo>
                    <a:lnTo>
                      <a:pt x="484" y="616"/>
                    </a:lnTo>
                    <a:lnTo>
                      <a:pt x="512" y="600"/>
                    </a:lnTo>
                    <a:lnTo>
                      <a:pt x="536" y="582"/>
                    </a:lnTo>
                    <a:lnTo>
                      <a:pt x="560" y="560"/>
                    </a:lnTo>
                    <a:lnTo>
                      <a:pt x="582" y="536"/>
                    </a:lnTo>
                    <a:lnTo>
                      <a:pt x="600" y="512"/>
                    </a:lnTo>
                    <a:lnTo>
                      <a:pt x="616" y="484"/>
                    </a:lnTo>
                    <a:lnTo>
                      <a:pt x="630" y="456"/>
                    </a:lnTo>
                    <a:lnTo>
                      <a:pt x="642" y="426"/>
                    </a:lnTo>
                    <a:lnTo>
                      <a:pt x="650" y="394"/>
                    </a:lnTo>
                    <a:lnTo>
                      <a:pt x="654" y="362"/>
                    </a:lnTo>
                    <a:lnTo>
                      <a:pt x="656" y="328"/>
                    </a:lnTo>
                    <a:lnTo>
                      <a:pt x="654" y="294"/>
                    </a:lnTo>
                    <a:lnTo>
                      <a:pt x="650" y="262"/>
                    </a:lnTo>
                    <a:lnTo>
                      <a:pt x="642" y="230"/>
                    </a:lnTo>
                    <a:lnTo>
                      <a:pt x="630" y="200"/>
                    </a:lnTo>
                    <a:lnTo>
                      <a:pt x="616" y="172"/>
                    </a:lnTo>
                    <a:lnTo>
                      <a:pt x="600" y="144"/>
                    </a:lnTo>
                    <a:lnTo>
                      <a:pt x="582" y="120"/>
                    </a:lnTo>
                    <a:lnTo>
                      <a:pt x="560" y="96"/>
                    </a:lnTo>
                    <a:lnTo>
                      <a:pt x="536" y="74"/>
                    </a:lnTo>
                    <a:lnTo>
                      <a:pt x="512" y="56"/>
                    </a:lnTo>
                    <a:lnTo>
                      <a:pt x="484" y="40"/>
                    </a:lnTo>
                    <a:lnTo>
                      <a:pt x="456" y="26"/>
                    </a:lnTo>
                    <a:lnTo>
                      <a:pt x="426" y="14"/>
                    </a:lnTo>
                    <a:lnTo>
                      <a:pt x="394" y="6"/>
                    </a:lnTo>
                    <a:lnTo>
                      <a:pt x="362" y="2"/>
                    </a:lnTo>
                    <a:lnTo>
                      <a:pt x="328" y="0"/>
                    </a:lnTo>
                    <a:lnTo>
                      <a:pt x="294" y="2"/>
                    </a:lnTo>
                    <a:lnTo>
                      <a:pt x="262" y="6"/>
                    </a:lnTo>
                    <a:lnTo>
                      <a:pt x="230" y="14"/>
                    </a:lnTo>
                    <a:lnTo>
                      <a:pt x="200" y="26"/>
                    </a:lnTo>
                    <a:lnTo>
                      <a:pt x="172" y="40"/>
                    </a:lnTo>
                    <a:lnTo>
                      <a:pt x="144" y="56"/>
                    </a:lnTo>
                    <a:lnTo>
                      <a:pt x="120" y="74"/>
                    </a:lnTo>
                    <a:lnTo>
                      <a:pt x="96" y="96"/>
                    </a:lnTo>
                    <a:lnTo>
                      <a:pt x="74" y="120"/>
                    </a:lnTo>
                    <a:lnTo>
                      <a:pt x="56" y="144"/>
                    </a:lnTo>
                    <a:lnTo>
                      <a:pt x="40" y="172"/>
                    </a:lnTo>
                    <a:lnTo>
                      <a:pt x="26" y="200"/>
                    </a:lnTo>
                    <a:lnTo>
                      <a:pt x="14" y="230"/>
                    </a:lnTo>
                    <a:lnTo>
                      <a:pt x="6" y="262"/>
                    </a:lnTo>
                    <a:lnTo>
                      <a:pt x="2" y="294"/>
                    </a:lnTo>
                    <a:lnTo>
                      <a:pt x="0" y="328"/>
                    </a:lnTo>
                    <a:close/>
                    <a:moveTo>
                      <a:pt x="80" y="328"/>
                    </a:moveTo>
                    <a:lnTo>
                      <a:pt x="80" y="328"/>
                    </a:lnTo>
                    <a:lnTo>
                      <a:pt x="82" y="302"/>
                    </a:lnTo>
                    <a:lnTo>
                      <a:pt x="86" y="278"/>
                    </a:lnTo>
                    <a:lnTo>
                      <a:pt x="92" y="254"/>
                    </a:lnTo>
                    <a:lnTo>
                      <a:pt x="100" y="232"/>
                    </a:lnTo>
                    <a:lnTo>
                      <a:pt x="110" y="210"/>
                    </a:lnTo>
                    <a:lnTo>
                      <a:pt x="122" y="190"/>
                    </a:lnTo>
                    <a:lnTo>
                      <a:pt x="136" y="170"/>
                    </a:lnTo>
                    <a:lnTo>
                      <a:pt x="152" y="152"/>
                    </a:lnTo>
                    <a:lnTo>
                      <a:pt x="170" y="136"/>
                    </a:lnTo>
                    <a:lnTo>
                      <a:pt x="190" y="122"/>
                    </a:lnTo>
                    <a:lnTo>
                      <a:pt x="210" y="110"/>
                    </a:lnTo>
                    <a:lnTo>
                      <a:pt x="232" y="100"/>
                    </a:lnTo>
                    <a:lnTo>
                      <a:pt x="254" y="92"/>
                    </a:lnTo>
                    <a:lnTo>
                      <a:pt x="278" y="86"/>
                    </a:lnTo>
                    <a:lnTo>
                      <a:pt x="302" y="82"/>
                    </a:lnTo>
                    <a:lnTo>
                      <a:pt x="328" y="80"/>
                    </a:lnTo>
                    <a:lnTo>
                      <a:pt x="354" y="82"/>
                    </a:lnTo>
                    <a:lnTo>
                      <a:pt x="378" y="86"/>
                    </a:lnTo>
                    <a:lnTo>
                      <a:pt x="402" y="92"/>
                    </a:lnTo>
                    <a:lnTo>
                      <a:pt x="424" y="100"/>
                    </a:lnTo>
                    <a:lnTo>
                      <a:pt x="446" y="110"/>
                    </a:lnTo>
                    <a:lnTo>
                      <a:pt x="466" y="122"/>
                    </a:lnTo>
                    <a:lnTo>
                      <a:pt x="486" y="136"/>
                    </a:lnTo>
                    <a:lnTo>
                      <a:pt x="504" y="152"/>
                    </a:lnTo>
                    <a:lnTo>
                      <a:pt x="520" y="170"/>
                    </a:lnTo>
                    <a:lnTo>
                      <a:pt x="534" y="190"/>
                    </a:lnTo>
                    <a:lnTo>
                      <a:pt x="546" y="210"/>
                    </a:lnTo>
                    <a:lnTo>
                      <a:pt x="556" y="232"/>
                    </a:lnTo>
                    <a:lnTo>
                      <a:pt x="564" y="254"/>
                    </a:lnTo>
                    <a:lnTo>
                      <a:pt x="570" y="278"/>
                    </a:lnTo>
                    <a:lnTo>
                      <a:pt x="574" y="302"/>
                    </a:lnTo>
                    <a:lnTo>
                      <a:pt x="576" y="328"/>
                    </a:lnTo>
                    <a:lnTo>
                      <a:pt x="574" y="354"/>
                    </a:lnTo>
                    <a:lnTo>
                      <a:pt x="570" y="378"/>
                    </a:lnTo>
                    <a:lnTo>
                      <a:pt x="564" y="402"/>
                    </a:lnTo>
                    <a:lnTo>
                      <a:pt x="556" y="424"/>
                    </a:lnTo>
                    <a:lnTo>
                      <a:pt x="546" y="446"/>
                    </a:lnTo>
                    <a:lnTo>
                      <a:pt x="534" y="466"/>
                    </a:lnTo>
                    <a:lnTo>
                      <a:pt x="520" y="486"/>
                    </a:lnTo>
                    <a:lnTo>
                      <a:pt x="504" y="504"/>
                    </a:lnTo>
                    <a:lnTo>
                      <a:pt x="486" y="520"/>
                    </a:lnTo>
                    <a:lnTo>
                      <a:pt x="466" y="534"/>
                    </a:lnTo>
                    <a:lnTo>
                      <a:pt x="446" y="546"/>
                    </a:lnTo>
                    <a:lnTo>
                      <a:pt x="424" y="556"/>
                    </a:lnTo>
                    <a:lnTo>
                      <a:pt x="402" y="564"/>
                    </a:lnTo>
                    <a:lnTo>
                      <a:pt x="378" y="570"/>
                    </a:lnTo>
                    <a:lnTo>
                      <a:pt x="354" y="574"/>
                    </a:lnTo>
                    <a:lnTo>
                      <a:pt x="328" y="576"/>
                    </a:lnTo>
                    <a:lnTo>
                      <a:pt x="302" y="574"/>
                    </a:lnTo>
                    <a:lnTo>
                      <a:pt x="278" y="570"/>
                    </a:lnTo>
                    <a:lnTo>
                      <a:pt x="254" y="564"/>
                    </a:lnTo>
                    <a:lnTo>
                      <a:pt x="232" y="556"/>
                    </a:lnTo>
                    <a:lnTo>
                      <a:pt x="210" y="546"/>
                    </a:lnTo>
                    <a:lnTo>
                      <a:pt x="190" y="534"/>
                    </a:lnTo>
                    <a:lnTo>
                      <a:pt x="170" y="520"/>
                    </a:lnTo>
                    <a:lnTo>
                      <a:pt x="152" y="504"/>
                    </a:lnTo>
                    <a:lnTo>
                      <a:pt x="136" y="486"/>
                    </a:lnTo>
                    <a:lnTo>
                      <a:pt x="122" y="466"/>
                    </a:lnTo>
                    <a:lnTo>
                      <a:pt x="110" y="446"/>
                    </a:lnTo>
                    <a:lnTo>
                      <a:pt x="100" y="424"/>
                    </a:lnTo>
                    <a:lnTo>
                      <a:pt x="92" y="402"/>
                    </a:lnTo>
                    <a:lnTo>
                      <a:pt x="86" y="378"/>
                    </a:lnTo>
                    <a:lnTo>
                      <a:pt x="82" y="354"/>
                    </a:lnTo>
                    <a:lnTo>
                      <a:pt x="80" y="328"/>
                    </a:lnTo>
                    <a:close/>
                  </a:path>
                </a:pathLst>
              </a:custGeom>
              <a:solidFill>
                <a:srgbClr val="404040">
                  <a:alpha val="31000"/>
                </a:srgbClr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316230"/>
                <a:endParaRPr lang="zh-CN" altLang="zh-CN" sz="1245">
                  <a:solidFill>
                    <a:srgbClr val="000000"/>
                  </a:solidFill>
                  <a:latin typeface="HYXuanSong 75J" panose="00020600040101010101" charset="-122"/>
                  <a:ea typeface="HYXuanSong 75J" panose="00020600040101010101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48676" name="Freeform 5"/>
              <p:cNvSpPr>
                <a:spLocks noEditPoints="1"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44" y="144"/>
                <a:ext cx="944" cy="944"/>
              </a:xfrm>
              <a:custGeom>
                <a:avLst/>
                <a:gdLst>
                  <a:gd name="T0" fmla="*/ 0 w 944"/>
                  <a:gd name="T1" fmla="*/ 496 h 944"/>
                  <a:gd name="T2" fmla="*/ 10 w 944"/>
                  <a:gd name="T3" fmla="*/ 568 h 944"/>
                  <a:gd name="T4" fmla="*/ 58 w 944"/>
                  <a:gd name="T5" fmla="*/ 696 h 944"/>
                  <a:gd name="T6" fmla="*/ 138 w 944"/>
                  <a:gd name="T7" fmla="*/ 806 h 944"/>
                  <a:gd name="T8" fmla="*/ 248 w 944"/>
                  <a:gd name="T9" fmla="*/ 886 h 944"/>
                  <a:gd name="T10" fmla="*/ 376 w 944"/>
                  <a:gd name="T11" fmla="*/ 934 h 944"/>
                  <a:gd name="T12" fmla="*/ 448 w 944"/>
                  <a:gd name="T13" fmla="*/ 944 h 944"/>
                  <a:gd name="T14" fmla="*/ 520 w 944"/>
                  <a:gd name="T15" fmla="*/ 942 h 944"/>
                  <a:gd name="T16" fmla="*/ 612 w 944"/>
                  <a:gd name="T17" fmla="*/ 922 h 944"/>
                  <a:gd name="T18" fmla="*/ 736 w 944"/>
                  <a:gd name="T19" fmla="*/ 864 h 944"/>
                  <a:gd name="T20" fmla="*/ 836 w 944"/>
                  <a:gd name="T21" fmla="*/ 772 h 944"/>
                  <a:gd name="T22" fmla="*/ 906 w 944"/>
                  <a:gd name="T23" fmla="*/ 656 h 944"/>
                  <a:gd name="T24" fmla="*/ 938 w 944"/>
                  <a:gd name="T25" fmla="*/ 544 h 944"/>
                  <a:gd name="T26" fmla="*/ 944 w 944"/>
                  <a:gd name="T27" fmla="*/ 472 h 944"/>
                  <a:gd name="T28" fmla="*/ 938 w 944"/>
                  <a:gd name="T29" fmla="*/ 400 h 944"/>
                  <a:gd name="T30" fmla="*/ 906 w 944"/>
                  <a:gd name="T31" fmla="*/ 288 h 944"/>
                  <a:gd name="T32" fmla="*/ 836 w 944"/>
                  <a:gd name="T33" fmla="*/ 172 h 944"/>
                  <a:gd name="T34" fmla="*/ 736 w 944"/>
                  <a:gd name="T35" fmla="*/ 80 h 944"/>
                  <a:gd name="T36" fmla="*/ 612 w 944"/>
                  <a:gd name="T37" fmla="*/ 22 h 944"/>
                  <a:gd name="T38" fmla="*/ 520 w 944"/>
                  <a:gd name="T39" fmla="*/ 2 h 944"/>
                  <a:gd name="T40" fmla="*/ 448 w 944"/>
                  <a:gd name="T41" fmla="*/ 0 h 944"/>
                  <a:gd name="T42" fmla="*/ 376 w 944"/>
                  <a:gd name="T43" fmla="*/ 10 h 944"/>
                  <a:gd name="T44" fmla="*/ 248 w 944"/>
                  <a:gd name="T45" fmla="*/ 58 h 944"/>
                  <a:gd name="T46" fmla="*/ 138 w 944"/>
                  <a:gd name="T47" fmla="*/ 138 h 944"/>
                  <a:gd name="T48" fmla="*/ 58 w 944"/>
                  <a:gd name="T49" fmla="*/ 248 h 944"/>
                  <a:gd name="T50" fmla="*/ 10 w 944"/>
                  <a:gd name="T51" fmla="*/ 376 h 944"/>
                  <a:gd name="T52" fmla="*/ 0 w 944"/>
                  <a:gd name="T53" fmla="*/ 448 h 944"/>
                  <a:gd name="T54" fmla="*/ 80 w 944"/>
                  <a:gd name="T55" fmla="*/ 472 h 944"/>
                  <a:gd name="T56" fmla="*/ 98 w 944"/>
                  <a:gd name="T57" fmla="*/ 356 h 944"/>
                  <a:gd name="T58" fmla="*/ 148 w 944"/>
                  <a:gd name="T59" fmla="*/ 252 h 944"/>
                  <a:gd name="T60" fmla="*/ 222 w 944"/>
                  <a:gd name="T61" fmla="*/ 170 h 944"/>
                  <a:gd name="T62" fmla="*/ 320 w 944"/>
                  <a:gd name="T63" fmla="*/ 110 h 944"/>
                  <a:gd name="T64" fmla="*/ 432 w 944"/>
                  <a:gd name="T65" fmla="*/ 82 h 944"/>
                  <a:gd name="T66" fmla="*/ 550 w 944"/>
                  <a:gd name="T67" fmla="*/ 88 h 944"/>
                  <a:gd name="T68" fmla="*/ 658 w 944"/>
                  <a:gd name="T69" fmla="*/ 128 h 944"/>
                  <a:gd name="T70" fmla="*/ 750 w 944"/>
                  <a:gd name="T71" fmla="*/ 194 h 944"/>
                  <a:gd name="T72" fmla="*/ 816 w 944"/>
                  <a:gd name="T73" fmla="*/ 286 h 944"/>
                  <a:gd name="T74" fmla="*/ 856 w 944"/>
                  <a:gd name="T75" fmla="*/ 394 h 944"/>
                  <a:gd name="T76" fmla="*/ 862 w 944"/>
                  <a:gd name="T77" fmla="*/ 512 h 944"/>
                  <a:gd name="T78" fmla="*/ 834 w 944"/>
                  <a:gd name="T79" fmla="*/ 624 h 944"/>
                  <a:gd name="T80" fmla="*/ 774 w 944"/>
                  <a:gd name="T81" fmla="*/ 722 h 944"/>
                  <a:gd name="T82" fmla="*/ 692 w 944"/>
                  <a:gd name="T83" fmla="*/ 796 h 944"/>
                  <a:gd name="T84" fmla="*/ 588 w 944"/>
                  <a:gd name="T85" fmla="*/ 846 h 944"/>
                  <a:gd name="T86" fmla="*/ 472 w 944"/>
                  <a:gd name="T87" fmla="*/ 864 h 944"/>
                  <a:gd name="T88" fmla="*/ 356 w 944"/>
                  <a:gd name="T89" fmla="*/ 846 h 944"/>
                  <a:gd name="T90" fmla="*/ 252 w 944"/>
                  <a:gd name="T91" fmla="*/ 796 h 944"/>
                  <a:gd name="T92" fmla="*/ 170 w 944"/>
                  <a:gd name="T93" fmla="*/ 722 h 944"/>
                  <a:gd name="T94" fmla="*/ 110 w 944"/>
                  <a:gd name="T95" fmla="*/ 624 h 944"/>
                  <a:gd name="T96" fmla="*/ 82 w 944"/>
                  <a:gd name="T97" fmla="*/ 512 h 94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44"/>
                  <a:gd name="T148" fmla="*/ 0 h 944"/>
                  <a:gd name="T149" fmla="*/ 944 w 944"/>
                  <a:gd name="T150" fmla="*/ 944 h 94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44" h="944">
                    <a:moveTo>
                      <a:pt x="0" y="472"/>
                    </a:moveTo>
                    <a:lnTo>
                      <a:pt x="0" y="472"/>
                    </a:lnTo>
                    <a:lnTo>
                      <a:pt x="0" y="496"/>
                    </a:lnTo>
                    <a:lnTo>
                      <a:pt x="2" y="520"/>
                    </a:lnTo>
                    <a:lnTo>
                      <a:pt x="6" y="544"/>
                    </a:lnTo>
                    <a:lnTo>
                      <a:pt x="10" y="568"/>
                    </a:lnTo>
                    <a:lnTo>
                      <a:pt x="22" y="612"/>
                    </a:lnTo>
                    <a:lnTo>
                      <a:pt x="38" y="656"/>
                    </a:lnTo>
                    <a:lnTo>
                      <a:pt x="58" y="696"/>
                    </a:lnTo>
                    <a:lnTo>
                      <a:pt x="80" y="736"/>
                    </a:lnTo>
                    <a:lnTo>
                      <a:pt x="108" y="772"/>
                    </a:lnTo>
                    <a:lnTo>
                      <a:pt x="138" y="806"/>
                    </a:lnTo>
                    <a:lnTo>
                      <a:pt x="172" y="836"/>
                    </a:lnTo>
                    <a:lnTo>
                      <a:pt x="208" y="864"/>
                    </a:lnTo>
                    <a:lnTo>
                      <a:pt x="248" y="886"/>
                    </a:lnTo>
                    <a:lnTo>
                      <a:pt x="288" y="906"/>
                    </a:lnTo>
                    <a:lnTo>
                      <a:pt x="332" y="922"/>
                    </a:lnTo>
                    <a:lnTo>
                      <a:pt x="376" y="934"/>
                    </a:lnTo>
                    <a:lnTo>
                      <a:pt x="400" y="938"/>
                    </a:lnTo>
                    <a:lnTo>
                      <a:pt x="424" y="942"/>
                    </a:lnTo>
                    <a:lnTo>
                      <a:pt x="448" y="944"/>
                    </a:lnTo>
                    <a:lnTo>
                      <a:pt x="472" y="944"/>
                    </a:lnTo>
                    <a:lnTo>
                      <a:pt x="496" y="944"/>
                    </a:lnTo>
                    <a:lnTo>
                      <a:pt x="520" y="942"/>
                    </a:lnTo>
                    <a:lnTo>
                      <a:pt x="544" y="938"/>
                    </a:lnTo>
                    <a:lnTo>
                      <a:pt x="568" y="934"/>
                    </a:lnTo>
                    <a:lnTo>
                      <a:pt x="612" y="922"/>
                    </a:lnTo>
                    <a:lnTo>
                      <a:pt x="656" y="906"/>
                    </a:lnTo>
                    <a:lnTo>
                      <a:pt x="696" y="886"/>
                    </a:lnTo>
                    <a:lnTo>
                      <a:pt x="736" y="864"/>
                    </a:lnTo>
                    <a:lnTo>
                      <a:pt x="772" y="836"/>
                    </a:lnTo>
                    <a:lnTo>
                      <a:pt x="806" y="806"/>
                    </a:lnTo>
                    <a:lnTo>
                      <a:pt x="836" y="772"/>
                    </a:lnTo>
                    <a:lnTo>
                      <a:pt x="864" y="736"/>
                    </a:lnTo>
                    <a:lnTo>
                      <a:pt x="886" y="696"/>
                    </a:lnTo>
                    <a:lnTo>
                      <a:pt x="906" y="656"/>
                    </a:lnTo>
                    <a:lnTo>
                      <a:pt x="922" y="612"/>
                    </a:lnTo>
                    <a:lnTo>
                      <a:pt x="934" y="568"/>
                    </a:lnTo>
                    <a:lnTo>
                      <a:pt x="938" y="544"/>
                    </a:lnTo>
                    <a:lnTo>
                      <a:pt x="942" y="520"/>
                    </a:lnTo>
                    <a:lnTo>
                      <a:pt x="944" y="496"/>
                    </a:lnTo>
                    <a:lnTo>
                      <a:pt x="944" y="472"/>
                    </a:lnTo>
                    <a:lnTo>
                      <a:pt x="944" y="448"/>
                    </a:lnTo>
                    <a:lnTo>
                      <a:pt x="942" y="424"/>
                    </a:lnTo>
                    <a:lnTo>
                      <a:pt x="938" y="400"/>
                    </a:lnTo>
                    <a:lnTo>
                      <a:pt x="934" y="376"/>
                    </a:lnTo>
                    <a:lnTo>
                      <a:pt x="922" y="332"/>
                    </a:lnTo>
                    <a:lnTo>
                      <a:pt x="906" y="288"/>
                    </a:lnTo>
                    <a:lnTo>
                      <a:pt x="886" y="248"/>
                    </a:lnTo>
                    <a:lnTo>
                      <a:pt x="864" y="208"/>
                    </a:lnTo>
                    <a:lnTo>
                      <a:pt x="836" y="172"/>
                    </a:lnTo>
                    <a:lnTo>
                      <a:pt x="806" y="138"/>
                    </a:lnTo>
                    <a:lnTo>
                      <a:pt x="772" y="108"/>
                    </a:lnTo>
                    <a:lnTo>
                      <a:pt x="736" y="80"/>
                    </a:lnTo>
                    <a:lnTo>
                      <a:pt x="696" y="58"/>
                    </a:lnTo>
                    <a:lnTo>
                      <a:pt x="656" y="38"/>
                    </a:lnTo>
                    <a:lnTo>
                      <a:pt x="612" y="22"/>
                    </a:lnTo>
                    <a:lnTo>
                      <a:pt x="568" y="10"/>
                    </a:lnTo>
                    <a:lnTo>
                      <a:pt x="544" y="6"/>
                    </a:lnTo>
                    <a:lnTo>
                      <a:pt x="520" y="2"/>
                    </a:lnTo>
                    <a:lnTo>
                      <a:pt x="496" y="0"/>
                    </a:lnTo>
                    <a:lnTo>
                      <a:pt x="472" y="0"/>
                    </a:lnTo>
                    <a:lnTo>
                      <a:pt x="448" y="0"/>
                    </a:lnTo>
                    <a:lnTo>
                      <a:pt x="424" y="2"/>
                    </a:lnTo>
                    <a:lnTo>
                      <a:pt x="400" y="6"/>
                    </a:lnTo>
                    <a:lnTo>
                      <a:pt x="376" y="10"/>
                    </a:lnTo>
                    <a:lnTo>
                      <a:pt x="332" y="22"/>
                    </a:lnTo>
                    <a:lnTo>
                      <a:pt x="288" y="38"/>
                    </a:lnTo>
                    <a:lnTo>
                      <a:pt x="248" y="58"/>
                    </a:lnTo>
                    <a:lnTo>
                      <a:pt x="208" y="80"/>
                    </a:lnTo>
                    <a:lnTo>
                      <a:pt x="172" y="108"/>
                    </a:lnTo>
                    <a:lnTo>
                      <a:pt x="138" y="138"/>
                    </a:lnTo>
                    <a:lnTo>
                      <a:pt x="108" y="172"/>
                    </a:lnTo>
                    <a:lnTo>
                      <a:pt x="80" y="208"/>
                    </a:lnTo>
                    <a:lnTo>
                      <a:pt x="58" y="248"/>
                    </a:lnTo>
                    <a:lnTo>
                      <a:pt x="38" y="288"/>
                    </a:lnTo>
                    <a:lnTo>
                      <a:pt x="22" y="332"/>
                    </a:lnTo>
                    <a:lnTo>
                      <a:pt x="10" y="376"/>
                    </a:lnTo>
                    <a:lnTo>
                      <a:pt x="6" y="400"/>
                    </a:lnTo>
                    <a:lnTo>
                      <a:pt x="2" y="424"/>
                    </a:lnTo>
                    <a:lnTo>
                      <a:pt x="0" y="448"/>
                    </a:lnTo>
                    <a:lnTo>
                      <a:pt x="0" y="472"/>
                    </a:lnTo>
                    <a:close/>
                    <a:moveTo>
                      <a:pt x="80" y="472"/>
                    </a:moveTo>
                    <a:lnTo>
                      <a:pt x="80" y="472"/>
                    </a:lnTo>
                    <a:lnTo>
                      <a:pt x="82" y="432"/>
                    </a:lnTo>
                    <a:lnTo>
                      <a:pt x="88" y="394"/>
                    </a:lnTo>
                    <a:lnTo>
                      <a:pt x="98" y="356"/>
                    </a:lnTo>
                    <a:lnTo>
                      <a:pt x="110" y="320"/>
                    </a:lnTo>
                    <a:lnTo>
                      <a:pt x="128" y="286"/>
                    </a:lnTo>
                    <a:lnTo>
                      <a:pt x="148" y="252"/>
                    </a:lnTo>
                    <a:lnTo>
                      <a:pt x="170" y="222"/>
                    </a:lnTo>
                    <a:lnTo>
                      <a:pt x="194" y="194"/>
                    </a:lnTo>
                    <a:lnTo>
                      <a:pt x="222" y="170"/>
                    </a:lnTo>
                    <a:lnTo>
                      <a:pt x="252" y="148"/>
                    </a:lnTo>
                    <a:lnTo>
                      <a:pt x="286" y="128"/>
                    </a:lnTo>
                    <a:lnTo>
                      <a:pt x="320" y="110"/>
                    </a:lnTo>
                    <a:lnTo>
                      <a:pt x="356" y="98"/>
                    </a:lnTo>
                    <a:lnTo>
                      <a:pt x="394" y="88"/>
                    </a:lnTo>
                    <a:lnTo>
                      <a:pt x="432" y="82"/>
                    </a:lnTo>
                    <a:lnTo>
                      <a:pt x="472" y="80"/>
                    </a:lnTo>
                    <a:lnTo>
                      <a:pt x="512" y="82"/>
                    </a:lnTo>
                    <a:lnTo>
                      <a:pt x="550" y="88"/>
                    </a:lnTo>
                    <a:lnTo>
                      <a:pt x="588" y="98"/>
                    </a:lnTo>
                    <a:lnTo>
                      <a:pt x="624" y="110"/>
                    </a:lnTo>
                    <a:lnTo>
                      <a:pt x="658" y="128"/>
                    </a:lnTo>
                    <a:lnTo>
                      <a:pt x="692" y="148"/>
                    </a:lnTo>
                    <a:lnTo>
                      <a:pt x="722" y="170"/>
                    </a:lnTo>
                    <a:lnTo>
                      <a:pt x="750" y="194"/>
                    </a:lnTo>
                    <a:lnTo>
                      <a:pt x="774" y="222"/>
                    </a:lnTo>
                    <a:lnTo>
                      <a:pt x="796" y="252"/>
                    </a:lnTo>
                    <a:lnTo>
                      <a:pt x="816" y="286"/>
                    </a:lnTo>
                    <a:lnTo>
                      <a:pt x="834" y="320"/>
                    </a:lnTo>
                    <a:lnTo>
                      <a:pt x="846" y="356"/>
                    </a:lnTo>
                    <a:lnTo>
                      <a:pt x="856" y="394"/>
                    </a:lnTo>
                    <a:lnTo>
                      <a:pt x="862" y="432"/>
                    </a:lnTo>
                    <a:lnTo>
                      <a:pt x="864" y="472"/>
                    </a:lnTo>
                    <a:lnTo>
                      <a:pt x="862" y="512"/>
                    </a:lnTo>
                    <a:lnTo>
                      <a:pt x="856" y="550"/>
                    </a:lnTo>
                    <a:lnTo>
                      <a:pt x="846" y="588"/>
                    </a:lnTo>
                    <a:lnTo>
                      <a:pt x="834" y="624"/>
                    </a:lnTo>
                    <a:lnTo>
                      <a:pt x="816" y="658"/>
                    </a:lnTo>
                    <a:lnTo>
                      <a:pt x="796" y="692"/>
                    </a:lnTo>
                    <a:lnTo>
                      <a:pt x="774" y="722"/>
                    </a:lnTo>
                    <a:lnTo>
                      <a:pt x="750" y="750"/>
                    </a:lnTo>
                    <a:lnTo>
                      <a:pt x="722" y="774"/>
                    </a:lnTo>
                    <a:lnTo>
                      <a:pt x="692" y="796"/>
                    </a:lnTo>
                    <a:lnTo>
                      <a:pt x="658" y="816"/>
                    </a:lnTo>
                    <a:lnTo>
                      <a:pt x="624" y="834"/>
                    </a:lnTo>
                    <a:lnTo>
                      <a:pt x="588" y="846"/>
                    </a:lnTo>
                    <a:lnTo>
                      <a:pt x="550" y="856"/>
                    </a:lnTo>
                    <a:lnTo>
                      <a:pt x="512" y="862"/>
                    </a:lnTo>
                    <a:lnTo>
                      <a:pt x="472" y="864"/>
                    </a:lnTo>
                    <a:lnTo>
                      <a:pt x="432" y="862"/>
                    </a:lnTo>
                    <a:lnTo>
                      <a:pt x="394" y="856"/>
                    </a:lnTo>
                    <a:lnTo>
                      <a:pt x="356" y="846"/>
                    </a:lnTo>
                    <a:lnTo>
                      <a:pt x="320" y="834"/>
                    </a:lnTo>
                    <a:lnTo>
                      <a:pt x="286" y="816"/>
                    </a:lnTo>
                    <a:lnTo>
                      <a:pt x="252" y="796"/>
                    </a:lnTo>
                    <a:lnTo>
                      <a:pt x="222" y="774"/>
                    </a:lnTo>
                    <a:lnTo>
                      <a:pt x="194" y="750"/>
                    </a:lnTo>
                    <a:lnTo>
                      <a:pt x="170" y="722"/>
                    </a:lnTo>
                    <a:lnTo>
                      <a:pt x="148" y="692"/>
                    </a:lnTo>
                    <a:lnTo>
                      <a:pt x="128" y="658"/>
                    </a:lnTo>
                    <a:lnTo>
                      <a:pt x="110" y="624"/>
                    </a:lnTo>
                    <a:lnTo>
                      <a:pt x="98" y="588"/>
                    </a:lnTo>
                    <a:lnTo>
                      <a:pt x="88" y="550"/>
                    </a:lnTo>
                    <a:lnTo>
                      <a:pt x="82" y="512"/>
                    </a:lnTo>
                    <a:lnTo>
                      <a:pt x="80" y="472"/>
                    </a:lnTo>
                    <a:close/>
                  </a:path>
                </a:pathLst>
              </a:custGeom>
              <a:solidFill>
                <a:srgbClr val="404040">
                  <a:alpha val="20000"/>
                </a:srgbClr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316230"/>
                <a:endParaRPr lang="zh-CN" altLang="zh-CN" sz="1245">
                  <a:solidFill>
                    <a:srgbClr val="000000"/>
                  </a:solidFill>
                  <a:latin typeface="HYXuanSong 75J" panose="00020600040101010101" charset="-122"/>
                  <a:ea typeface="HYXuanSong 75J" panose="00020600040101010101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048677" name="Freeform 6"/>
              <p:cNvSpPr>
                <a:spLocks noEditPoints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0" y="0"/>
                <a:ext cx="1232" cy="1232"/>
              </a:xfrm>
              <a:custGeom>
                <a:avLst/>
                <a:gdLst>
                  <a:gd name="T0" fmla="*/ 8 w 1232"/>
                  <a:gd name="T1" fmla="*/ 710 h 1232"/>
                  <a:gd name="T2" fmla="*/ 48 w 1232"/>
                  <a:gd name="T3" fmla="*/ 856 h 1232"/>
                  <a:gd name="T4" fmla="*/ 122 w 1232"/>
                  <a:gd name="T5" fmla="*/ 984 h 1232"/>
                  <a:gd name="T6" fmla="*/ 224 w 1232"/>
                  <a:gd name="T7" fmla="*/ 1092 h 1232"/>
                  <a:gd name="T8" fmla="*/ 350 w 1232"/>
                  <a:gd name="T9" fmla="*/ 1172 h 1232"/>
                  <a:gd name="T10" fmla="*/ 492 w 1232"/>
                  <a:gd name="T11" fmla="*/ 1220 h 1232"/>
                  <a:gd name="T12" fmla="*/ 648 w 1232"/>
                  <a:gd name="T13" fmla="*/ 1232 h 1232"/>
                  <a:gd name="T14" fmla="*/ 798 w 1232"/>
                  <a:gd name="T15" fmla="*/ 1204 h 1232"/>
                  <a:gd name="T16" fmla="*/ 936 w 1232"/>
                  <a:gd name="T17" fmla="*/ 1142 h 1232"/>
                  <a:gd name="T18" fmla="*/ 1052 w 1232"/>
                  <a:gd name="T19" fmla="*/ 1052 h 1232"/>
                  <a:gd name="T20" fmla="*/ 1142 w 1232"/>
                  <a:gd name="T21" fmla="*/ 936 h 1232"/>
                  <a:gd name="T22" fmla="*/ 1204 w 1232"/>
                  <a:gd name="T23" fmla="*/ 798 h 1232"/>
                  <a:gd name="T24" fmla="*/ 1232 w 1232"/>
                  <a:gd name="T25" fmla="*/ 648 h 1232"/>
                  <a:gd name="T26" fmla="*/ 1220 w 1232"/>
                  <a:gd name="T27" fmla="*/ 492 h 1232"/>
                  <a:gd name="T28" fmla="*/ 1172 w 1232"/>
                  <a:gd name="T29" fmla="*/ 350 h 1232"/>
                  <a:gd name="T30" fmla="*/ 1092 w 1232"/>
                  <a:gd name="T31" fmla="*/ 224 h 1232"/>
                  <a:gd name="T32" fmla="*/ 984 w 1232"/>
                  <a:gd name="T33" fmla="*/ 122 h 1232"/>
                  <a:gd name="T34" fmla="*/ 856 w 1232"/>
                  <a:gd name="T35" fmla="*/ 48 h 1232"/>
                  <a:gd name="T36" fmla="*/ 710 w 1232"/>
                  <a:gd name="T37" fmla="*/ 8 h 1232"/>
                  <a:gd name="T38" fmla="*/ 554 w 1232"/>
                  <a:gd name="T39" fmla="*/ 4 h 1232"/>
                  <a:gd name="T40" fmla="*/ 404 w 1232"/>
                  <a:gd name="T41" fmla="*/ 38 h 1232"/>
                  <a:gd name="T42" fmla="*/ 272 w 1232"/>
                  <a:gd name="T43" fmla="*/ 106 h 1232"/>
                  <a:gd name="T44" fmla="*/ 160 w 1232"/>
                  <a:gd name="T45" fmla="*/ 202 h 1232"/>
                  <a:gd name="T46" fmla="*/ 74 w 1232"/>
                  <a:gd name="T47" fmla="*/ 322 h 1232"/>
                  <a:gd name="T48" fmla="*/ 20 w 1232"/>
                  <a:gd name="T49" fmla="*/ 462 h 1232"/>
                  <a:gd name="T50" fmla="*/ 0 w 1232"/>
                  <a:gd name="T51" fmla="*/ 616 h 1232"/>
                  <a:gd name="T52" fmla="*/ 86 w 1232"/>
                  <a:gd name="T53" fmla="*/ 534 h 1232"/>
                  <a:gd name="T54" fmla="*/ 122 w 1232"/>
                  <a:gd name="T55" fmla="*/ 408 h 1232"/>
                  <a:gd name="T56" fmla="*/ 186 w 1232"/>
                  <a:gd name="T57" fmla="*/ 296 h 1232"/>
                  <a:gd name="T58" fmla="*/ 276 w 1232"/>
                  <a:gd name="T59" fmla="*/ 202 h 1232"/>
                  <a:gd name="T60" fmla="*/ 384 w 1232"/>
                  <a:gd name="T61" fmla="*/ 132 h 1232"/>
                  <a:gd name="T62" fmla="*/ 508 w 1232"/>
                  <a:gd name="T63" fmla="*/ 90 h 1232"/>
                  <a:gd name="T64" fmla="*/ 644 w 1232"/>
                  <a:gd name="T65" fmla="*/ 80 h 1232"/>
                  <a:gd name="T66" fmla="*/ 776 w 1232"/>
                  <a:gd name="T67" fmla="*/ 104 h 1232"/>
                  <a:gd name="T68" fmla="*/ 894 w 1232"/>
                  <a:gd name="T69" fmla="*/ 158 h 1232"/>
                  <a:gd name="T70" fmla="*/ 994 w 1232"/>
                  <a:gd name="T71" fmla="*/ 238 h 1232"/>
                  <a:gd name="T72" fmla="*/ 1074 w 1232"/>
                  <a:gd name="T73" fmla="*/ 338 h 1232"/>
                  <a:gd name="T74" fmla="*/ 1128 w 1232"/>
                  <a:gd name="T75" fmla="*/ 456 h 1232"/>
                  <a:gd name="T76" fmla="*/ 1152 w 1232"/>
                  <a:gd name="T77" fmla="*/ 588 h 1232"/>
                  <a:gd name="T78" fmla="*/ 1142 w 1232"/>
                  <a:gd name="T79" fmla="*/ 724 h 1232"/>
                  <a:gd name="T80" fmla="*/ 1100 w 1232"/>
                  <a:gd name="T81" fmla="*/ 848 h 1232"/>
                  <a:gd name="T82" fmla="*/ 1030 w 1232"/>
                  <a:gd name="T83" fmla="*/ 956 h 1232"/>
                  <a:gd name="T84" fmla="*/ 936 w 1232"/>
                  <a:gd name="T85" fmla="*/ 1046 h 1232"/>
                  <a:gd name="T86" fmla="*/ 824 w 1232"/>
                  <a:gd name="T87" fmla="*/ 1110 h 1232"/>
                  <a:gd name="T88" fmla="*/ 698 w 1232"/>
                  <a:gd name="T89" fmla="*/ 1146 h 1232"/>
                  <a:gd name="T90" fmla="*/ 562 w 1232"/>
                  <a:gd name="T91" fmla="*/ 1150 h 1232"/>
                  <a:gd name="T92" fmla="*/ 432 w 1232"/>
                  <a:gd name="T93" fmla="*/ 1120 h 1232"/>
                  <a:gd name="T94" fmla="*/ 316 w 1232"/>
                  <a:gd name="T95" fmla="*/ 1060 h 1232"/>
                  <a:gd name="T96" fmla="*/ 220 w 1232"/>
                  <a:gd name="T97" fmla="*/ 976 h 1232"/>
                  <a:gd name="T98" fmla="*/ 144 w 1232"/>
                  <a:gd name="T99" fmla="*/ 872 h 1232"/>
                  <a:gd name="T100" fmla="*/ 96 w 1232"/>
                  <a:gd name="T101" fmla="*/ 750 h 1232"/>
                  <a:gd name="T102" fmla="*/ 80 w 1232"/>
                  <a:gd name="T103" fmla="*/ 616 h 12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232"/>
                  <a:gd name="T157" fmla="*/ 0 h 1232"/>
                  <a:gd name="T158" fmla="*/ 1232 w 1232"/>
                  <a:gd name="T159" fmla="*/ 1232 h 12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232" h="1232">
                    <a:moveTo>
                      <a:pt x="0" y="616"/>
                    </a:moveTo>
                    <a:lnTo>
                      <a:pt x="0" y="616"/>
                    </a:lnTo>
                    <a:lnTo>
                      <a:pt x="0" y="648"/>
                    </a:lnTo>
                    <a:lnTo>
                      <a:pt x="4" y="678"/>
                    </a:lnTo>
                    <a:lnTo>
                      <a:pt x="8" y="710"/>
                    </a:lnTo>
                    <a:lnTo>
                      <a:pt x="12" y="740"/>
                    </a:lnTo>
                    <a:lnTo>
                      <a:pt x="20" y="770"/>
                    </a:lnTo>
                    <a:lnTo>
                      <a:pt x="28" y="798"/>
                    </a:lnTo>
                    <a:lnTo>
                      <a:pt x="38" y="828"/>
                    </a:lnTo>
                    <a:lnTo>
                      <a:pt x="48" y="856"/>
                    </a:lnTo>
                    <a:lnTo>
                      <a:pt x="60" y="882"/>
                    </a:lnTo>
                    <a:lnTo>
                      <a:pt x="74" y="910"/>
                    </a:lnTo>
                    <a:lnTo>
                      <a:pt x="90" y="936"/>
                    </a:lnTo>
                    <a:lnTo>
                      <a:pt x="106" y="960"/>
                    </a:lnTo>
                    <a:lnTo>
                      <a:pt x="122" y="984"/>
                    </a:lnTo>
                    <a:lnTo>
                      <a:pt x="140" y="1008"/>
                    </a:lnTo>
                    <a:lnTo>
                      <a:pt x="160" y="1030"/>
                    </a:lnTo>
                    <a:lnTo>
                      <a:pt x="180" y="1052"/>
                    </a:lnTo>
                    <a:lnTo>
                      <a:pt x="202" y="1072"/>
                    </a:lnTo>
                    <a:lnTo>
                      <a:pt x="224" y="1092"/>
                    </a:lnTo>
                    <a:lnTo>
                      <a:pt x="248" y="1110"/>
                    </a:lnTo>
                    <a:lnTo>
                      <a:pt x="272" y="1126"/>
                    </a:lnTo>
                    <a:lnTo>
                      <a:pt x="296" y="1142"/>
                    </a:lnTo>
                    <a:lnTo>
                      <a:pt x="322" y="1158"/>
                    </a:lnTo>
                    <a:lnTo>
                      <a:pt x="350" y="1172"/>
                    </a:lnTo>
                    <a:lnTo>
                      <a:pt x="376" y="1184"/>
                    </a:lnTo>
                    <a:lnTo>
                      <a:pt x="404" y="1194"/>
                    </a:lnTo>
                    <a:lnTo>
                      <a:pt x="434" y="1204"/>
                    </a:lnTo>
                    <a:lnTo>
                      <a:pt x="462" y="1212"/>
                    </a:lnTo>
                    <a:lnTo>
                      <a:pt x="492" y="1220"/>
                    </a:lnTo>
                    <a:lnTo>
                      <a:pt x="522" y="1224"/>
                    </a:lnTo>
                    <a:lnTo>
                      <a:pt x="554" y="1228"/>
                    </a:lnTo>
                    <a:lnTo>
                      <a:pt x="584" y="1232"/>
                    </a:lnTo>
                    <a:lnTo>
                      <a:pt x="616" y="1232"/>
                    </a:lnTo>
                    <a:lnTo>
                      <a:pt x="648" y="1232"/>
                    </a:lnTo>
                    <a:lnTo>
                      <a:pt x="678" y="1228"/>
                    </a:lnTo>
                    <a:lnTo>
                      <a:pt x="710" y="1224"/>
                    </a:lnTo>
                    <a:lnTo>
                      <a:pt x="740" y="1220"/>
                    </a:lnTo>
                    <a:lnTo>
                      <a:pt x="770" y="1212"/>
                    </a:lnTo>
                    <a:lnTo>
                      <a:pt x="798" y="1204"/>
                    </a:lnTo>
                    <a:lnTo>
                      <a:pt x="828" y="1194"/>
                    </a:lnTo>
                    <a:lnTo>
                      <a:pt x="856" y="1184"/>
                    </a:lnTo>
                    <a:lnTo>
                      <a:pt x="882" y="1172"/>
                    </a:lnTo>
                    <a:lnTo>
                      <a:pt x="910" y="1158"/>
                    </a:lnTo>
                    <a:lnTo>
                      <a:pt x="936" y="1142"/>
                    </a:lnTo>
                    <a:lnTo>
                      <a:pt x="960" y="1126"/>
                    </a:lnTo>
                    <a:lnTo>
                      <a:pt x="984" y="1110"/>
                    </a:lnTo>
                    <a:lnTo>
                      <a:pt x="1008" y="1092"/>
                    </a:lnTo>
                    <a:lnTo>
                      <a:pt x="1030" y="1072"/>
                    </a:lnTo>
                    <a:lnTo>
                      <a:pt x="1052" y="1052"/>
                    </a:lnTo>
                    <a:lnTo>
                      <a:pt x="1072" y="1030"/>
                    </a:lnTo>
                    <a:lnTo>
                      <a:pt x="1092" y="1008"/>
                    </a:lnTo>
                    <a:lnTo>
                      <a:pt x="1110" y="984"/>
                    </a:lnTo>
                    <a:lnTo>
                      <a:pt x="1126" y="960"/>
                    </a:lnTo>
                    <a:lnTo>
                      <a:pt x="1142" y="936"/>
                    </a:lnTo>
                    <a:lnTo>
                      <a:pt x="1158" y="910"/>
                    </a:lnTo>
                    <a:lnTo>
                      <a:pt x="1172" y="882"/>
                    </a:lnTo>
                    <a:lnTo>
                      <a:pt x="1184" y="856"/>
                    </a:lnTo>
                    <a:lnTo>
                      <a:pt x="1194" y="828"/>
                    </a:lnTo>
                    <a:lnTo>
                      <a:pt x="1204" y="798"/>
                    </a:lnTo>
                    <a:lnTo>
                      <a:pt x="1212" y="770"/>
                    </a:lnTo>
                    <a:lnTo>
                      <a:pt x="1220" y="740"/>
                    </a:lnTo>
                    <a:lnTo>
                      <a:pt x="1224" y="710"/>
                    </a:lnTo>
                    <a:lnTo>
                      <a:pt x="1228" y="678"/>
                    </a:lnTo>
                    <a:lnTo>
                      <a:pt x="1232" y="648"/>
                    </a:lnTo>
                    <a:lnTo>
                      <a:pt x="1232" y="616"/>
                    </a:lnTo>
                    <a:lnTo>
                      <a:pt x="1232" y="584"/>
                    </a:lnTo>
                    <a:lnTo>
                      <a:pt x="1228" y="554"/>
                    </a:lnTo>
                    <a:lnTo>
                      <a:pt x="1224" y="522"/>
                    </a:lnTo>
                    <a:lnTo>
                      <a:pt x="1220" y="492"/>
                    </a:lnTo>
                    <a:lnTo>
                      <a:pt x="1212" y="462"/>
                    </a:lnTo>
                    <a:lnTo>
                      <a:pt x="1204" y="434"/>
                    </a:lnTo>
                    <a:lnTo>
                      <a:pt x="1194" y="404"/>
                    </a:lnTo>
                    <a:lnTo>
                      <a:pt x="1184" y="376"/>
                    </a:lnTo>
                    <a:lnTo>
                      <a:pt x="1172" y="350"/>
                    </a:lnTo>
                    <a:lnTo>
                      <a:pt x="1158" y="322"/>
                    </a:lnTo>
                    <a:lnTo>
                      <a:pt x="1142" y="296"/>
                    </a:lnTo>
                    <a:lnTo>
                      <a:pt x="1126" y="272"/>
                    </a:lnTo>
                    <a:lnTo>
                      <a:pt x="1110" y="248"/>
                    </a:lnTo>
                    <a:lnTo>
                      <a:pt x="1092" y="224"/>
                    </a:lnTo>
                    <a:lnTo>
                      <a:pt x="1072" y="202"/>
                    </a:lnTo>
                    <a:lnTo>
                      <a:pt x="1052" y="180"/>
                    </a:lnTo>
                    <a:lnTo>
                      <a:pt x="1030" y="160"/>
                    </a:lnTo>
                    <a:lnTo>
                      <a:pt x="1008" y="140"/>
                    </a:lnTo>
                    <a:lnTo>
                      <a:pt x="984" y="122"/>
                    </a:lnTo>
                    <a:lnTo>
                      <a:pt x="960" y="106"/>
                    </a:lnTo>
                    <a:lnTo>
                      <a:pt x="936" y="90"/>
                    </a:lnTo>
                    <a:lnTo>
                      <a:pt x="910" y="74"/>
                    </a:lnTo>
                    <a:lnTo>
                      <a:pt x="882" y="60"/>
                    </a:lnTo>
                    <a:lnTo>
                      <a:pt x="856" y="48"/>
                    </a:lnTo>
                    <a:lnTo>
                      <a:pt x="828" y="38"/>
                    </a:lnTo>
                    <a:lnTo>
                      <a:pt x="798" y="28"/>
                    </a:lnTo>
                    <a:lnTo>
                      <a:pt x="770" y="20"/>
                    </a:lnTo>
                    <a:lnTo>
                      <a:pt x="740" y="12"/>
                    </a:lnTo>
                    <a:lnTo>
                      <a:pt x="710" y="8"/>
                    </a:lnTo>
                    <a:lnTo>
                      <a:pt x="678" y="4"/>
                    </a:lnTo>
                    <a:lnTo>
                      <a:pt x="648" y="0"/>
                    </a:lnTo>
                    <a:lnTo>
                      <a:pt x="616" y="0"/>
                    </a:lnTo>
                    <a:lnTo>
                      <a:pt x="584" y="0"/>
                    </a:lnTo>
                    <a:lnTo>
                      <a:pt x="554" y="4"/>
                    </a:lnTo>
                    <a:lnTo>
                      <a:pt x="522" y="8"/>
                    </a:lnTo>
                    <a:lnTo>
                      <a:pt x="492" y="12"/>
                    </a:lnTo>
                    <a:lnTo>
                      <a:pt x="462" y="20"/>
                    </a:lnTo>
                    <a:lnTo>
                      <a:pt x="434" y="28"/>
                    </a:lnTo>
                    <a:lnTo>
                      <a:pt x="404" y="38"/>
                    </a:lnTo>
                    <a:lnTo>
                      <a:pt x="376" y="48"/>
                    </a:lnTo>
                    <a:lnTo>
                      <a:pt x="350" y="60"/>
                    </a:lnTo>
                    <a:lnTo>
                      <a:pt x="322" y="74"/>
                    </a:lnTo>
                    <a:lnTo>
                      <a:pt x="296" y="90"/>
                    </a:lnTo>
                    <a:lnTo>
                      <a:pt x="272" y="106"/>
                    </a:lnTo>
                    <a:lnTo>
                      <a:pt x="248" y="122"/>
                    </a:lnTo>
                    <a:lnTo>
                      <a:pt x="224" y="140"/>
                    </a:lnTo>
                    <a:lnTo>
                      <a:pt x="202" y="160"/>
                    </a:lnTo>
                    <a:lnTo>
                      <a:pt x="180" y="180"/>
                    </a:lnTo>
                    <a:lnTo>
                      <a:pt x="160" y="202"/>
                    </a:lnTo>
                    <a:lnTo>
                      <a:pt x="140" y="224"/>
                    </a:lnTo>
                    <a:lnTo>
                      <a:pt x="122" y="248"/>
                    </a:lnTo>
                    <a:lnTo>
                      <a:pt x="106" y="272"/>
                    </a:lnTo>
                    <a:lnTo>
                      <a:pt x="90" y="296"/>
                    </a:lnTo>
                    <a:lnTo>
                      <a:pt x="74" y="322"/>
                    </a:lnTo>
                    <a:lnTo>
                      <a:pt x="60" y="350"/>
                    </a:lnTo>
                    <a:lnTo>
                      <a:pt x="48" y="376"/>
                    </a:lnTo>
                    <a:lnTo>
                      <a:pt x="38" y="404"/>
                    </a:lnTo>
                    <a:lnTo>
                      <a:pt x="28" y="434"/>
                    </a:lnTo>
                    <a:lnTo>
                      <a:pt x="20" y="462"/>
                    </a:lnTo>
                    <a:lnTo>
                      <a:pt x="12" y="492"/>
                    </a:lnTo>
                    <a:lnTo>
                      <a:pt x="8" y="522"/>
                    </a:lnTo>
                    <a:lnTo>
                      <a:pt x="4" y="554"/>
                    </a:lnTo>
                    <a:lnTo>
                      <a:pt x="0" y="584"/>
                    </a:lnTo>
                    <a:lnTo>
                      <a:pt x="0" y="616"/>
                    </a:lnTo>
                    <a:close/>
                    <a:moveTo>
                      <a:pt x="80" y="616"/>
                    </a:moveTo>
                    <a:lnTo>
                      <a:pt x="80" y="616"/>
                    </a:lnTo>
                    <a:lnTo>
                      <a:pt x="80" y="588"/>
                    </a:lnTo>
                    <a:lnTo>
                      <a:pt x="82" y="562"/>
                    </a:lnTo>
                    <a:lnTo>
                      <a:pt x="86" y="534"/>
                    </a:lnTo>
                    <a:lnTo>
                      <a:pt x="90" y="508"/>
                    </a:lnTo>
                    <a:lnTo>
                      <a:pt x="96" y="482"/>
                    </a:lnTo>
                    <a:lnTo>
                      <a:pt x="104" y="456"/>
                    </a:lnTo>
                    <a:lnTo>
                      <a:pt x="112" y="432"/>
                    </a:lnTo>
                    <a:lnTo>
                      <a:pt x="122" y="408"/>
                    </a:lnTo>
                    <a:lnTo>
                      <a:pt x="132" y="384"/>
                    </a:lnTo>
                    <a:lnTo>
                      <a:pt x="144" y="360"/>
                    </a:lnTo>
                    <a:lnTo>
                      <a:pt x="158" y="338"/>
                    </a:lnTo>
                    <a:lnTo>
                      <a:pt x="172" y="316"/>
                    </a:lnTo>
                    <a:lnTo>
                      <a:pt x="186" y="296"/>
                    </a:lnTo>
                    <a:lnTo>
                      <a:pt x="202" y="276"/>
                    </a:lnTo>
                    <a:lnTo>
                      <a:pt x="220" y="256"/>
                    </a:lnTo>
                    <a:lnTo>
                      <a:pt x="238" y="238"/>
                    </a:lnTo>
                    <a:lnTo>
                      <a:pt x="256" y="220"/>
                    </a:lnTo>
                    <a:lnTo>
                      <a:pt x="276" y="202"/>
                    </a:lnTo>
                    <a:lnTo>
                      <a:pt x="296" y="186"/>
                    </a:lnTo>
                    <a:lnTo>
                      <a:pt x="316" y="172"/>
                    </a:lnTo>
                    <a:lnTo>
                      <a:pt x="338" y="158"/>
                    </a:lnTo>
                    <a:lnTo>
                      <a:pt x="360" y="144"/>
                    </a:lnTo>
                    <a:lnTo>
                      <a:pt x="384" y="132"/>
                    </a:lnTo>
                    <a:lnTo>
                      <a:pt x="408" y="122"/>
                    </a:lnTo>
                    <a:lnTo>
                      <a:pt x="432" y="112"/>
                    </a:lnTo>
                    <a:lnTo>
                      <a:pt x="456" y="104"/>
                    </a:lnTo>
                    <a:lnTo>
                      <a:pt x="482" y="96"/>
                    </a:lnTo>
                    <a:lnTo>
                      <a:pt x="508" y="90"/>
                    </a:lnTo>
                    <a:lnTo>
                      <a:pt x="534" y="86"/>
                    </a:lnTo>
                    <a:lnTo>
                      <a:pt x="562" y="82"/>
                    </a:lnTo>
                    <a:lnTo>
                      <a:pt x="588" y="80"/>
                    </a:lnTo>
                    <a:lnTo>
                      <a:pt x="616" y="80"/>
                    </a:lnTo>
                    <a:lnTo>
                      <a:pt x="644" y="80"/>
                    </a:lnTo>
                    <a:lnTo>
                      <a:pt x="670" y="82"/>
                    </a:lnTo>
                    <a:lnTo>
                      <a:pt x="698" y="86"/>
                    </a:lnTo>
                    <a:lnTo>
                      <a:pt x="724" y="90"/>
                    </a:lnTo>
                    <a:lnTo>
                      <a:pt x="750" y="96"/>
                    </a:lnTo>
                    <a:lnTo>
                      <a:pt x="776" y="104"/>
                    </a:lnTo>
                    <a:lnTo>
                      <a:pt x="800" y="112"/>
                    </a:lnTo>
                    <a:lnTo>
                      <a:pt x="824" y="122"/>
                    </a:lnTo>
                    <a:lnTo>
                      <a:pt x="848" y="132"/>
                    </a:lnTo>
                    <a:lnTo>
                      <a:pt x="872" y="144"/>
                    </a:lnTo>
                    <a:lnTo>
                      <a:pt x="894" y="158"/>
                    </a:lnTo>
                    <a:lnTo>
                      <a:pt x="916" y="172"/>
                    </a:lnTo>
                    <a:lnTo>
                      <a:pt x="936" y="186"/>
                    </a:lnTo>
                    <a:lnTo>
                      <a:pt x="956" y="202"/>
                    </a:lnTo>
                    <a:lnTo>
                      <a:pt x="976" y="220"/>
                    </a:lnTo>
                    <a:lnTo>
                      <a:pt x="994" y="238"/>
                    </a:lnTo>
                    <a:lnTo>
                      <a:pt x="1012" y="256"/>
                    </a:lnTo>
                    <a:lnTo>
                      <a:pt x="1030" y="276"/>
                    </a:lnTo>
                    <a:lnTo>
                      <a:pt x="1046" y="296"/>
                    </a:lnTo>
                    <a:lnTo>
                      <a:pt x="1060" y="316"/>
                    </a:lnTo>
                    <a:lnTo>
                      <a:pt x="1074" y="338"/>
                    </a:lnTo>
                    <a:lnTo>
                      <a:pt x="1088" y="360"/>
                    </a:lnTo>
                    <a:lnTo>
                      <a:pt x="1100" y="384"/>
                    </a:lnTo>
                    <a:lnTo>
                      <a:pt x="1110" y="408"/>
                    </a:lnTo>
                    <a:lnTo>
                      <a:pt x="1120" y="432"/>
                    </a:lnTo>
                    <a:lnTo>
                      <a:pt x="1128" y="456"/>
                    </a:lnTo>
                    <a:lnTo>
                      <a:pt x="1136" y="482"/>
                    </a:lnTo>
                    <a:lnTo>
                      <a:pt x="1142" y="508"/>
                    </a:lnTo>
                    <a:lnTo>
                      <a:pt x="1146" y="534"/>
                    </a:lnTo>
                    <a:lnTo>
                      <a:pt x="1150" y="562"/>
                    </a:lnTo>
                    <a:lnTo>
                      <a:pt x="1152" y="588"/>
                    </a:lnTo>
                    <a:lnTo>
                      <a:pt x="1152" y="616"/>
                    </a:lnTo>
                    <a:lnTo>
                      <a:pt x="1152" y="644"/>
                    </a:lnTo>
                    <a:lnTo>
                      <a:pt x="1150" y="670"/>
                    </a:lnTo>
                    <a:lnTo>
                      <a:pt x="1146" y="698"/>
                    </a:lnTo>
                    <a:lnTo>
                      <a:pt x="1142" y="724"/>
                    </a:lnTo>
                    <a:lnTo>
                      <a:pt x="1136" y="750"/>
                    </a:lnTo>
                    <a:lnTo>
                      <a:pt x="1128" y="776"/>
                    </a:lnTo>
                    <a:lnTo>
                      <a:pt x="1120" y="800"/>
                    </a:lnTo>
                    <a:lnTo>
                      <a:pt x="1110" y="824"/>
                    </a:lnTo>
                    <a:lnTo>
                      <a:pt x="1100" y="848"/>
                    </a:lnTo>
                    <a:lnTo>
                      <a:pt x="1088" y="872"/>
                    </a:lnTo>
                    <a:lnTo>
                      <a:pt x="1074" y="894"/>
                    </a:lnTo>
                    <a:lnTo>
                      <a:pt x="1060" y="916"/>
                    </a:lnTo>
                    <a:lnTo>
                      <a:pt x="1046" y="936"/>
                    </a:lnTo>
                    <a:lnTo>
                      <a:pt x="1030" y="956"/>
                    </a:lnTo>
                    <a:lnTo>
                      <a:pt x="1012" y="976"/>
                    </a:lnTo>
                    <a:lnTo>
                      <a:pt x="994" y="994"/>
                    </a:lnTo>
                    <a:lnTo>
                      <a:pt x="976" y="1012"/>
                    </a:lnTo>
                    <a:lnTo>
                      <a:pt x="956" y="1030"/>
                    </a:lnTo>
                    <a:lnTo>
                      <a:pt x="936" y="1046"/>
                    </a:lnTo>
                    <a:lnTo>
                      <a:pt x="916" y="1060"/>
                    </a:lnTo>
                    <a:lnTo>
                      <a:pt x="894" y="1074"/>
                    </a:lnTo>
                    <a:lnTo>
                      <a:pt x="872" y="1088"/>
                    </a:lnTo>
                    <a:lnTo>
                      <a:pt x="848" y="1100"/>
                    </a:lnTo>
                    <a:lnTo>
                      <a:pt x="824" y="1110"/>
                    </a:lnTo>
                    <a:lnTo>
                      <a:pt x="800" y="1120"/>
                    </a:lnTo>
                    <a:lnTo>
                      <a:pt x="776" y="1128"/>
                    </a:lnTo>
                    <a:lnTo>
                      <a:pt x="750" y="1136"/>
                    </a:lnTo>
                    <a:lnTo>
                      <a:pt x="724" y="1142"/>
                    </a:lnTo>
                    <a:lnTo>
                      <a:pt x="698" y="1146"/>
                    </a:lnTo>
                    <a:lnTo>
                      <a:pt x="670" y="1150"/>
                    </a:lnTo>
                    <a:lnTo>
                      <a:pt x="644" y="1152"/>
                    </a:lnTo>
                    <a:lnTo>
                      <a:pt x="616" y="1152"/>
                    </a:lnTo>
                    <a:lnTo>
                      <a:pt x="588" y="1152"/>
                    </a:lnTo>
                    <a:lnTo>
                      <a:pt x="562" y="1150"/>
                    </a:lnTo>
                    <a:lnTo>
                      <a:pt x="534" y="1146"/>
                    </a:lnTo>
                    <a:lnTo>
                      <a:pt x="508" y="1142"/>
                    </a:lnTo>
                    <a:lnTo>
                      <a:pt x="482" y="1136"/>
                    </a:lnTo>
                    <a:lnTo>
                      <a:pt x="456" y="1128"/>
                    </a:lnTo>
                    <a:lnTo>
                      <a:pt x="432" y="1120"/>
                    </a:lnTo>
                    <a:lnTo>
                      <a:pt x="408" y="1110"/>
                    </a:lnTo>
                    <a:lnTo>
                      <a:pt x="384" y="1100"/>
                    </a:lnTo>
                    <a:lnTo>
                      <a:pt x="360" y="1088"/>
                    </a:lnTo>
                    <a:lnTo>
                      <a:pt x="338" y="1074"/>
                    </a:lnTo>
                    <a:lnTo>
                      <a:pt x="316" y="1060"/>
                    </a:lnTo>
                    <a:lnTo>
                      <a:pt x="296" y="1046"/>
                    </a:lnTo>
                    <a:lnTo>
                      <a:pt x="276" y="1030"/>
                    </a:lnTo>
                    <a:lnTo>
                      <a:pt x="256" y="1012"/>
                    </a:lnTo>
                    <a:lnTo>
                      <a:pt x="238" y="994"/>
                    </a:lnTo>
                    <a:lnTo>
                      <a:pt x="220" y="976"/>
                    </a:lnTo>
                    <a:lnTo>
                      <a:pt x="202" y="956"/>
                    </a:lnTo>
                    <a:lnTo>
                      <a:pt x="186" y="936"/>
                    </a:lnTo>
                    <a:lnTo>
                      <a:pt x="172" y="916"/>
                    </a:lnTo>
                    <a:lnTo>
                      <a:pt x="158" y="894"/>
                    </a:lnTo>
                    <a:lnTo>
                      <a:pt x="144" y="872"/>
                    </a:lnTo>
                    <a:lnTo>
                      <a:pt x="132" y="848"/>
                    </a:lnTo>
                    <a:lnTo>
                      <a:pt x="122" y="824"/>
                    </a:lnTo>
                    <a:lnTo>
                      <a:pt x="112" y="800"/>
                    </a:lnTo>
                    <a:lnTo>
                      <a:pt x="104" y="776"/>
                    </a:lnTo>
                    <a:lnTo>
                      <a:pt x="96" y="750"/>
                    </a:lnTo>
                    <a:lnTo>
                      <a:pt x="90" y="724"/>
                    </a:lnTo>
                    <a:lnTo>
                      <a:pt x="86" y="698"/>
                    </a:lnTo>
                    <a:lnTo>
                      <a:pt x="82" y="670"/>
                    </a:lnTo>
                    <a:lnTo>
                      <a:pt x="80" y="644"/>
                    </a:lnTo>
                    <a:lnTo>
                      <a:pt x="80" y="616"/>
                    </a:lnTo>
                    <a:close/>
                  </a:path>
                </a:pathLst>
              </a:custGeom>
              <a:solidFill>
                <a:srgbClr val="404040">
                  <a:alpha val="9000"/>
                </a:srgbClr>
              </a:solidFill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316230"/>
                <a:endParaRPr lang="zh-CN" altLang="zh-CN" sz="1245" dirty="0">
                  <a:solidFill>
                    <a:srgbClr val="000000"/>
                  </a:solidFill>
                  <a:latin typeface="HYXuanSong 75J" panose="00020600040101010101" charset="-122"/>
                  <a:ea typeface="HYXuanSong 75J" panose="00020600040101010101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48678" name="矩形 2"/>
            <p:cNvSpPr/>
            <p:nvPr>
              <p:custDataLst>
                <p:tags r:id="rId12"/>
              </p:custDataLst>
            </p:nvPr>
          </p:nvSpPr>
          <p:spPr>
            <a:xfrm>
              <a:off x="5660022" y="3187319"/>
              <a:ext cx="2095274" cy="683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2490" b="1" dirty="0">
                  <a:solidFill>
                    <a:srgbClr val="4472C4">
                      <a:lumMod val="75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需求规定</a:t>
              </a:r>
              <a:endParaRPr lang="zh-CN" altLang="en-US" sz="2490" b="1" dirty="0">
                <a:solidFill>
                  <a:srgbClr val="4472C4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18"/>
          <p:cNvGrpSpPr/>
          <p:nvPr>
            <p:custDataLst>
              <p:tags r:id="rId13"/>
            </p:custDataLst>
          </p:nvPr>
        </p:nvGrpSpPr>
        <p:grpSpPr>
          <a:xfrm>
            <a:off x="3563352" y="3862188"/>
            <a:ext cx="2097381" cy="2097381"/>
            <a:chOff x="5146800" y="5578716"/>
            <a:chExt cx="3024742" cy="3024742"/>
          </a:xfrm>
        </p:grpSpPr>
        <p:sp>
          <p:nvSpPr>
            <p:cNvPr id="1048679" name="矩形 4"/>
            <p:cNvSpPr/>
            <p:nvPr>
              <p:custDataLst>
                <p:tags r:id="rId14"/>
              </p:custDataLst>
            </p:nvPr>
          </p:nvSpPr>
          <p:spPr>
            <a:xfrm>
              <a:off x="5638979" y="6747972"/>
              <a:ext cx="2135429" cy="68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490" b="1" dirty="0">
                  <a:solidFill>
                    <a:srgbClr val="4472C4">
                      <a:lumMod val="75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部署环境</a:t>
              </a:r>
              <a:endParaRPr lang="zh-CN" altLang="en-US" sz="2490" b="1" dirty="0">
                <a:solidFill>
                  <a:srgbClr val="4472C4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80" name="Freeform 4"/>
            <p:cNvSpPr>
              <a:spLocks noEditPoints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853883" y="6285799"/>
              <a:ext cx="1610576" cy="1610576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426 w 656"/>
                <a:gd name="T13" fmla="*/ 642 h 656"/>
                <a:gd name="T14" fmla="*/ 512 w 656"/>
                <a:gd name="T15" fmla="*/ 600 h 656"/>
                <a:gd name="T16" fmla="*/ 582 w 656"/>
                <a:gd name="T17" fmla="*/ 536 h 656"/>
                <a:gd name="T18" fmla="*/ 630 w 656"/>
                <a:gd name="T19" fmla="*/ 456 h 656"/>
                <a:gd name="T20" fmla="*/ 654 w 656"/>
                <a:gd name="T21" fmla="*/ 362 h 656"/>
                <a:gd name="T22" fmla="*/ 650 w 656"/>
                <a:gd name="T23" fmla="*/ 262 h 656"/>
                <a:gd name="T24" fmla="*/ 616 w 656"/>
                <a:gd name="T25" fmla="*/ 172 h 656"/>
                <a:gd name="T26" fmla="*/ 560 w 656"/>
                <a:gd name="T27" fmla="*/ 96 h 656"/>
                <a:gd name="T28" fmla="*/ 484 w 656"/>
                <a:gd name="T29" fmla="*/ 40 h 656"/>
                <a:gd name="T30" fmla="*/ 394 w 656"/>
                <a:gd name="T31" fmla="*/ 6 h 656"/>
                <a:gd name="T32" fmla="*/ 294 w 656"/>
                <a:gd name="T33" fmla="*/ 2 h 656"/>
                <a:gd name="T34" fmla="*/ 200 w 656"/>
                <a:gd name="T35" fmla="*/ 26 h 656"/>
                <a:gd name="T36" fmla="*/ 120 w 656"/>
                <a:gd name="T37" fmla="*/ 74 h 656"/>
                <a:gd name="T38" fmla="*/ 56 w 656"/>
                <a:gd name="T39" fmla="*/ 144 h 656"/>
                <a:gd name="T40" fmla="*/ 14 w 656"/>
                <a:gd name="T41" fmla="*/ 230 h 656"/>
                <a:gd name="T42" fmla="*/ 0 w 656"/>
                <a:gd name="T43" fmla="*/ 328 h 656"/>
                <a:gd name="T44" fmla="*/ 82 w 656"/>
                <a:gd name="T45" fmla="*/ 302 h 656"/>
                <a:gd name="T46" fmla="*/ 100 w 656"/>
                <a:gd name="T47" fmla="*/ 232 h 656"/>
                <a:gd name="T48" fmla="*/ 136 w 656"/>
                <a:gd name="T49" fmla="*/ 170 h 656"/>
                <a:gd name="T50" fmla="*/ 190 w 656"/>
                <a:gd name="T51" fmla="*/ 122 h 656"/>
                <a:gd name="T52" fmla="*/ 254 w 656"/>
                <a:gd name="T53" fmla="*/ 92 h 656"/>
                <a:gd name="T54" fmla="*/ 328 w 656"/>
                <a:gd name="T55" fmla="*/ 80 h 656"/>
                <a:gd name="T56" fmla="*/ 402 w 656"/>
                <a:gd name="T57" fmla="*/ 92 h 656"/>
                <a:gd name="T58" fmla="*/ 466 w 656"/>
                <a:gd name="T59" fmla="*/ 122 h 656"/>
                <a:gd name="T60" fmla="*/ 520 w 656"/>
                <a:gd name="T61" fmla="*/ 170 h 656"/>
                <a:gd name="T62" fmla="*/ 556 w 656"/>
                <a:gd name="T63" fmla="*/ 232 h 656"/>
                <a:gd name="T64" fmla="*/ 574 w 656"/>
                <a:gd name="T65" fmla="*/ 302 h 656"/>
                <a:gd name="T66" fmla="*/ 570 w 656"/>
                <a:gd name="T67" fmla="*/ 378 h 656"/>
                <a:gd name="T68" fmla="*/ 546 w 656"/>
                <a:gd name="T69" fmla="*/ 446 h 656"/>
                <a:gd name="T70" fmla="*/ 504 w 656"/>
                <a:gd name="T71" fmla="*/ 504 h 656"/>
                <a:gd name="T72" fmla="*/ 446 w 656"/>
                <a:gd name="T73" fmla="*/ 546 h 656"/>
                <a:gd name="T74" fmla="*/ 378 w 656"/>
                <a:gd name="T75" fmla="*/ 570 h 656"/>
                <a:gd name="T76" fmla="*/ 302 w 656"/>
                <a:gd name="T77" fmla="*/ 574 h 656"/>
                <a:gd name="T78" fmla="*/ 232 w 656"/>
                <a:gd name="T79" fmla="*/ 556 h 656"/>
                <a:gd name="T80" fmla="*/ 170 w 656"/>
                <a:gd name="T81" fmla="*/ 520 h 656"/>
                <a:gd name="T82" fmla="*/ 122 w 656"/>
                <a:gd name="T83" fmla="*/ 466 h 656"/>
                <a:gd name="T84" fmla="*/ 92 w 656"/>
                <a:gd name="T85" fmla="*/ 402 h 656"/>
                <a:gd name="T86" fmla="*/ 80 w 656"/>
                <a:gd name="T87" fmla="*/ 328 h 6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6"/>
                <a:gd name="T133" fmla="*/ 0 h 656"/>
                <a:gd name="T134" fmla="*/ 656 w 656"/>
                <a:gd name="T135" fmla="*/ 656 h 6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solidFill>
              <a:schemeClr val="accent1">
                <a:lumMod val="75000"/>
                <a:alpha val="28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81" name="Freeform 5"/>
            <p:cNvSpPr>
              <a:spLocks noEditPoints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500341" y="5932257"/>
              <a:ext cx="2317659" cy="2317659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520 w 944"/>
                <a:gd name="T15" fmla="*/ 942 h 944"/>
                <a:gd name="T16" fmla="*/ 612 w 944"/>
                <a:gd name="T17" fmla="*/ 922 h 944"/>
                <a:gd name="T18" fmla="*/ 736 w 944"/>
                <a:gd name="T19" fmla="*/ 864 h 944"/>
                <a:gd name="T20" fmla="*/ 836 w 944"/>
                <a:gd name="T21" fmla="*/ 772 h 944"/>
                <a:gd name="T22" fmla="*/ 906 w 944"/>
                <a:gd name="T23" fmla="*/ 656 h 944"/>
                <a:gd name="T24" fmla="*/ 938 w 944"/>
                <a:gd name="T25" fmla="*/ 544 h 944"/>
                <a:gd name="T26" fmla="*/ 944 w 944"/>
                <a:gd name="T27" fmla="*/ 472 h 944"/>
                <a:gd name="T28" fmla="*/ 938 w 944"/>
                <a:gd name="T29" fmla="*/ 400 h 944"/>
                <a:gd name="T30" fmla="*/ 906 w 944"/>
                <a:gd name="T31" fmla="*/ 288 h 944"/>
                <a:gd name="T32" fmla="*/ 836 w 944"/>
                <a:gd name="T33" fmla="*/ 172 h 944"/>
                <a:gd name="T34" fmla="*/ 736 w 944"/>
                <a:gd name="T35" fmla="*/ 80 h 944"/>
                <a:gd name="T36" fmla="*/ 612 w 944"/>
                <a:gd name="T37" fmla="*/ 22 h 944"/>
                <a:gd name="T38" fmla="*/ 520 w 944"/>
                <a:gd name="T39" fmla="*/ 2 h 944"/>
                <a:gd name="T40" fmla="*/ 448 w 944"/>
                <a:gd name="T41" fmla="*/ 0 h 944"/>
                <a:gd name="T42" fmla="*/ 376 w 944"/>
                <a:gd name="T43" fmla="*/ 10 h 944"/>
                <a:gd name="T44" fmla="*/ 248 w 944"/>
                <a:gd name="T45" fmla="*/ 58 h 944"/>
                <a:gd name="T46" fmla="*/ 138 w 944"/>
                <a:gd name="T47" fmla="*/ 138 h 944"/>
                <a:gd name="T48" fmla="*/ 58 w 944"/>
                <a:gd name="T49" fmla="*/ 248 h 944"/>
                <a:gd name="T50" fmla="*/ 10 w 944"/>
                <a:gd name="T51" fmla="*/ 376 h 944"/>
                <a:gd name="T52" fmla="*/ 0 w 944"/>
                <a:gd name="T53" fmla="*/ 448 h 944"/>
                <a:gd name="T54" fmla="*/ 80 w 944"/>
                <a:gd name="T55" fmla="*/ 472 h 944"/>
                <a:gd name="T56" fmla="*/ 98 w 944"/>
                <a:gd name="T57" fmla="*/ 356 h 944"/>
                <a:gd name="T58" fmla="*/ 148 w 944"/>
                <a:gd name="T59" fmla="*/ 252 h 944"/>
                <a:gd name="T60" fmla="*/ 222 w 944"/>
                <a:gd name="T61" fmla="*/ 170 h 944"/>
                <a:gd name="T62" fmla="*/ 320 w 944"/>
                <a:gd name="T63" fmla="*/ 110 h 944"/>
                <a:gd name="T64" fmla="*/ 432 w 944"/>
                <a:gd name="T65" fmla="*/ 82 h 944"/>
                <a:gd name="T66" fmla="*/ 550 w 944"/>
                <a:gd name="T67" fmla="*/ 88 h 944"/>
                <a:gd name="T68" fmla="*/ 658 w 944"/>
                <a:gd name="T69" fmla="*/ 128 h 944"/>
                <a:gd name="T70" fmla="*/ 750 w 944"/>
                <a:gd name="T71" fmla="*/ 194 h 944"/>
                <a:gd name="T72" fmla="*/ 816 w 944"/>
                <a:gd name="T73" fmla="*/ 286 h 944"/>
                <a:gd name="T74" fmla="*/ 856 w 944"/>
                <a:gd name="T75" fmla="*/ 394 h 944"/>
                <a:gd name="T76" fmla="*/ 862 w 944"/>
                <a:gd name="T77" fmla="*/ 512 h 944"/>
                <a:gd name="T78" fmla="*/ 834 w 944"/>
                <a:gd name="T79" fmla="*/ 624 h 944"/>
                <a:gd name="T80" fmla="*/ 774 w 944"/>
                <a:gd name="T81" fmla="*/ 722 h 944"/>
                <a:gd name="T82" fmla="*/ 692 w 944"/>
                <a:gd name="T83" fmla="*/ 796 h 944"/>
                <a:gd name="T84" fmla="*/ 588 w 944"/>
                <a:gd name="T85" fmla="*/ 846 h 944"/>
                <a:gd name="T86" fmla="*/ 472 w 944"/>
                <a:gd name="T87" fmla="*/ 864 h 944"/>
                <a:gd name="T88" fmla="*/ 356 w 944"/>
                <a:gd name="T89" fmla="*/ 846 h 944"/>
                <a:gd name="T90" fmla="*/ 252 w 944"/>
                <a:gd name="T91" fmla="*/ 796 h 944"/>
                <a:gd name="T92" fmla="*/ 170 w 944"/>
                <a:gd name="T93" fmla="*/ 722 h 944"/>
                <a:gd name="T94" fmla="*/ 110 w 944"/>
                <a:gd name="T95" fmla="*/ 624 h 944"/>
                <a:gd name="T96" fmla="*/ 82 w 944"/>
                <a:gd name="T97" fmla="*/ 512 h 9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4"/>
                <a:gd name="T148" fmla="*/ 0 h 944"/>
                <a:gd name="T149" fmla="*/ 944 w 944"/>
                <a:gd name="T150" fmla="*/ 944 h 9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82" name="Freeform 6"/>
            <p:cNvSpPr>
              <a:spLocks noEditPoints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146800" y="5578716"/>
              <a:ext cx="3024742" cy="3024742"/>
            </a:xfrm>
            <a:custGeom>
              <a:avLst/>
              <a:gdLst>
                <a:gd name="T0" fmla="*/ 8 w 1232"/>
                <a:gd name="T1" fmla="*/ 710 h 1232"/>
                <a:gd name="T2" fmla="*/ 48 w 1232"/>
                <a:gd name="T3" fmla="*/ 856 h 1232"/>
                <a:gd name="T4" fmla="*/ 122 w 1232"/>
                <a:gd name="T5" fmla="*/ 984 h 1232"/>
                <a:gd name="T6" fmla="*/ 224 w 1232"/>
                <a:gd name="T7" fmla="*/ 1092 h 1232"/>
                <a:gd name="T8" fmla="*/ 350 w 1232"/>
                <a:gd name="T9" fmla="*/ 1172 h 1232"/>
                <a:gd name="T10" fmla="*/ 492 w 1232"/>
                <a:gd name="T11" fmla="*/ 1220 h 1232"/>
                <a:gd name="T12" fmla="*/ 648 w 1232"/>
                <a:gd name="T13" fmla="*/ 1232 h 1232"/>
                <a:gd name="T14" fmla="*/ 798 w 1232"/>
                <a:gd name="T15" fmla="*/ 1204 h 1232"/>
                <a:gd name="T16" fmla="*/ 936 w 1232"/>
                <a:gd name="T17" fmla="*/ 1142 h 1232"/>
                <a:gd name="T18" fmla="*/ 1052 w 1232"/>
                <a:gd name="T19" fmla="*/ 1052 h 1232"/>
                <a:gd name="T20" fmla="*/ 1142 w 1232"/>
                <a:gd name="T21" fmla="*/ 936 h 1232"/>
                <a:gd name="T22" fmla="*/ 1204 w 1232"/>
                <a:gd name="T23" fmla="*/ 798 h 1232"/>
                <a:gd name="T24" fmla="*/ 1232 w 1232"/>
                <a:gd name="T25" fmla="*/ 648 h 1232"/>
                <a:gd name="T26" fmla="*/ 1220 w 1232"/>
                <a:gd name="T27" fmla="*/ 492 h 1232"/>
                <a:gd name="T28" fmla="*/ 1172 w 1232"/>
                <a:gd name="T29" fmla="*/ 350 h 1232"/>
                <a:gd name="T30" fmla="*/ 1092 w 1232"/>
                <a:gd name="T31" fmla="*/ 224 h 1232"/>
                <a:gd name="T32" fmla="*/ 984 w 1232"/>
                <a:gd name="T33" fmla="*/ 122 h 1232"/>
                <a:gd name="T34" fmla="*/ 856 w 1232"/>
                <a:gd name="T35" fmla="*/ 48 h 1232"/>
                <a:gd name="T36" fmla="*/ 710 w 1232"/>
                <a:gd name="T37" fmla="*/ 8 h 1232"/>
                <a:gd name="T38" fmla="*/ 554 w 1232"/>
                <a:gd name="T39" fmla="*/ 4 h 1232"/>
                <a:gd name="T40" fmla="*/ 404 w 1232"/>
                <a:gd name="T41" fmla="*/ 38 h 1232"/>
                <a:gd name="T42" fmla="*/ 272 w 1232"/>
                <a:gd name="T43" fmla="*/ 106 h 1232"/>
                <a:gd name="T44" fmla="*/ 160 w 1232"/>
                <a:gd name="T45" fmla="*/ 202 h 1232"/>
                <a:gd name="T46" fmla="*/ 74 w 1232"/>
                <a:gd name="T47" fmla="*/ 322 h 1232"/>
                <a:gd name="T48" fmla="*/ 20 w 1232"/>
                <a:gd name="T49" fmla="*/ 462 h 1232"/>
                <a:gd name="T50" fmla="*/ 0 w 1232"/>
                <a:gd name="T51" fmla="*/ 616 h 1232"/>
                <a:gd name="T52" fmla="*/ 86 w 1232"/>
                <a:gd name="T53" fmla="*/ 534 h 1232"/>
                <a:gd name="T54" fmla="*/ 122 w 1232"/>
                <a:gd name="T55" fmla="*/ 408 h 1232"/>
                <a:gd name="T56" fmla="*/ 186 w 1232"/>
                <a:gd name="T57" fmla="*/ 296 h 1232"/>
                <a:gd name="T58" fmla="*/ 276 w 1232"/>
                <a:gd name="T59" fmla="*/ 202 h 1232"/>
                <a:gd name="T60" fmla="*/ 384 w 1232"/>
                <a:gd name="T61" fmla="*/ 132 h 1232"/>
                <a:gd name="T62" fmla="*/ 508 w 1232"/>
                <a:gd name="T63" fmla="*/ 90 h 1232"/>
                <a:gd name="T64" fmla="*/ 644 w 1232"/>
                <a:gd name="T65" fmla="*/ 80 h 1232"/>
                <a:gd name="T66" fmla="*/ 776 w 1232"/>
                <a:gd name="T67" fmla="*/ 104 h 1232"/>
                <a:gd name="T68" fmla="*/ 894 w 1232"/>
                <a:gd name="T69" fmla="*/ 158 h 1232"/>
                <a:gd name="T70" fmla="*/ 994 w 1232"/>
                <a:gd name="T71" fmla="*/ 238 h 1232"/>
                <a:gd name="T72" fmla="*/ 1074 w 1232"/>
                <a:gd name="T73" fmla="*/ 338 h 1232"/>
                <a:gd name="T74" fmla="*/ 1128 w 1232"/>
                <a:gd name="T75" fmla="*/ 456 h 1232"/>
                <a:gd name="T76" fmla="*/ 1152 w 1232"/>
                <a:gd name="T77" fmla="*/ 588 h 1232"/>
                <a:gd name="T78" fmla="*/ 1142 w 1232"/>
                <a:gd name="T79" fmla="*/ 724 h 1232"/>
                <a:gd name="T80" fmla="*/ 1100 w 1232"/>
                <a:gd name="T81" fmla="*/ 848 h 1232"/>
                <a:gd name="T82" fmla="*/ 1030 w 1232"/>
                <a:gd name="T83" fmla="*/ 956 h 1232"/>
                <a:gd name="T84" fmla="*/ 936 w 1232"/>
                <a:gd name="T85" fmla="*/ 1046 h 1232"/>
                <a:gd name="T86" fmla="*/ 824 w 1232"/>
                <a:gd name="T87" fmla="*/ 1110 h 1232"/>
                <a:gd name="T88" fmla="*/ 698 w 1232"/>
                <a:gd name="T89" fmla="*/ 1146 h 1232"/>
                <a:gd name="T90" fmla="*/ 562 w 1232"/>
                <a:gd name="T91" fmla="*/ 1150 h 1232"/>
                <a:gd name="T92" fmla="*/ 432 w 1232"/>
                <a:gd name="T93" fmla="*/ 1120 h 1232"/>
                <a:gd name="T94" fmla="*/ 316 w 1232"/>
                <a:gd name="T95" fmla="*/ 1060 h 1232"/>
                <a:gd name="T96" fmla="*/ 220 w 1232"/>
                <a:gd name="T97" fmla="*/ 976 h 1232"/>
                <a:gd name="T98" fmla="*/ 144 w 1232"/>
                <a:gd name="T99" fmla="*/ 872 h 1232"/>
                <a:gd name="T100" fmla="*/ 96 w 1232"/>
                <a:gd name="T101" fmla="*/ 750 h 1232"/>
                <a:gd name="T102" fmla="*/ 80 w 1232"/>
                <a:gd name="T103" fmla="*/ 616 h 1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32"/>
                <a:gd name="T157" fmla="*/ 0 h 1232"/>
                <a:gd name="T158" fmla="*/ 1232 w 1232"/>
                <a:gd name="T159" fmla="*/ 1232 h 12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9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 dirty="0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1" name="组合 16"/>
          <p:cNvGrpSpPr/>
          <p:nvPr>
            <p:custDataLst>
              <p:tags r:id="rId18"/>
            </p:custDataLst>
          </p:nvPr>
        </p:nvGrpSpPr>
        <p:grpSpPr>
          <a:xfrm>
            <a:off x="6274818" y="1380342"/>
            <a:ext cx="2097381" cy="2097381"/>
            <a:chOff x="9063362" y="1993827"/>
            <a:chExt cx="3024742" cy="3024742"/>
          </a:xfrm>
        </p:grpSpPr>
        <p:sp>
          <p:nvSpPr>
            <p:cNvPr id="1048683" name="矩形 81"/>
            <p:cNvSpPr/>
            <p:nvPr>
              <p:custDataLst>
                <p:tags r:id="rId19"/>
              </p:custDataLst>
            </p:nvPr>
          </p:nvSpPr>
          <p:spPr>
            <a:xfrm>
              <a:off x="9416903" y="3141603"/>
              <a:ext cx="2297031" cy="68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490" b="1" dirty="0">
                  <a:solidFill>
                    <a:srgbClr val="4472C4">
                      <a:lumMod val="75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服务细化</a:t>
              </a:r>
              <a:endParaRPr lang="zh-CN" altLang="en-US" sz="2490" b="1" dirty="0">
                <a:solidFill>
                  <a:srgbClr val="4472C4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84" name="Freeform 4"/>
            <p:cNvSpPr>
              <a:spLocks noEditPoints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770445" y="2700910"/>
              <a:ext cx="1610577" cy="1610577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426 w 656"/>
                <a:gd name="T13" fmla="*/ 642 h 656"/>
                <a:gd name="T14" fmla="*/ 512 w 656"/>
                <a:gd name="T15" fmla="*/ 600 h 656"/>
                <a:gd name="T16" fmla="*/ 582 w 656"/>
                <a:gd name="T17" fmla="*/ 536 h 656"/>
                <a:gd name="T18" fmla="*/ 630 w 656"/>
                <a:gd name="T19" fmla="*/ 456 h 656"/>
                <a:gd name="T20" fmla="*/ 654 w 656"/>
                <a:gd name="T21" fmla="*/ 362 h 656"/>
                <a:gd name="T22" fmla="*/ 650 w 656"/>
                <a:gd name="T23" fmla="*/ 262 h 656"/>
                <a:gd name="T24" fmla="*/ 616 w 656"/>
                <a:gd name="T25" fmla="*/ 172 h 656"/>
                <a:gd name="T26" fmla="*/ 560 w 656"/>
                <a:gd name="T27" fmla="*/ 96 h 656"/>
                <a:gd name="T28" fmla="*/ 484 w 656"/>
                <a:gd name="T29" fmla="*/ 40 h 656"/>
                <a:gd name="T30" fmla="*/ 394 w 656"/>
                <a:gd name="T31" fmla="*/ 6 h 656"/>
                <a:gd name="T32" fmla="*/ 294 w 656"/>
                <a:gd name="T33" fmla="*/ 2 h 656"/>
                <a:gd name="T34" fmla="*/ 200 w 656"/>
                <a:gd name="T35" fmla="*/ 26 h 656"/>
                <a:gd name="T36" fmla="*/ 120 w 656"/>
                <a:gd name="T37" fmla="*/ 74 h 656"/>
                <a:gd name="T38" fmla="*/ 56 w 656"/>
                <a:gd name="T39" fmla="*/ 144 h 656"/>
                <a:gd name="T40" fmla="*/ 14 w 656"/>
                <a:gd name="T41" fmla="*/ 230 h 656"/>
                <a:gd name="T42" fmla="*/ 0 w 656"/>
                <a:gd name="T43" fmla="*/ 328 h 656"/>
                <a:gd name="T44" fmla="*/ 82 w 656"/>
                <a:gd name="T45" fmla="*/ 302 h 656"/>
                <a:gd name="T46" fmla="*/ 100 w 656"/>
                <a:gd name="T47" fmla="*/ 232 h 656"/>
                <a:gd name="T48" fmla="*/ 136 w 656"/>
                <a:gd name="T49" fmla="*/ 170 h 656"/>
                <a:gd name="T50" fmla="*/ 190 w 656"/>
                <a:gd name="T51" fmla="*/ 122 h 656"/>
                <a:gd name="T52" fmla="*/ 254 w 656"/>
                <a:gd name="T53" fmla="*/ 92 h 656"/>
                <a:gd name="T54" fmla="*/ 328 w 656"/>
                <a:gd name="T55" fmla="*/ 80 h 656"/>
                <a:gd name="T56" fmla="*/ 402 w 656"/>
                <a:gd name="T57" fmla="*/ 92 h 656"/>
                <a:gd name="T58" fmla="*/ 466 w 656"/>
                <a:gd name="T59" fmla="*/ 122 h 656"/>
                <a:gd name="T60" fmla="*/ 520 w 656"/>
                <a:gd name="T61" fmla="*/ 170 h 656"/>
                <a:gd name="T62" fmla="*/ 556 w 656"/>
                <a:gd name="T63" fmla="*/ 232 h 656"/>
                <a:gd name="T64" fmla="*/ 574 w 656"/>
                <a:gd name="T65" fmla="*/ 302 h 656"/>
                <a:gd name="T66" fmla="*/ 570 w 656"/>
                <a:gd name="T67" fmla="*/ 378 h 656"/>
                <a:gd name="T68" fmla="*/ 546 w 656"/>
                <a:gd name="T69" fmla="*/ 446 h 656"/>
                <a:gd name="T70" fmla="*/ 504 w 656"/>
                <a:gd name="T71" fmla="*/ 504 h 656"/>
                <a:gd name="T72" fmla="*/ 446 w 656"/>
                <a:gd name="T73" fmla="*/ 546 h 656"/>
                <a:gd name="T74" fmla="*/ 378 w 656"/>
                <a:gd name="T75" fmla="*/ 570 h 656"/>
                <a:gd name="T76" fmla="*/ 302 w 656"/>
                <a:gd name="T77" fmla="*/ 574 h 656"/>
                <a:gd name="T78" fmla="*/ 232 w 656"/>
                <a:gd name="T79" fmla="*/ 556 h 656"/>
                <a:gd name="T80" fmla="*/ 170 w 656"/>
                <a:gd name="T81" fmla="*/ 520 h 656"/>
                <a:gd name="T82" fmla="*/ 122 w 656"/>
                <a:gd name="T83" fmla="*/ 466 h 656"/>
                <a:gd name="T84" fmla="*/ 92 w 656"/>
                <a:gd name="T85" fmla="*/ 402 h 656"/>
                <a:gd name="T86" fmla="*/ 80 w 656"/>
                <a:gd name="T87" fmla="*/ 328 h 6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6"/>
                <a:gd name="T133" fmla="*/ 0 h 656"/>
                <a:gd name="T134" fmla="*/ 656 w 656"/>
                <a:gd name="T135" fmla="*/ 656 h 6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solidFill>
              <a:schemeClr val="accent1">
                <a:lumMod val="75000"/>
                <a:alpha val="28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85" name="Freeform 5"/>
            <p:cNvSpPr>
              <a:spLocks noEditPoints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416903" y="2347368"/>
              <a:ext cx="2317659" cy="2317659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520 w 944"/>
                <a:gd name="T15" fmla="*/ 942 h 944"/>
                <a:gd name="T16" fmla="*/ 612 w 944"/>
                <a:gd name="T17" fmla="*/ 922 h 944"/>
                <a:gd name="T18" fmla="*/ 736 w 944"/>
                <a:gd name="T19" fmla="*/ 864 h 944"/>
                <a:gd name="T20" fmla="*/ 836 w 944"/>
                <a:gd name="T21" fmla="*/ 772 h 944"/>
                <a:gd name="T22" fmla="*/ 906 w 944"/>
                <a:gd name="T23" fmla="*/ 656 h 944"/>
                <a:gd name="T24" fmla="*/ 938 w 944"/>
                <a:gd name="T25" fmla="*/ 544 h 944"/>
                <a:gd name="T26" fmla="*/ 944 w 944"/>
                <a:gd name="T27" fmla="*/ 472 h 944"/>
                <a:gd name="T28" fmla="*/ 938 w 944"/>
                <a:gd name="T29" fmla="*/ 400 h 944"/>
                <a:gd name="T30" fmla="*/ 906 w 944"/>
                <a:gd name="T31" fmla="*/ 288 h 944"/>
                <a:gd name="T32" fmla="*/ 836 w 944"/>
                <a:gd name="T33" fmla="*/ 172 h 944"/>
                <a:gd name="T34" fmla="*/ 736 w 944"/>
                <a:gd name="T35" fmla="*/ 80 h 944"/>
                <a:gd name="T36" fmla="*/ 612 w 944"/>
                <a:gd name="T37" fmla="*/ 22 h 944"/>
                <a:gd name="T38" fmla="*/ 520 w 944"/>
                <a:gd name="T39" fmla="*/ 2 h 944"/>
                <a:gd name="T40" fmla="*/ 448 w 944"/>
                <a:gd name="T41" fmla="*/ 0 h 944"/>
                <a:gd name="T42" fmla="*/ 376 w 944"/>
                <a:gd name="T43" fmla="*/ 10 h 944"/>
                <a:gd name="T44" fmla="*/ 248 w 944"/>
                <a:gd name="T45" fmla="*/ 58 h 944"/>
                <a:gd name="T46" fmla="*/ 138 w 944"/>
                <a:gd name="T47" fmla="*/ 138 h 944"/>
                <a:gd name="T48" fmla="*/ 58 w 944"/>
                <a:gd name="T49" fmla="*/ 248 h 944"/>
                <a:gd name="T50" fmla="*/ 10 w 944"/>
                <a:gd name="T51" fmla="*/ 376 h 944"/>
                <a:gd name="T52" fmla="*/ 0 w 944"/>
                <a:gd name="T53" fmla="*/ 448 h 944"/>
                <a:gd name="T54" fmla="*/ 80 w 944"/>
                <a:gd name="T55" fmla="*/ 472 h 944"/>
                <a:gd name="T56" fmla="*/ 98 w 944"/>
                <a:gd name="T57" fmla="*/ 356 h 944"/>
                <a:gd name="T58" fmla="*/ 148 w 944"/>
                <a:gd name="T59" fmla="*/ 252 h 944"/>
                <a:gd name="T60" fmla="*/ 222 w 944"/>
                <a:gd name="T61" fmla="*/ 170 h 944"/>
                <a:gd name="T62" fmla="*/ 320 w 944"/>
                <a:gd name="T63" fmla="*/ 110 h 944"/>
                <a:gd name="T64" fmla="*/ 432 w 944"/>
                <a:gd name="T65" fmla="*/ 82 h 944"/>
                <a:gd name="T66" fmla="*/ 550 w 944"/>
                <a:gd name="T67" fmla="*/ 88 h 944"/>
                <a:gd name="T68" fmla="*/ 658 w 944"/>
                <a:gd name="T69" fmla="*/ 128 h 944"/>
                <a:gd name="T70" fmla="*/ 750 w 944"/>
                <a:gd name="T71" fmla="*/ 194 h 944"/>
                <a:gd name="T72" fmla="*/ 816 w 944"/>
                <a:gd name="T73" fmla="*/ 286 h 944"/>
                <a:gd name="T74" fmla="*/ 856 w 944"/>
                <a:gd name="T75" fmla="*/ 394 h 944"/>
                <a:gd name="T76" fmla="*/ 862 w 944"/>
                <a:gd name="T77" fmla="*/ 512 h 944"/>
                <a:gd name="T78" fmla="*/ 834 w 944"/>
                <a:gd name="T79" fmla="*/ 624 h 944"/>
                <a:gd name="T80" fmla="*/ 774 w 944"/>
                <a:gd name="T81" fmla="*/ 722 h 944"/>
                <a:gd name="T82" fmla="*/ 692 w 944"/>
                <a:gd name="T83" fmla="*/ 796 h 944"/>
                <a:gd name="T84" fmla="*/ 588 w 944"/>
                <a:gd name="T85" fmla="*/ 846 h 944"/>
                <a:gd name="T86" fmla="*/ 472 w 944"/>
                <a:gd name="T87" fmla="*/ 864 h 944"/>
                <a:gd name="T88" fmla="*/ 356 w 944"/>
                <a:gd name="T89" fmla="*/ 846 h 944"/>
                <a:gd name="T90" fmla="*/ 252 w 944"/>
                <a:gd name="T91" fmla="*/ 796 h 944"/>
                <a:gd name="T92" fmla="*/ 170 w 944"/>
                <a:gd name="T93" fmla="*/ 722 h 944"/>
                <a:gd name="T94" fmla="*/ 110 w 944"/>
                <a:gd name="T95" fmla="*/ 624 h 944"/>
                <a:gd name="T96" fmla="*/ 82 w 944"/>
                <a:gd name="T97" fmla="*/ 512 h 9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4"/>
                <a:gd name="T148" fmla="*/ 0 h 944"/>
                <a:gd name="T149" fmla="*/ 944 w 944"/>
                <a:gd name="T150" fmla="*/ 944 h 9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86" name="Freeform 6"/>
            <p:cNvSpPr>
              <a:spLocks noEditPoints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9063362" y="1993827"/>
              <a:ext cx="3024742" cy="3024742"/>
            </a:xfrm>
            <a:custGeom>
              <a:avLst/>
              <a:gdLst>
                <a:gd name="T0" fmla="*/ 8 w 1232"/>
                <a:gd name="T1" fmla="*/ 710 h 1232"/>
                <a:gd name="T2" fmla="*/ 48 w 1232"/>
                <a:gd name="T3" fmla="*/ 856 h 1232"/>
                <a:gd name="T4" fmla="*/ 122 w 1232"/>
                <a:gd name="T5" fmla="*/ 984 h 1232"/>
                <a:gd name="T6" fmla="*/ 224 w 1232"/>
                <a:gd name="T7" fmla="*/ 1092 h 1232"/>
                <a:gd name="T8" fmla="*/ 350 w 1232"/>
                <a:gd name="T9" fmla="*/ 1172 h 1232"/>
                <a:gd name="T10" fmla="*/ 492 w 1232"/>
                <a:gd name="T11" fmla="*/ 1220 h 1232"/>
                <a:gd name="T12" fmla="*/ 648 w 1232"/>
                <a:gd name="T13" fmla="*/ 1232 h 1232"/>
                <a:gd name="T14" fmla="*/ 798 w 1232"/>
                <a:gd name="T15" fmla="*/ 1204 h 1232"/>
                <a:gd name="T16" fmla="*/ 936 w 1232"/>
                <a:gd name="T17" fmla="*/ 1142 h 1232"/>
                <a:gd name="T18" fmla="*/ 1052 w 1232"/>
                <a:gd name="T19" fmla="*/ 1052 h 1232"/>
                <a:gd name="T20" fmla="*/ 1142 w 1232"/>
                <a:gd name="T21" fmla="*/ 936 h 1232"/>
                <a:gd name="T22" fmla="*/ 1204 w 1232"/>
                <a:gd name="T23" fmla="*/ 798 h 1232"/>
                <a:gd name="T24" fmla="*/ 1232 w 1232"/>
                <a:gd name="T25" fmla="*/ 648 h 1232"/>
                <a:gd name="T26" fmla="*/ 1220 w 1232"/>
                <a:gd name="T27" fmla="*/ 492 h 1232"/>
                <a:gd name="T28" fmla="*/ 1172 w 1232"/>
                <a:gd name="T29" fmla="*/ 350 h 1232"/>
                <a:gd name="T30" fmla="*/ 1092 w 1232"/>
                <a:gd name="T31" fmla="*/ 224 h 1232"/>
                <a:gd name="T32" fmla="*/ 984 w 1232"/>
                <a:gd name="T33" fmla="*/ 122 h 1232"/>
                <a:gd name="T34" fmla="*/ 856 w 1232"/>
                <a:gd name="T35" fmla="*/ 48 h 1232"/>
                <a:gd name="T36" fmla="*/ 710 w 1232"/>
                <a:gd name="T37" fmla="*/ 8 h 1232"/>
                <a:gd name="T38" fmla="*/ 554 w 1232"/>
                <a:gd name="T39" fmla="*/ 4 h 1232"/>
                <a:gd name="T40" fmla="*/ 404 w 1232"/>
                <a:gd name="T41" fmla="*/ 38 h 1232"/>
                <a:gd name="T42" fmla="*/ 272 w 1232"/>
                <a:gd name="T43" fmla="*/ 106 h 1232"/>
                <a:gd name="T44" fmla="*/ 160 w 1232"/>
                <a:gd name="T45" fmla="*/ 202 h 1232"/>
                <a:gd name="T46" fmla="*/ 74 w 1232"/>
                <a:gd name="T47" fmla="*/ 322 h 1232"/>
                <a:gd name="T48" fmla="*/ 20 w 1232"/>
                <a:gd name="T49" fmla="*/ 462 h 1232"/>
                <a:gd name="T50" fmla="*/ 0 w 1232"/>
                <a:gd name="T51" fmla="*/ 616 h 1232"/>
                <a:gd name="T52" fmla="*/ 86 w 1232"/>
                <a:gd name="T53" fmla="*/ 534 h 1232"/>
                <a:gd name="T54" fmla="*/ 122 w 1232"/>
                <a:gd name="T55" fmla="*/ 408 h 1232"/>
                <a:gd name="T56" fmla="*/ 186 w 1232"/>
                <a:gd name="T57" fmla="*/ 296 h 1232"/>
                <a:gd name="T58" fmla="*/ 276 w 1232"/>
                <a:gd name="T59" fmla="*/ 202 h 1232"/>
                <a:gd name="T60" fmla="*/ 384 w 1232"/>
                <a:gd name="T61" fmla="*/ 132 h 1232"/>
                <a:gd name="T62" fmla="*/ 508 w 1232"/>
                <a:gd name="T63" fmla="*/ 90 h 1232"/>
                <a:gd name="T64" fmla="*/ 644 w 1232"/>
                <a:gd name="T65" fmla="*/ 80 h 1232"/>
                <a:gd name="T66" fmla="*/ 776 w 1232"/>
                <a:gd name="T67" fmla="*/ 104 h 1232"/>
                <a:gd name="T68" fmla="*/ 894 w 1232"/>
                <a:gd name="T69" fmla="*/ 158 h 1232"/>
                <a:gd name="T70" fmla="*/ 994 w 1232"/>
                <a:gd name="T71" fmla="*/ 238 h 1232"/>
                <a:gd name="T72" fmla="*/ 1074 w 1232"/>
                <a:gd name="T73" fmla="*/ 338 h 1232"/>
                <a:gd name="T74" fmla="*/ 1128 w 1232"/>
                <a:gd name="T75" fmla="*/ 456 h 1232"/>
                <a:gd name="T76" fmla="*/ 1152 w 1232"/>
                <a:gd name="T77" fmla="*/ 588 h 1232"/>
                <a:gd name="T78" fmla="*/ 1142 w 1232"/>
                <a:gd name="T79" fmla="*/ 724 h 1232"/>
                <a:gd name="T80" fmla="*/ 1100 w 1232"/>
                <a:gd name="T81" fmla="*/ 848 h 1232"/>
                <a:gd name="T82" fmla="*/ 1030 w 1232"/>
                <a:gd name="T83" fmla="*/ 956 h 1232"/>
                <a:gd name="T84" fmla="*/ 936 w 1232"/>
                <a:gd name="T85" fmla="*/ 1046 h 1232"/>
                <a:gd name="T86" fmla="*/ 824 w 1232"/>
                <a:gd name="T87" fmla="*/ 1110 h 1232"/>
                <a:gd name="T88" fmla="*/ 698 w 1232"/>
                <a:gd name="T89" fmla="*/ 1146 h 1232"/>
                <a:gd name="T90" fmla="*/ 562 w 1232"/>
                <a:gd name="T91" fmla="*/ 1150 h 1232"/>
                <a:gd name="T92" fmla="*/ 432 w 1232"/>
                <a:gd name="T93" fmla="*/ 1120 h 1232"/>
                <a:gd name="T94" fmla="*/ 316 w 1232"/>
                <a:gd name="T95" fmla="*/ 1060 h 1232"/>
                <a:gd name="T96" fmla="*/ 220 w 1232"/>
                <a:gd name="T97" fmla="*/ 976 h 1232"/>
                <a:gd name="T98" fmla="*/ 144 w 1232"/>
                <a:gd name="T99" fmla="*/ 872 h 1232"/>
                <a:gd name="T100" fmla="*/ 96 w 1232"/>
                <a:gd name="T101" fmla="*/ 750 h 1232"/>
                <a:gd name="T102" fmla="*/ 80 w 1232"/>
                <a:gd name="T103" fmla="*/ 616 h 1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32"/>
                <a:gd name="T157" fmla="*/ 0 h 1232"/>
                <a:gd name="T158" fmla="*/ 1232 w 1232"/>
                <a:gd name="T159" fmla="*/ 1232 h 12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close/>
                </a:path>
              </a:pathLst>
            </a:custGeom>
            <a:solidFill>
              <a:schemeClr val="accent1">
                <a:lumMod val="75000"/>
                <a:alpha val="9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 dirty="0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2" name="组合 17"/>
          <p:cNvGrpSpPr/>
          <p:nvPr>
            <p:custDataLst>
              <p:tags r:id="rId23"/>
            </p:custDataLst>
          </p:nvPr>
        </p:nvGrpSpPr>
        <p:grpSpPr>
          <a:xfrm>
            <a:off x="6297545" y="3902680"/>
            <a:ext cx="2097381" cy="2097381"/>
            <a:chOff x="9096190" y="5637205"/>
            <a:chExt cx="3024742" cy="3024742"/>
          </a:xfrm>
        </p:grpSpPr>
        <p:sp>
          <p:nvSpPr>
            <p:cNvPr id="1048687" name="矩形 99"/>
            <p:cNvSpPr/>
            <p:nvPr>
              <p:custDataLst>
                <p:tags r:id="rId24"/>
              </p:custDataLst>
            </p:nvPr>
          </p:nvSpPr>
          <p:spPr>
            <a:xfrm>
              <a:off x="9560987" y="6825553"/>
              <a:ext cx="2122050" cy="68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sz="2490" b="1" dirty="0">
                  <a:solidFill>
                    <a:srgbClr val="4472C4">
                      <a:lumMod val="75000"/>
                    </a:srgb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第四方面</a:t>
              </a:r>
              <a:endParaRPr lang="zh-CN" altLang="en-US" sz="2490" b="1" dirty="0">
                <a:solidFill>
                  <a:srgbClr val="4472C4">
                    <a:lumMod val="75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48688" name="Freeform 4"/>
            <p:cNvSpPr>
              <a:spLocks noEditPoints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803273" y="6344288"/>
              <a:ext cx="1610577" cy="1610577"/>
            </a:xfrm>
            <a:custGeom>
              <a:avLst/>
              <a:gdLst>
                <a:gd name="T0" fmla="*/ 2 w 656"/>
                <a:gd name="T1" fmla="*/ 362 h 656"/>
                <a:gd name="T2" fmla="*/ 26 w 656"/>
                <a:gd name="T3" fmla="*/ 456 h 656"/>
                <a:gd name="T4" fmla="*/ 74 w 656"/>
                <a:gd name="T5" fmla="*/ 536 h 656"/>
                <a:gd name="T6" fmla="*/ 144 w 656"/>
                <a:gd name="T7" fmla="*/ 600 h 656"/>
                <a:gd name="T8" fmla="*/ 230 w 656"/>
                <a:gd name="T9" fmla="*/ 642 h 656"/>
                <a:gd name="T10" fmla="*/ 328 w 656"/>
                <a:gd name="T11" fmla="*/ 656 h 656"/>
                <a:gd name="T12" fmla="*/ 426 w 656"/>
                <a:gd name="T13" fmla="*/ 642 h 656"/>
                <a:gd name="T14" fmla="*/ 512 w 656"/>
                <a:gd name="T15" fmla="*/ 600 h 656"/>
                <a:gd name="T16" fmla="*/ 582 w 656"/>
                <a:gd name="T17" fmla="*/ 536 h 656"/>
                <a:gd name="T18" fmla="*/ 630 w 656"/>
                <a:gd name="T19" fmla="*/ 456 h 656"/>
                <a:gd name="T20" fmla="*/ 654 w 656"/>
                <a:gd name="T21" fmla="*/ 362 h 656"/>
                <a:gd name="T22" fmla="*/ 650 w 656"/>
                <a:gd name="T23" fmla="*/ 262 h 656"/>
                <a:gd name="T24" fmla="*/ 616 w 656"/>
                <a:gd name="T25" fmla="*/ 172 h 656"/>
                <a:gd name="T26" fmla="*/ 560 w 656"/>
                <a:gd name="T27" fmla="*/ 96 h 656"/>
                <a:gd name="T28" fmla="*/ 484 w 656"/>
                <a:gd name="T29" fmla="*/ 40 h 656"/>
                <a:gd name="T30" fmla="*/ 394 w 656"/>
                <a:gd name="T31" fmla="*/ 6 h 656"/>
                <a:gd name="T32" fmla="*/ 294 w 656"/>
                <a:gd name="T33" fmla="*/ 2 h 656"/>
                <a:gd name="T34" fmla="*/ 200 w 656"/>
                <a:gd name="T35" fmla="*/ 26 h 656"/>
                <a:gd name="T36" fmla="*/ 120 w 656"/>
                <a:gd name="T37" fmla="*/ 74 h 656"/>
                <a:gd name="T38" fmla="*/ 56 w 656"/>
                <a:gd name="T39" fmla="*/ 144 h 656"/>
                <a:gd name="T40" fmla="*/ 14 w 656"/>
                <a:gd name="T41" fmla="*/ 230 h 656"/>
                <a:gd name="T42" fmla="*/ 0 w 656"/>
                <a:gd name="T43" fmla="*/ 328 h 656"/>
                <a:gd name="T44" fmla="*/ 82 w 656"/>
                <a:gd name="T45" fmla="*/ 302 h 656"/>
                <a:gd name="T46" fmla="*/ 100 w 656"/>
                <a:gd name="T47" fmla="*/ 232 h 656"/>
                <a:gd name="T48" fmla="*/ 136 w 656"/>
                <a:gd name="T49" fmla="*/ 170 h 656"/>
                <a:gd name="T50" fmla="*/ 190 w 656"/>
                <a:gd name="T51" fmla="*/ 122 h 656"/>
                <a:gd name="T52" fmla="*/ 254 w 656"/>
                <a:gd name="T53" fmla="*/ 92 h 656"/>
                <a:gd name="T54" fmla="*/ 328 w 656"/>
                <a:gd name="T55" fmla="*/ 80 h 656"/>
                <a:gd name="T56" fmla="*/ 402 w 656"/>
                <a:gd name="T57" fmla="*/ 92 h 656"/>
                <a:gd name="T58" fmla="*/ 466 w 656"/>
                <a:gd name="T59" fmla="*/ 122 h 656"/>
                <a:gd name="T60" fmla="*/ 520 w 656"/>
                <a:gd name="T61" fmla="*/ 170 h 656"/>
                <a:gd name="T62" fmla="*/ 556 w 656"/>
                <a:gd name="T63" fmla="*/ 232 h 656"/>
                <a:gd name="T64" fmla="*/ 574 w 656"/>
                <a:gd name="T65" fmla="*/ 302 h 656"/>
                <a:gd name="T66" fmla="*/ 570 w 656"/>
                <a:gd name="T67" fmla="*/ 378 h 656"/>
                <a:gd name="T68" fmla="*/ 546 w 656"/>
                <a:gd name="T69" fmla="*/ 446 h 656"/>
                <a:gd name="T70" fmla="*/ 504 w 656"/>
                <a:gd name="T71" fmla="*/ 504 h 656"/>
                <a:gd name="T72" fmla="*/ 446 w 656"/>
                <a:gd name="T73" fmla="*/ 546 h 656"/>
                <a:gd name="T74" fmla="*/ 378 w 656"/>
                <a:gd name="T75" fmla="*/ 570 h 656"/>
                <a:gd name="T76" fmla="*/ 302 w 656"/>
                <a:gd name="T77" fmla="*/ 574 h 656"/>
                <a:gd name="T78" fmla="*/ 232 w 656"/>
                <a:gd name="T79" fmla="*/ 556 h 656"/>
                <a:gd name="T80" fmla="*/ 170 w 656"/>
                <a:gd name="T81" fmla="*/ 520 h 656"/>
                <a:gd name="T82" fmla="*/ 122 w 656"/>
                <a:gd name="T83" fmla="*/ 466 h 656"/>
                <a:gd name="T84" fmla="*/ 92 w 656"/>
                <a:gd name="T85" fmla="*/ 402 h 656"/>
                <a:gd name="T86" fmla="*/ 80 w 656"/>
                <a:gd name="T87" fmla="*/ 328 h 65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656"/>
                <a:gd name="T133" fmla="*/ 0 h 656"/>
                <a:gd name="T134" fmla="*/ 656 w 656"/>
                <a:gd name="T135" fmla="*/ 656 h 65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656" h="656">
                  <a:moveTo>
                    <a:pt x="0" y="328"/>
                  </a:moveTo>
                  <a:lnTo>
                    <a:pt x="0" y="328"/>
                  </a:lnTo>
                  <a:lnTo>
                    <a:pt x="2" y="362"/>
                  </a:lnTo>
                  <a:lnTo>
                    <a:pt x="6" y="394"/>
                  </a:lnTo>
                  <a:lnTo>
                    <a:pt x="14" y="426"/>
                  </a:lnTo>
                  <a:lnTo>
                    <a:pt x="26" y="456"/>
                  </a:lnTo>
                  <a:lnTo>
                    <a:pt x="40" y="484"/>
                  </a:lnTo>
                  <a:lnTo>
                    <a:pt x="56" y="512"/>
                  </a:lnTo>
                  <a:lnTo>
                    <a:pt x="74" y="536"/>
                  </a:lnTo>
                  <a:lnTo>
                    <a:pt x="96" y="560"/>
                  </a:lnTo>
                  <a:lnTo>
                    <a:pt x="120" y="582"/>
                  </a:lnTo>
                  <a:lnTo>
                    <a:pt x="144" y="600"/>
                  </a:lnTo>
                  <a:lnTo>
                    <a:pt x="172" y="616"/>
                  </a:lnTo>
                  <a:lnTo>
                    <a:pt x="200" y="630"/>
                  </a:lnTo>
                  <a:lnTo>
                    <a:pt x="230" y="642"/>
                  </a:lnTo>
                  <a:lnTo>
                    <a:pt x="262" y="650"/>
                  </a:lnTo>
                  <a:lnTo>
                    <a:pt x="294" y="654"/>
                  </a:lnTo>
                  <a:lnTo>
                    <a:pt x="328" y="656"/>
                  </a:lnTo>
                  <a:lnTo>
                    <a:pt x="362" y="654"/>
                  </a:lnTo>
                  <a:lnTo>
                    <a:pt x="394" y="650"/>
                  </a:lnTo>
                  <a:lnTo>
                    <a:pt x="426" y="642"/>
                  </a:lnTo>
                  <a:lnTo>
                    <a:pt x="456" y="630"/>
                  </a:lnTo>
                  <a:lnTo>
                    <a:pt x="484" y="616"/>
                  </a:lnTo>
                  <a:lnTo>
                    <a:pt x="512" y="600"/>
                  </a:lnTo>
                  <a:lnTo>
                    <a:pt x="536" y="582"/>
                  </a:lnTo>
                  <a:lnTo>
                    <a:pt x="560" y="560"/>
                  </a:lnTo>
                  <a:lnTo>
                    <a:pt x="582" y="536"/>
                  </a:lnTo>
                  <a:lnTo>
                    <a:pt x="600" y="512"/>
                  </a:lnTo>
                  <a:lnTo>
                    <a:pt x="616" y="484"/>
                  </a:lnTo>
                  <a:lnTo>
                    <a:pt x="630" y="456"/>
                  </a:lnTo>
                  <a:lnTo>
                    <a:pt x="642" y="426"/>
                  </a:lnTo>
                  <a:lnTo>
                    <a:pt x="650" y="394"/>
                  </a:lnTo>
                  <a:lnTo>
                    <a:pt x="654" y="362"/>
                  </a:lnTo>
                  <a:lnTo>
                    <a:pt x="656" y="328"/>
                  </a:lnTo>
                  <a:lnTo>
                    <a:pt x="654" y="294"/>
                  </a:lnTo>
                  <a:lnTo>
                    <a:pt x="650" y="262"/>
                  </a:lnTo>
                  <a:lnTo>
                    <a:pt x="642" y="230"/>
                  </a:lnTo>
                  <a:lnTo>
                    <a:pt x="630" y="200"/>
                  </a:lnTo>
                  <a:lnTo>
                    <a:pt x="616" y="172"/>
                  </a:lnTo>
                  <a:lnTo>
                    <a:pt x="600" y="144"/>
                  </a:lnTo>
                  <a:lnTo>
                    <a:pt x="582" y="120"/>
                  </a:lnTo>
                  <a:lnTo>
                    <a:pt x="560" y="96"/>
                  </a:lnTo>
                  <a:lnTo>
                    <a:pt x="536" y="74"/>
                  </a:lnTo>
                  <a:lnTo>
                    <a:pt x="512" y="56"/>
                  </a:lnTo>
                  <a:lnTo>
                    <a:pt x="484" y="40"/>
                  </a:lnTo>
                  <a:lnTo>
                    <a:pt x="456" y="26"/>
                  </a:lnTo>
                  <a:lnTo>
                    <a:pt x="426" y="14"/>
                  </a:lnTo>
                  <a:lnTo>
                    <a:pt x="394" y="6"/>
                  </a:lnTo>
                  <a:lnTo>
                    <a:pt x="362" y="2"/>
                  </a:lnTo>
                  <a:lnTo>
                    <a:pt x="328" y="0"/>
                  </a:lnTo>
                  <a:lnTo>
                    <a:pt x="294" y="2"/>
                  </a:lnTo>
                  <a:lnTo>
                    <a:pt x="262" y="6"/>
                  </a:lnTo>
                  <a:lnTo>
                    <a:pt x="230" y="14"/>
                  </a:lnTo>
                  <a:lnTo>
                    <a:pt x="200" y="26"/>
                  </a:lnTo>
                  <a:lnTo>
                    <a:pt x="172" y="40"/>
                  </a:lnTo>
                  <a:lnTo>
                    <a:pt x="144" y="56"/>
                  </a:lnTo>
                  <a:lnTo>
                    <a:pt x="120" y="74"/>
                  </a:lnTo>
                  <a:lnTo>
                    <a:pt x="96" y="96"/>
                  </a:lnTo>
                  <a:lnTo>
                    <a:pt x="74" y="120"/>
                  </a:lnTo>
                  <a:lnTo>
                    <a:pt x="56" y="144"/>
                  </a:lnTo>
                  <a:lnTo>
                    <a:pt x="40" y="172"/>
                  </a:lnTo>
                  <a:lnTo>
                    <a:pt x="26" y="200"/>
                  </a:lnTo>
                  <a:lnTo>
                    <a:pt x="14" y="230"/>
                  </a:lnTo>
                  <a:lnTo>
                    <a:pt x="6" y="262"/>
                  </a:lnTo>
                  <a:lnTo>
                    <a:pt x="2" y="294"/>
                  </a:lnTo>
                  <a:lnTo>
                    <a:pt x="0" y="328"/>
                  </a:lnTo>
                  <a:close/>
                  <a:moveTo>
                    <a:pt x="80" y="328"/>
                  </a:moveTo>
                  <a:lnTo>
                    <a:pt x="80" y="328"/>
                  </a:lnTo>
                  <a:lnTo>
                    <a:pt x="82" y="302"/>
                  </a:lnTo>
                  <a:lnTo>
                    <a:pt x="86" y="278"/>
                  </a:lnTo>
                  <a:lnTo>
                    <a:pt x="92" y="254"/>
                  </a:lnTo>
                  <a:lnTo>
                    <a:pt x="100" y="232"/>
                  </a:lnTo>
                  <a:lnTo>
                    <a:pt x="110" y="210"/>
                  </a:lnTo>
                  <a:lnTo>
                    <a:pt x="122" y="190"/>
                  </a:lnTo>
                  <a:lnTo>
                    <a:pt x="136" y="170"/>
                  </a:lnTo>
                  <a:lnTo>
                    <a:pt x="152" y="152"/>
                  </a:lnTo>
                  <a:lnTo>
                    <a:pt x="170" y="136"/>
                  </a:lnTo>
                  <a:lnTo>
                    <a:pt x="190" y="122"/>
                  </a:lnTo>
                  <a:lnTo>
                    <a:pt x="210" y="110"/>
                  </a:lnTo>
                  <a:lnTo>
                    <a:pt x="232" y="100"/>
                  </a:lnTo>
                  <a:lnTo>
                    <a:pt x="254" y="92"/>
                  </a:lnTo>
                  <a:lnTo>
                    <a:pt x="278" y="86"/>
                  </a:lnTo>
                  <a:lnTo>
                    <a:pt x="302" y="82"/>
                  </a:lnTo>
                  <a:lnTo>
                    <a:pt x="328" y="80"/>
                  </a:lnTo>
                  <a:lnTo>
                    <a:pt x="354" y="82"/>
                  </a:lnTo>
                  <a:lnTo>
                    <a:pt x="378" y="86"/>
                  </a:lnTo>
                  <a:lnTo>
                    <a:pt x="402" y="92"/>
                  </a:lnTo>
                  <a:lnTo>
                    <a:pt x="424" y="100"/>
                  </a:lnTo>
                  <a:lnTo>
                    <a:pt x="446" y="110"/>
                  </a:lnTo>
                  <a:lnTo>
                    <a:pt x="466" y="122"/>
                  </a:lnTo>
                  <a:lnTo>
                    <a:pt x="486" y="136"/>
                  </a:lnTo>
                  <a:lnTo>
                    <a:pt x="504" y="152"/>
                  </a:lnTo>
                  <a:lnTo>
                    <a:pt x="520" y="170"/>
                  </a:lnTo>
                  <a:lnTo>
                    <a:pt x="534" y="190"/>
                  </a:lnTo>
                  <a:lnTo>
                    <a:pt x="546" y="210"/>
                  </a:lnTo>
                  <a:lnTo>
                    <a:pt x="556" y="232"/>
                  </a:lnTo>
                  <a:lnTo>
                    <a:pt x="564" y="254"/>
                  </a:lnTo>
                  <a:lnTo>
                    <a:pt x="570" y="278"/>
                  </a:lnTo>
                  <a:lnTo>
                    <a:pt x="574" y="302"/>
                  </a:lnTo>
                  <a:lnTo>
                    <a:pt x="576" y="328"/>
                  </a:lnTo>
                  <a:lnTo>
                    <a:pt x="574" y="354"/>
                  </a:lnTo>
                  <a:lnTo>
                    <a:pt x="570" y="378"/>
                  </a:lnTo>
                  <a:lnTo>
                    <a:pt x="564" y="402"/>
                  </a:lnTo>
                  <a:lnTo>
                    <a:pt x="556" y="424"/>
                  </a:lnTo>
                  <a:lnTo>
                    <a:pt x="546" y="446"/>
                  </a:lnTo>
                  <a:lnTo>
                    <a:pt x="534" y="466"/>
                  </a:lnTo>
                  <a:lnTo>
                    <a:pt x="520" y="486"/>
                  </a:lnTo>
                  <a:lnTo>
                    <a:pt x="504" y="504"/>
                  </a:lnTo>
                  <a:lnTo>
                    <a:pt x="486" y="520"/>
                  </a:lnTo>
                  <a:lnTo>
                    <a:pt x="466" y="534"/>
                  </a:lnTo>
                  <a:lnTo>
                    <a:pt x="446" y="546"/>
                  </a:lnTo>
                  <a:lnTo>
                    <a:pt x="424" y="556"/>
                  </a:lnTo>
                  <a:lnTo>
                    <a:pt x="402" y="564"/>
                  </a:lnTo>
                  <a:lnTo>
                    <a:pt x="378" y="570"/>
                  </a:lnTo>
                  <a:lnTo>
                    <a:pt x="354" y="574"/>
                  </a:lnTo>
                  <a:lnTo>
                    <a:pt x="328" y="576"/>
                  </a:lnTo>
                  <a:lnTo>
                    <a:pt x="302" y="574"/>
                  </a:lnTo>
                  <a:lnTo>
                    <a:pt x="278" y="570"/>
                  </a:lnTo>
                  <a:lnTo>
                    <a:pt x="254" y="564"/>
                  </a:lnTo>
                  <a:lnTo>
                    <a:pt x="232" y="556"/>
                  </a:lnTo>
                  <a:lnTo>
                    <a:pt x="210" y="546"/>
                  </a:lnTo>
                  <a:lnTo>
                    <a:pt x="190" y="534"/>
                  </a:lnTo>
                  <a:lnTo>
                    <a:pt x="170" y="520"/>
                  </a:lnTo>
                  <a:lnTo>
                    <a:pt x="152" y="504"/>
                  </a:lnTo>
                  <a:lnTo>
                    <a:pt x="136" y="486"/>
                  </a:lnTo>
                  <a:lnTo>
                    <a:pt x="122" y="466"/>
                  </a:lnTo>
                  <a:lnTo>
                    <a:pt x="110" y="446"/>
                  </a:lnTo>
                  <a:lnTo>
                    <a:pt x="100" y="424"/>
                  </a:lnTo>
                  <a:lnTo>
                    <a:pt x="92" y="402"/>
                  </a:lnTo>
                  <a:lnTo>
                    <a:pt x="86" y="378"/>
                  </a:lnTo>
                  <a:lnTo>
                    <a:pt x="82" y="354"/>
                  </a:lnTo>
                  <a:lnTo>
                    <a:pt x="80" y="3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28999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89" name="Freeform 5"/>
            <p:cNvSpPr>
              <a:spLocks noEditPoints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449731" y="5990746"/>
              <a:ext cx="2317659" cy="2317659"/>
            </a:xfrm>
            <a:custGeom>
              <a:avLst/>
              <a:gdLst>
                <a:gd name="T0" fmla="*/ 0 w 944"/>
                <a:gd name="T1" fmla="*/ 496 h 944"/>
                <a:gd name="T2" fmla="*/ 10 w 944"/>
                <a:gd name="T3" fmla="*/ 568 h 944"/>
                <a:gd name="T4" fmla="*/ 58 w 944"/>
                <a:gd name="T5" fmla="*/ 696 h 944"/>
                <a:gd name="T6" fmla="*/ 138 w 944"/>
                <a:gd name="T7" fmla="*/ 806 h 944"/>
                <a:gd name="T8" fmla="*/ 248 w 944"/>
                <a:gd name="T9" fmla="*/ 886 h 944"/>
                <a:gd name="T10" fmla="*/ 376 w 944"/>
                <a:gd name="T11" fmla="*/ 934 h 944"/>
                <a:gd name="T12" fmla="*/ 448 w 944"/>
                <a:gd name="T13" fmla="*/ 944 h 944"/>
                <a:gd name="T14" fmla="*/ 520 w 944"/>
                <a:gd name="T15" fmla="*/ 942 h 944"/>
                <a:gd name="T16" fmla="*/ 612 w 944"/>
                <a:gd name="T17" fmla="*/ 922 h 944"/>
                <a:gd name="T18" fmla="*/ 736 w 944"/>
                <a:gd name="T19" fmla="*/ 864 h 944"/>
                <a:gd name="T20" fmla="*/ 836 w 944"/>
                <a:gd name="T21" fmla="*/ 772 h 944"/>
                <a:gd name="T22" fmla="*/ 906 w 944"/>
                <a:gd name="T23" fmla="*/ 656 h 944"/>
                <a:gd name="T24" fmla="*/ 938 w 944"/>
                <a:gd name="T25" fmla="*/ 544 h 944"/>
                <a:gd name="T26" fmla="*/ 944 w 944"/>
                <a:gd name="T27" fmla="*/ 472 h 944"/>
                <a:gd name="T28" fmla="*/ 938 w 944"/>
                <a:gd name="T29" fmla="*/ 400 h 944"/>
                <a:gd name="T30" fmla="*/ 906 w 944"/>
                <a:gd name="T31" fmla="*/ 288 h 944"/>
                <a:gd name="T32" fmla="*/ 836 w 944"/>
                <a:gd name="T33" fmla="*/ 172 h 944"/>
                <a:gd name="T34" fmla="*/ 736 w 944"/>
                <a:gd name="T35" fmla="*/ 80 h 944"/>
                <a:gd name="T36" fmla="*/ 612 w 944"/>
                <a:gd name="T37" fmla="*/ 22 h 944"/>
                <a:gd name="T38" fmla="*/ 520 w 944"/>
                <a:gd name="T39" fmla="*/ 2 h 944"/>
                <a:gd name="T40" fmla="*/ 448 w 944"/>
                <a:gd name="T41" fmla="*/ 0 h 944"/>
                <a:gd name="T42" fmla="*/ 376 w 944"/>
                <a:gd name="T43" fmla="*/ 10 h 944"/>
                <a:gd name="T44" fmla="*/ 248 w 944"/>
                <a:gd name="T45" fmla="*/ 58 h 944"/>
                <a:gd name="T46" fmla="*/ 138 w 944"/>
                <a:gd name="T47" fmla="*/ 138 h 944"/>
                <a:gd name="T48" fmla="*/ 58 w 944"/>
                <a:gd name="T49" fmla="*/ 248 h 944"/>
                <a:gd name="T50" fmla="*/ 10 w 944"/>
                <a:gd name="T51" fmla="*/ 376 h 944"/>
                <a:gd name="T52" fmla="*/ 0 w 944"/>
                <a:gd name="T53" fmla="*/ 448 h 944"/>
                <a:gd name="T54" fmla="*/ 80 w 944"/>
                <a:gd name="T55" fmla="*/ 472 h 944"/>
                <a:gd name="T56" fmla="*/ 98 w 944"/>
                <a:gd name="T57" fmla="*/ 356 h 944"/>
                <a:gd name="T58" fmla="*/ 148 w 944"/>
                <a:gd name="T59" fmla="*/ 252 h 944"/>
                <a:gd name="T60" fmla="*/ 222 w 944"/>
                <a:gd name="T61" fmla="*/ 170 h 944"/>
                <a:gd name="T62" fmla="*/ 320 w 944"/>
                <a:gd name="T63" fmla="*/ 110 h 944"/>
                <a:gd name="T64" fmla="*/ 432 w 944"/>
                <a:gd name="T65" fmla="*/ 82 h 944"/>
                <a:gd name="T66" fmla="*/ 550 w 944"/>
                <a:gd name="T67" fmla="*/ 88 h 944"/>
                <a:gd name="T68" fmla="*/ 658 w 944"/>
                <a:gd name="T69" fmla="*/ 128 h 944"/>
                <a:gd name="T70" fmla="*/ 750 w 944"/>
                <a:gd name="T71" fmla="*/ 194 h 944"/>
                <a:gd name="T72" fmla="*/ 816 w 944"/>
                <a:gd name="T73" fmla="*/ 286 h 944"/>
                <a:gd name="T74" fmla="*/ 856 w 944"/>
                <a:gd name="T75" fmla="*/ 394 h 944"/>
                <a:gd name="T76" fmla="*/ 862 w 944"/>
                <a:gd name="T77" fmla="*/ 512 h 944"/>
                <a:gd name="T78" fmla="*/ 834 w 944"/>
                <a:gd name="T79" fmla="*/ 624 h 944"/>
                <a:gd name="T80" fmla="*/ 774 w 944"/>
                <a:gd name="T81" fmla="*/ 722 h 944"/>
                <a:gd name="T82" fmla="*/ 692 w 944"/>
                <a:gd name="T83" fmla="*/ 796 h 944"/>
                <a:gd name="T84" fmla="*/ 588 w 944"/>
                <a:gd name="T85" fmla="*/ 846 h 944"/>
                <a:gd name="T86" fmla="*/ 472 w 944"/>
                <a:gd name="T87" fmla="*/ 864 h 944"/>
                <a:gd name="T88" fmla="*/ 356 w 944"/>
                <a:gd name="T89" fmla="*/ 846 h 944"/>
                <a:gd name="T90" fmla="*/ 252 w 944"/>
                <a:gd name="T91" fmla="*/ 796 h 944"/>
                <a:gd name="T92" fmla="*/ 170 w 944"/>
                <a:gd name="T93" fmla="*/ 722 h 944"/>
                <a:gd name="T94" fmla="*/ 110 w 944"/>
                <a:gd name="T95" fmla="*/ 624 h 944"/>
                <a:gd name="T96" fmla="*/ 82 w 944"/>
                <a:gd name="T97" fmla="*/ 512 h 9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44"/>
                <a:gd name="T148" fmla="*/ 0 h 944"/>
                <a:gd name="T149" fmla="*/ 944 w 944"/>
                <a:gd name="T150" fmla="*/ 944 h 9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44" h="944">
                  <a:moveTo>
                    <a:pt x="0" y="472"/>
                  </a:moveTo>
                  <a:lnTo>
                    <a:pt x="0" y="472"/>
                  </a:lnTo>
                  <a:lnTo>
                    <a:pt x="0" y="496"/>
                  </a:lnTo>
                  <a:lnTo>
                    <a:pt x="2" y="520"/>
                  </a:lnTo>
                  <a:lnTo>
                    <a:pt x="6" y="544"/>
                  </a:lnTo>
                  <a:lnTo>
                    <a:pt x="10" y="568"/>
                  </a:lnTo>
                  <a:lnTo>
                    <a:pt x="22" y="612"/>
                  </a:lnTo>
                  <a:lnTo>
                    <a:pt x="38" y="656"/>
                  </a:lnTo>
                  <a:lnTo>
                    <a:pt x="58" y="696"/>
                  </a:lnTo>
                  <a:lnTo>
                    <a:pt x="80" y="736"/>
                  </a:lnTo>
                  <a:lnTo>
                    <a:pt x="108" y="772"/>
                  </a:lnTo>
                  <a:lnTo>
                    <a:pt x="138" y="806"/>
                  </a:lnTo>
                  <a:lnTo>
                    <a:pt x="172" y="836"/>
                  </a:lnTo>
                  <a:lnTo>
                    <a:pt x="208" y="864"/>
                  </a:lnTo>
                  <a:lnTo>
                    <a:pt x="248" y="886"/>
                  </a:lnTo>
                  <a:lnTo>
                    <a:pt x="288" y="906"/>
                  </a:lnTo>
                  <a:lnTo>
                    <a:pt x="332" y="922"/>
                  </a:lnTo>
                  <a:lnTo>
                    <a:pt x="376" y="934"/>
                  </a:lnTo>
                  <a:lnTo>
                    <a:pt x="400" y="938"/>
                  </a:lnTo>
                  <a:lnTo>
                    <a:pt x="424" y="942"/>
                  </a:lnTo>
                  <a:lnTo>
                    <a:pt x="448" y="944"/>
                  </a:lnTo>
                  <a:lnTo>
                    <a:pt x="472" y="944"/>
                  </a:lnTo>
                  <a:lnTo>
                    <a:pt x="496" y="944"/>
                  </a:lnTo>
                  <a:lnTo>
                    <a:pt x="520" y="942"/>
                  </a:lnTo>
                  <a:lnTo>
                    <a:pt x="544" y="938"/>
                  </a:lnTo>
                  <a:lnTo>
                    <a:pt x="568" y="934"/>
                  </a:lnTo>
                  <a:lnTo>
                    <a:pt x="612" y="922"/>
                  </a:lnTo>
                  <a:lnTo>
                    <a:pt x="656" y="906"/>
                  </a:lnTo>
                  <a:lnTo>
                    <a:pt x="696" y="886"/>
                  </a:lnTo>
                  <a:lnTo>
                    <a:pt x="736" y="864"/>
                  </a:lnTo>
                  <a:lnTo>
                    <a:pt x="772" y="836"/>
                  </a:lnTo>
                  <a:lnTo>
                    <a:pt x="806" y="806"/>
                  </a:lnTo>
                  <a:lnTo>
                    <a:pt x="836" y="772"/>
                  </a:lnTo>
                  <a:lnTo>
                    <a:pt x="864" y="736"/>
                  </a:lnTo>
                  <a:lnTo>
                    <a:pt x="886" y="696"/>
                  </a:lnTo>
                  <a:lnTo>
                    <a:pt x="906" y="656"/>
                  </a:lnTo>
                  <a:lnTo>
                    <a:pt x="922" y="612"/>
                  </a:lnTo>
                  <a:lnTo>
                    <a:pt x="934" y="568"/>
                  </a:lnTo>
                  <a:lnTo>
                    <a:pt x="938" y="544"/>
                  </a:lnTo>
                  <a:lnTo>
                    <a:pt x="942" y="520"/>
                  </a:lnTo>
                  <a:lnTo>
                    <a:pt x="944" y="496"/>
                  </a:lnTo>
                  <a:lnTo>
                    <a:pt x="944" y="472"/>
                  </a:lnTo>
                  <a:lnTo>
                    <a:pt x="944" y="448"/>
                  </a:lnTo>
                  <a:lnTo>
                    <a:pt x="942" y="424"/>
                  </a:lnTo>
                  <a:lnTo>
                    <a:pt x="938" y="400"/>
                  </a:lnTo>
                  <a:lnTo>
                    <a:pt x="934" y="376"/>
                  </a:lnTo>
                  <a:lnTo>
                    <a:pt x="922" y="332"/>
                  </a:lnTo>
                  <a:lnTo>
                    <a:pt x="906" y="288"/>
                  </a:lnTo>
                  <a:lnTo>
                    <a:pt x="886" y="248"/>
                  </a:lnTo>
                  <a:lnTo>
                    <a:pt x="864" y="208"/>
                  </a:lnTo>
                  <a:lnTo>
                    <a:pt x="836" y="172"/>
                  </a:lnTo>
                  <a:lnTo>
                    <a:pt x="806" y="138"/>
                  </a:lnTo>
                  <a:lnTo>
                    <a:pt x="772" y="108"/>
                  </a:lnTo>
                  <a:lnTo>
                    <a:pt x="736" y="80"/>
                  </a:lnTo>
                  <a:lnTo>
                    <a:pt x="696" y="58"/>
                  </a:lnTo>
                  <a:lnTo>
                    <a:pt x="656" y="38"/>
                  </a:lnTo>
                  <a:lnTo>
                    <a:pt x="612" y="22"/>
                  </a:lnTo>
                  <a:lnTo>
                    <a:pt x="568" y="10"/>
                  </a:lnTo>
                  <a:lnTo>
                    <a:pt x="544" y="6"/>
                  </a:lnTo>
                  <a:lnTo>
                    <a:pt x="520" y="2"/>
                  </a:lnTo>
                  <a:lnTo>
                    <a:pt x="496" y="0"/>
                  </a:lnTo>
                  <a:lnTo>
                    <a:pt x="472" y="0"/>
                  </a:lnTo>
                  <a:lnTo>
                    <a:pt x="448" y="0"/>
                  </a:lnTo>
                  <a:lnTo>
                    <a:pt x="424" y="2"/>
                  </a:lnTo>
                  <a:lnTo>
                    <a:pt x="400" y="6"/>
                  </a:lnTo>
                  <a:lnTo>
                    <a:pt x="376" y="10"/>
                  </a:lnTo>
                  <a:lnTo>
                    <a:pt x="332" y="22"/>
                  </a:lnTo>
                  <a:lnTo>
                    <a:pt x="288" y="38"/>
                  </a:lnTo>
                  <a:lnTo>
                    <a:pt x="248" y="58"/>
                  </a:lnTo>
                  <a:lnTo>
                    <a:pt x="208" y="80"/>
                  </a:lnTo>
                  <a:lnTo>
                    <a:pt x="172" y="108"/>
                  </a:lnTo>
                  <a:lnTo>
                    <a:pt x="138" y="138"/>
                  </a:lnTo>
                  <a:lnTo>
                    <a:pt x="108" y="172"/>
                  </a:lnTo>
                  <a:lnTo>
                    <a:pt x="80" y="208"/>
                  </a:lnTo>
                  <a:lnTo>
                    <a:pt x="58" y="248"/>
                  </a:lnTo>
                  <a:lnTo>
                    <a:pt x="38" y="288"/>
                  </a:lnTo>
                  <a:lnTo>
                    <a:pt x="22" y="332"/>
                  </a:lnTo>
                  <a:lnTo>
                    <a:pt x="10" y="376"/>
                  </a:lnTo>
                  <a:lnTo>
                    <a:pt x="6" y="400"/>
                  </a:lnTo>
                  <a:lnTo>
                    <a:pt x="2" y="424"/>
                  </a:lnTo>
                  <a:lnTo>
                    <a:pt x="0" y="448"/>
                  </a:lnTo>
                  <a:lnTo>
                    <a:pt x="0" y="472"/>
                  </a:lnTo>
                  <a:close/>
                  <a:moveTo>
                    <a:pt x="80" y="472"/>
                  </a:moveTo>
                  <a:lnTo>
                    <a:pt x="80" y="472"/>
                  </a:lnTo>
                  <a:lnTo>
                    <a:pt x="82" y="432"/>
                  </a:lnTo>
                  <a:lnTo>
                    <a:pt x="88" y="394"/>
                  </a:lnTo>
                  <a:lnTo>
                    <a:pt x="98" y="356"/>
                  </a:lnTo>
                  <a:lnTo>
                    <a:pt x="110" y="320"/>
                  </a:lnTo>
                  <a:lnTo>
                    <a:pt x="128" y="286"/>
                  </a:lnTo>
                  <a:lnTo>
                    <a:pt x="148" y="252"/>
                  </a:lnTo>
                  <a:lnTo>
                    <a:pt x="170" y="222"/>
                  </a:lnTo>
                  <a:lnTo>
                    <a:pt x="194" y="194"/>
                  </a:lnTo>
                  <a:lnTo>
                    <a:pt x="222" y="170"/>
                  </a:lnTo>
                  <a:lnTo>
                    <a:pt x="252" y="148"/>
                  </a:lnTo>
                  <a:lnTo>
                    <a:pt x="286" y="128"/>
                  </a:lnTo>
                  <a:lnTo>
                    <a:pt x="320" y="110"/>
                  </a:lnTo>
                  <a:lnTo>
                    <a:pt x="356" y="98"/>
                  </a:lnTo>
                  <a:lnTo>
                    <a:pt x="394" y="88"/>
                  </a:lnTo>
                  <a:lnTo>
                    <a:pt x="432" y="82"/>
                  </a:lnTo>
                  <a:lnTo>
                    <a:pt x="472" y="80"/>
                  </a:lnTo>
                  <a:lnTo>
                    <a:pt x="512" y="82"/>
                  </a:lnTo>
                  <a:lnTo>
                    <a:pt x="550" y="88"/>
                  </a:lnTo>
                  <a:lnTo>
                    <a:pt x="588" y="98"/>
                  </a:lnTo>
                  <a:lnTo>
                    <a:pt x="624" y="110"/>
                  </a:lnTo>
                  <a:lnTo>
                    <a:pt x="658" y="128"/>
                  </a:lnTo>
                  <a:lnTo>
                    <a:pt x="692" y="148"/>
                  </a:lnTo>
                  <a:lnTo>
                    <a:pt x="722" y="170"/>
                  </a:lnTo>
                  <a:lnTo>
                    <a:pt x="750" y="194"/>
                  </a:lnTo>
                  <a:lnTo>
                    <a:pt x="774" y="222"/>
                  </a:lnTo>
                  <a:lnTo>
                    <a:pt x="796" y="252"/>
                  </a:lnTo>
                  <a:lnTo>
                    <a:pt x="816" y="286"/>
                  </a:lnTo>
                  <a:lnTo>
                    <a:pt x="834" y="320"/>
                  </a:lnTo>
                  <a:lnTo>
                    <a:pt x="846" y="356"/>
                  </a:lnTo>
                  <a:lnTo>
                    <a:pt x="856" y="394"/>
                  </a:lnTo>
                  <a:lnTo>
                    <a:pt x="862" y="432"/>
                  </a:lnTo>
                  <a:lnTo>
                    <a:pt x="864" y="472"/>
                  </a:lnTo>
                  <a:lnTo>
                    <a:pt x="862" y="512"/>
                  </a:lnTo>
                  <a:lnTo>
                    <a:pt x="856" y="550"/>
                  </a:lnTo>
                  <a:lnTo>
                    <a:pt x="846" y="588"/>
                  </a:lnTo>
                  <a:lnTo>
                    <a:pt x="834" y="624"/>
                  </a:lnTo>
                  <a:lnTo>
                    <a:pt x="816" y="658"/>
                  </a:lnTo>
                  <a:lnTo>
                    <a:pt x="796" y="692"/>
                  </a:lnTo>
                  <a:lnTo>
                    <a:pt x="774" y="722"/>
                  </a:lnTo>
                  <a:lnTo>
                    <a:pt x="750" y="750"/>
                  </a:lnTo>
                  <a:lnTo>
                    <a:pt x="722" y="774"/>
                  </a:lnTo>
                  <a:lnTo>
                    <a:pt x="692" y="796"/>
                  </a:lnTo>
                  <a:lnTo>
                    <a:pt x="658" y="816"/>
                  </a:lnTo>
                  <a:lnTo>
                    <a:pt x="624" y="834"/>
                  </a:lnTo>
                  <a:lnTo>
                    <a:pt x="588" y="846"/>
                  </a:lnTo>
                  <a:lnTo>
                    <a:pt x="550" y="856"/>
                  </a:lnTo>
                  <a:lnTo>
                    <a:pt x="512" y="862"/>
                  </a:lnTo>
                  <a:lnTo>
                    <a:pt x="472" y="864"/>
                  </a:lnTo>
                  <a:lnTo>
                    <a:pt x="432" y="862"/>
                  </a:lnTo>
                  <a:lnTo>
                    <a:pt x="394" y="856"/>
                  </a:lnTo>
                  <a:lnTo>
                    <a:pt x="356" y="846"/>
                  </a:lnTo>
                  <a:lnTo>
                    <a:pt x="320" y="834"/>
                  </a:lnTo>
                  <a:lnTo>
                    <a:pt x="286" y="816"/>
                  </a:lnTo>
                  <a:lnTo>
                    <a:pt x="252" y="796"/>
                  </a:lnTo>
                  <a:lnTo>
                    <a:pt x="222" y="774"/>
                  </a:lnTo>
                  <a:lnTo>
                    <a:pt x="194" y="750"/>
                  </a:lnTo>
                  <a:lnTo>
                    <a:pt x="170" y="722"/>
                  </a:lnTo>
                  <a:lnTo>
                    <a:pt x="148" y="692"/>
                  </a:lnTo>
                  <a:lnTo>
                    <a:pt x="128" y="658"/>
                  </a:lnTo>
                  <a:lnTo>
                    <a:pt x="110" y="624"/>
                  </a:lnTo>
                  <a:lnTo>
                    <a:pt x="98" y="588"/>
                  </a:lnTo>
                  <a:lnTo>
                    <a:pt x="88" y="550"/>
                  </a:lnTo>
                  <a:lnTo>
                    <a:pt x="82" y="512"/>
                  </a:lnTo>
                  <a:lnTo>
                    <a:pt x="80" y="47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20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  <p:sp>
          <p:nvSpPr>
            <p:cNvPr id="1048690" name="Freeform 6"/>
            <p:cNvSpPr>
              <a:spLocks noEditPoints="1"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096190" y="5637205"/>
              <a:ext cx="3024742" cy="3024742"/>
            </a:xfrm>
            <a:custGeom>
              <a:avLst/>
              <a:gdLst>
                <a:gd name="T0" fmla="*/ 8 w 1232"/>
                <a:gd name="T1" fmla="*/ 710 h 1232"/>
                <a:gd name="T2" fmla="*/ 48 w 1232"/>
                <a:gd name="T3" fmla="*/ 856 h 1232"/>
                <a:gd name="T4" fmla="*/ 122 w 1232"/>
                <a:gd name="T5" fmla="*/ 984 h 1232"/>
                <a:gd name="T6" fmla="*/ 224 w 1232"/>
                <a:gd name="T7" fmla="*/ 1092 h 1232"/>
                <a:gd name="T8" fmla="*/ 350 w 1232"/>
                <a:gd name="T9" fmla="*/ 1172 h 1232"/>
                <a:gd name="T10" fmla="*/ 492 w 1232"/>
                <a:gd name="T11" fmla="*/ 1220 h 1232"/>
                <a:gd name="T12" fmla="*/ 648 w 1232"/>
                <a:gd name="T13" fmla="*/ 1232 h 1232"/>
                <a:gd name="T14" fmla="*/ 798 w 1232"/>
                <a:gd name="T15" fmla="*/ 1204 h 1232"/>
                <a:gd name="T16" fmla="*/ 936 w 1232"/>
                <a:gd name="T17" fmla="*/ 1142 h 1232"/>
                <a:gd name="T18" fmla="*/ 1052 w 1232"/>
                <a:gd name="T19" fmla="*/ 1052 h 1232"/>
                <a:gd name="T20" fmla="*/ 1142 w 1232"/>
                <a:gd name="T21" fmla="*/ 936 h 1232"/>
                <a:gd name="T22" fmla="*/ 1204 w 1232"/>
                <a:gd name="T23" fmla="*/ 798 h 1232"/>
                <a:gd name="T24" fmla="*/ 1232 w 1232"/>
                <a:gd name="T25" fmla="*/ 648 h 1232"/>
                <a:gd name="T26" fmla="*/ 1220 w 1232"/>
                <a:gd name="T27" fmla="*/ 492 h 1232"/>
                <a:gd name="T28" fmla="*/ 1172 w 1232"/>
                <a:gd name="T29" fmla="*/ 350 h 1232"/>
                <a:gd name="T30" fmla="*/ 1092 w 1232"/>
                <a:gd name="T31" fmla="*/ 224 h 1232"/>
                <a:gd name="T32" fmla="*/ 984 w 1232"/>
                <a:gd name="T33" fmla="*/ 122 h 1232"/>
                <a:gd name="T34" fmla="*/ 856 w 1232"/>
                <a:gd name="T35" fmla="*/ 48 h 1232"/>
                <a:gd name="T36" fmla="*/ 710 w 1232"/>
                <a:gd name="T37" fmla="*/ 8 h 1232"/>
                <a:gd name="T38" fmla="*/ 554 w 1232"/>
                <a:gd name="T39" fmla="*/ 4 h 1232"/>
                <a:gd name="T40" fmla="*/ 404 w 1232"/>
                <a:gd name="T41" fmla="*/ 38 h 1232"/>
                <a:gd name="T42" fmla="*/ 272 w 1232"/>
                <a:gd name="T43" fmla="*/ 106 h 1232"/>
                <a:gd name="T44" fmla="*/ 160 w 1232"/>
                <a:gd name="T45" fmla="*/ 202 h 1232"/>
                <a:gd name="T46" fmla="*/ 74 w 1232"/>
                <a:gd name="T47" fmla="*/ 322 h 1232"/>
                <a:gd name="T48" fmla="*/ 20 w 1232"/>
                <a:gd name="T49" fmla="*/ 462 h 1232"/>
                <a:gd name="T50" fmla="*/ 0 w 1232"/>
                <a:gd name="T51" fmla="*/ 616 h 1232"/>
                <a:gd name="T52" fmla="*/ 86 w 1232"/>
                <a:gd name="T53" fmla="*/ 534 h 1232"/>
                <a:gd name="T54" fmla="*/ 122 w 1232"/>
                <a:gd name="T55" fmla="*/ 408 h 1232"/>
                <a:gd name="T56" fmla="*/ 186 w 1232"/>
                <a:gd name="T57" fmla="*/ 296 h 1232"/>
                <a:gd name="T58" fmla="*/ 276 w 1232"/>
                <a:gd name="T59" fmla="*/ 202 h 1232"/>
                <a:gd name="T60" fmla="*/ 384 w 1232"/>
                <a:gd name="T61" fmla="*/ 132 h 1232"/>
                <a:gd name="T62" fmla="*/ 508 w 1232"/>
                <a:gd name="T63" fmla="*/ 90 h 1232"/>
                <a:gd name="T64" fmla="*/ 644 w 1232"/>
                <a:gd name="T65" fmla="*/ 80 h 1232"/>
                <a:gd name="T66" fmla="*/ 776 w 1232"/>
                <a:gd name="T67" fmla="*/ 104 h 1232"/>
                <a:gd name="T68" fmla="*/ 894 w 1232"/>
                <a:gd name="T69" fmla="*/ 158 h 1232"/>
                <a:gd name="T70" fmla="*/ 994 w 1232"/>
                <a:gd name="T71" fmla="*/ 238 h 1232"/>
                <a:gd name="T72" fmla="*/ 1074 w 1232"/>
                <a:gd name="T73" fmla="*/ 338 h 1232"/>
                <a:gd name="T74" fmla="*/ 1128 w 1232"/>
                <a:gd name="T75" fmla="*/ 456 h 1232"/>
                <a:gd name="T76" fmla="*/ 1152 w 1232"/>
                <a:gd name="T77" fmla="*/ 588 h 1232"/>
                <a:gd name="T78" fmla="*/ 1142 w 1232"/>
                <a:gd name="T79" fmla="*/ 724 h 1232"/>
                <a:gd name="T80" fmla="*/ 1100 w 1232"/>
                <a:gd name="T81" fmla="*/ 848 h 1232"/>
                <a:gd name="T82" fmla="*/ 1030 w 1232"/>
                <a:gd name="T83" fmla="*/ 956 h 1232"/>
                <a:gd name="T84" fmla="*/ 936 w 1232"/>
                <a:gd name="T85" fmla="*/ 1046 h 1232"/>
                <a:gd name="T86" fmla="*/ 824 w 1232"/>
                <a:gd name="T87" fmla="*/ 1110 h 1232"/>
                <a:gd name="T88" fmla="*/ 698 w 1232"/>
                <a:gd name="T89" fmla="*/ 1146 h 1232"/>
                <a:gd name="T90" fmla="*/ 562 w 1232"/>
                <a:gd name="T91" fmla="*/ 1150 h 1232"/>
                <a:gd name="T92" fmla="*/ 432 w 1232"/>
                <a:gd name="T93" fmla="*/ 1120 h 1232"/>
                <a:gd name="T94" fmla="*/ 316 w 1232"/>
                <a:gd name="T95" fmla="*/ 1060 h 1232"/>
                <a:gd name="T96" fmla="*/ 220 w 1232"/>
                <a:gd name="T97" fmla="*/ 976 h 1232"/>
                <a:gd name="T98" fmla="*/ 144 w 1232"/>
                <a:gd name="T99" fmla="*/ 872 h 1232"/>
                <a:gd name="T100" fmla="*/ 96 w 1232"/>
                <a:gd name="T101" fmla="*/ 750 h 1232"/>
                <a:gd name="T102" fmla="*/ 80 w 1232"/>
                <a:gd name="T103" fmla="*/ 616 h 1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32"/>
                <a:gd name="T157" fmla="*/ 0 h 1232"/>
                <a:gd name="T158" fmla="*/ 1232 w 1232"/>
                <a:gd name="T159" fmla="*/ 1232 h 123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32" h="1232">
                  <a:moveTo>
                    <a:pt x="0" y="616"/>
                  </a:moveTo>
                  <a:lnTo>
                    <a:pt x="0" y="616"/>
                  </a:lnTo>
                  <a:lnTo>
                    <a:pt x="0" y="648"/>
                  </a:lnTo>
                  <a:lnTo>
                    <a:pt x="4" y="678"/>
                  </a:lnTo>
                  <a:lnTo>
                    <a:pt x="8" y="710"/>
                  </a:lnTo>
                  <a:lnTo>
                    <a:pt x="12" y="740"/>
                  </a:lnTo>
                  <a:lnTo>
                    <a:pt x="20" y="770"/>
                  </a:lnTo>
                  <a:lnTo>
                    <a:pt x="28" y="798"/>
                  </a:lnTo>
                  <a:lnTo>
                    <a:pt x="38" y="828"/>
                  </a:lnTo>
                  <a:lnTo>
                    <a:pt x="48" y="856"/>
                  </a:lnTo>
                  <a:lnTo>
                    <a:pt x="60" y="882"/>
                  </a:lnTo>
                  <a:lnTo>
                    <a:pt x="74" y="910"/>
                  </a:lnTo>
                  <a:lnTo>
                    <a:pt x="90" y="936"/>
                  </a:lnTo>
                  <a:lnTo>
                    <a:pt x="106" y="960"/>
                  </a:lnTo>
                  <a:lnTo>
                    <a:pt x="122" y="984"/>
                  </a:lnTo>
                  <a:lnTo>
                    <a:pt x="140" y="1008"/>
                  </a:lnTo>
                  <a:lnTo>
                    <a:pt x="160" y="1030"/>
                  </a:lnTo>
                  <a:lnTo>
                    <a:pt x="180" y="1052"/>
                  </a:lnTo>
                  <a:lnTo>
                    <a:pt x="202" y="1072"/>
                  </a:lnTo>
                  <a:lnTo>
                    <a:pt x="224" y="1092"/>
                  </a:lnTo>
                  <a:lnTo>
                    <a:pt x="248" y="1110"/>
                  </a:lnTo>
                  <a:lnTo>
                    <a:pt x="272" y="1126"/>
                  </a:lnTo>
                  <a:lnTo>
                    <a:pt x="296" y="1142"/>
                  </a:lnTo>
                  <a:lnTo>
                    <a:pt x="322" y="1158"/>
                  </a:lnTo>
                  <a:lnTo>
                    <a:pt x="350" y="1172"/>
                  </a:lnTo>
                  <a:lnTo>
                    <a:pt x="376" y="1184"/>
                  </a:lnTo>
                  <a:lnTo>
                    <a:pt x="404" y="1194"/>
                  </a:lnTo>
                  <a:lnTo>
                    <a:pt x="434" y="1204"/>
                  </a:lnTo>
                  <a:lnTo>
                    <a:pt x="462" y="1212"/>
                  </a:lnTo>
                  <a:lnTo>
                    <a:pt x="492" y="1220"/>
                  </a:lnTo>
                  <a:lnTo>
                    <a:pt x="522" y="1224"/>
                  </a:lnTo>
                  <a:lnTo>
                    <a:pt x="554" y="1228"/>
                  </a:lnTo>
                  <a:lnTo>
                    <a:pt x="584" y="1232"/>
                  </a:lnTo>
                  <a:lnTo>
                    <a:pt x="616" y="1232"/>
                  </a:lnTo>
                  <a:lnTo>
                    <a:pt x="648" y="1232"/>
                  </a:lnTo>
                  <a:lnTo>
                    <a:pt x="678" y="1228"/>
                  </a:lnTo>
                  <a:lnTo>
                    <a:pt x="710" y="1224"/>
                  </a:lnTo>
                  <a:lnTo>
                    <a:pt x="740" y="1220"/>
                  </a:lnTo>
                  <a:lnTo>
                    <a:pt x="770" y="1212"/>
                  </a:lnTo>
                  <a:lnTo>
                    <a:pt x="798" y="1204"/>
                  </a:lnTo>
                  <a:lnTo>
                    <a:pt x="828" y="1194"/>
                  </a:lnTo>
                  <a:lnTo>
                    <a:pt x="856" y="1184"/>
                  </a:lnTo>
                  <a:lnTo>
                    <a:pt x="882" y="1172"/>
                  </a:lnTo>
                  <a:lnTo>
                    <a:pt x="910" y="1158"/>
                  </a:lnTo>
                  <a:lnTo>
                    <a:pt x="936" y="1142"/>
                  </a:lnTo>
                  <a:lnTo>
                    <a:pt x="960" y="1126"/>
                  </a:lnTo>
                  <a:lnTo>
                    <a:pt x="984" y="1110"/>
                  </a:lnTo>
                  <a:lnTo>
                    <a:pt x="1008" y="1092"/>
                  </a:lnTo>
                  <a:lnTo>
                    <a:pt x="1030" y="1072"/>
                  </a:lnTo>
                  <a:lnTo>
                    <a:pt x="1052" y="1052"/>
                  </a:lnTo>
                  <a:lnTo>
                    <a:pt x="1072" y="1030"/>
                  </a:lnTo>
                  <a:lnTo>
                    <a:pt x="1092" y="1008"/>
                  </a:lnTo>
                  <a:lnTo>
                    <a:pt x="1110" y="984"/>
                  </a:lnTo>
                  <a:lnTo>
                    <a:pt x="1126" y="960"/>
                  </a:lnTo>
                  <a:lnTo>
                    <a:pt x="1142" y="936"/>
                  </a:lnTo>
                  <a:lnTo>
                    <a:pt x="1158" y="910"/>
                  </a:lnTo>
                  <a:lnTo>
                    <a:pt x="1172" y="882"/>
                  </a:lnTo>
                  <a:lnTo>
                    <a:pt x="1184" y="856"/>
                  </a:lnTo>
                  <a:lnTo>
                    <a:pt x="1194" y="828"/>
                  </a:lnTo>
                  <a:lnTo>
                    <a:pt x="1204" y="798"/>
                  </a:lnTo>
                  <a:lnTo>
                    <a:pt x="1212" y="770"/>
                  </a:lnTo>
                  <a:lnTo>
                    <a:pt x="1220" y="740"/>
                  </a:lnTo>
                  <a:lnTo>
                    <a:pt x="1224" y="710"/>
                  </a:lnTo>
                  <a:lnTo>
                    <a:pt x="1228" y="678"/>
                  </a:lnTo>
                  <a:lnTo>
                    <a:pt x="1232" y="648"/>
                  </a:lnTo>
                  <a:lnTo>
                    <a:pt x="1232" y="616"/>
                  </a:lnTo>
                  <a:lnTo>
                    <a:pt x="1232" y="584"/>
                  </a:lnTo>
                  <a:lnTo>
                    <a:pt x="1228" y="554"/>
                  </a:lnTo>
                  <a:lnTo>
                    <a:pt x="1224" y="522"/>
                  </a:lnTo>
                  <a:lnTo>
                    <a:pt x="1220" y="492"/>
                  </a:lnTo>
                  <a:lnTo>
                    <a:pt x="1212" y="462"/>
                  </a:lnTo>
                  <a:lnTo>
                    <a:pt x="1204" y="434"/>
                  </a:lnTo>
                  <a:lnTo>
                    <a:pt x="1194" y="404"/>
                  </a:lnTo>
                  <a:lnTo>
                    <a:pt x="1184" y="376"/>
                  </a:lnTo>
                  <a:lnTo>
                    <a:pt x="1172" y="350"/>
                  </a:lnTo>
                  <a:lnTo>
                    <a:pt x="1158" y="322"/>
                  </a:lnTo>
                  <a:lnTo>
                    <a:pt x="1142" y="296"/>
                  </a:lnTo>
                  <a:lnTo>
                    <a:pt x="1126" y="272"/>
                  </a:lnTo>
                  <a:lnTo>
                    <a:pt x="1110" y="248"/>
                  </a:lnTo>
                  <a:lnTo>
                    <a:pt x="1092" y="224"/>
                  </a:lnTo>
                  <a:lnTo>
                    <a:pt x="1072" y="202"/>
                  </a:lnTo>
                  <a:lnTo>
                    <a:pt x="1052" y="180"/>
                  </a:lnTo>
                  <a:lnTo>
                    <a:pt x="1030" y="160"/>
                  </a:lnTo>
                  <a:lnTo>
                    <a:pt x="1008" y="140"/>
                  </a:lnTo>
                  <a:lnTo>
                    <a:pt x="984" y="122"/>
                  </a:lnTo>
                  <a:lnTo>
                    <a:pt x="960" y="106"/>
                  </a:lnTo>
                  <a:lnTo>
                    <a:pt x="936" y="90"/>
                  </a:lnTo>
                  <a:lnTo>
                    <a:pt x="910" y="74"/>
                  </a:lnTo>
                  <a:lnTo>
                    <a:pt x="882" y="60"/>
                  </a:lnTo>
                  <a:lnTo>
                    <a:pt x="856" y="48"/>
                  </a:lnTo>
                  <a:lnTo>
                    <a:pt x="828" y="38"/>
                  </a:lnTo>
                  <a:lnTo>
                    <a:pt x="798" y="28"/>
                  </a:lnTo>
                  <a:lnTo>
                    <a:pt x="770" y="20"/>
                  </a:lnTo>
                  <a:lnTo>
                    <a:pt x="740" y="12"/>
                  </a:lnTo>
                  <a:lnTo>
                    <a:pt x="710" y="8"/>
                  </a:lnTo>
                  <a:lnTo>
                    <a:pt x="678" y="4"/>
                  </a:lnTo>
                  <a:lnTo>
                    <a:pt x="648" y="0"/>
                  </a:lnTo>
                  <a:lnTo>
                    <a:pt x="616" y="0"/>
                  </a:lnTo>
                  <a:lnTo>
                    <a:pt x="584" y="0"/>
                  </a:lnTo>
                  <a:lnTo>
                    <a:pt x="554" y="4"/>
                  </a:lnTo>
                  <a:lnTo>
                    <a:pt x="522" y="8"/>
                  </a:lnTo>
                  <a:lnTo>
                    <a:pt x="492" y="12"/>
                  </a:lnTo>
                  <a:lnTo>
                    <a:pt x="462" y="20"/>
                  </a:lnTo>
                  <a:lnTo>
                    <a:pt x="434" y="28"/>
                  </a:lnTo>
                  <a:lnTo>
                    <a:pt x="404" y="38"/>
                  </a:lnTo>
                  <a:lnTo>
                    <a:pt x="376" y="48"/>
                  </a:lnTo>
                  <a:lnTo>
                    <a:pt x="350" y="60"/>
                  </a:lnTo>
                  <a:lnTo>
                    <a:pt x="322" y="74"/>
                  </a:lnTo>
                  <a:lnTo>
                    <a:pt x="296" y="90"/>
                  </a:lnTo>
                  <a:lnTo>
                    <a:pt x="272" y="106"/>
                  </a:lnTo>
                  <a:lnTo>
                    <a:pt x="248" y="122"/>
                  </a:lnTo>
                  <a:lnTo>
                    <a:pt x="224" y="140"/>
                  </a:lnTo>
                  <a:lnTo>
                    <a:pt x="202" y="160"/>
                  </a:lnTo>
                  <a:lnTo>
                    <a:pt x="180" y="180"/>
                  </a:lnTo>
                  <a:lnTo>
                    <a:pt x="160" y="202"/>
                  </a:lnTo>
                  <a:lnTo>
                    <a:pt x="140" y="224"/>
                  </a:lnTo>
                  <a:lnTo>
                    <a:pt x="122" y="248"/>
                  </a:lnTo>
                  <a:lnTo>
                    <a:pt x="106" y="272"/>
                  </a:lnTo>
                  <a:lnTo>
                    <a:pt x="90" y="296"/>
                  </a:lnTo>
                  <a:lnTo>
                    <a:pt x="74" y="322"/>
                  </a:lnTo>
                  <a:lnTo>
                    <a:pt x="60" y="350"/>
                  </a:lnTo>
                  <a:lnTo>
                    <a:pt x="48" y="376"/>
                  </a:lnTo>
                  <a:lnTo>
                    <a:pt x="38" y="404"/>
                  </a:lnTo>
                  <a:lnTo>
                    <a:pt x="28" y="434"/>
                  </a:lnTo>
                  <a:lnTo>
                    <a:pt x="20" y="462"/>
                  </a:lnTo>
                  <a:lnTo>
                    <a:pt x="12" y="492"/>
                  </a:lnTo>
                  <a:lnTo>
                    <a:pt x="8" y="522"/>
                  </a:lnTo>
                  <a:lnTo>
                    <a:pt x="4" y="554"/>
                  </a:lnTo>
                  <a:lnTo>
                    <a:pt x="0" y="584"/>
                  </a:lnTo>
                  <a:lnTo>
                    <a:pt x="0" y="616"/>
                  </a:lnTo>
                  <a:close/>
                  <a:moveTo>
                    <a:pt x="80" y="616"/>
                  </a:moveTo>
                  <a:lnTo>
                    <a:pt x="80" y="616"/>
                  </a:lnTo>
                  <a:lnTo>
                    <a:pt x="80" y="588"/>
                  </a:lnTo>
                  <a:lnTo>
                    <a:pt x="82" y="562"/>
                  </a:lnTo>
                  <a:lnTo>
                    <a:pt x="86" y="534"/>
                  </a:lnTo>
                  <a:lnTo>
                    <a:pt x="90" y="508"/>
                  </a:lnTo>
                  <a:lnTo>
                    <a:pt x="96" y="482"/>
                  </a:lnTo>
                  <a:lnTo>
                    <a:pt x="104" y="456"/>
                  </a:lnTo>
                  <a:lnTo>
                    <a:pt x="112" y="432"/>
                  </a:lnTo>
                  <a:lnTo>
                    <a:pt x="122" y="408"/>
                  </a:lnTo>
                  <a:lnTo>
                    <a:pt x="132" y="384"/>
                  </a:lnTo>
                  <a:lnTo>
                    <a:pt x="144" y="360"/>
                  </a:lnTo>
                  <a:lnTo>
                    <a:pt x="158" y="338"/>
                  </a:lnTo>
                  <a:lnTo>
                    <a:pt x="172" y="316"/>
                  </a:lnTo>
                  <a:lnTo>
                    <a:pt x="186" y="296"/>
                  </a:lnTo>
                  <a:lnTo>
                    <a:pt x="202" y="276"/>
                  </a:lnTo>
                  <a:lnTo>
                    <a:pt x="220" y="256"/>
                  </a:lnTo>
                  <a:lnTo>
                    <a:pt x="238" y="238"/>
                  </a:lnTo>
                  <a:lnTo>
                    <a:pt x="256" y="220"/>
                  </a:lnTo>
                  <a:lnTo>
                    <a:pt x="276" y="202"/>
                  </a:lnTo>
                  <a:lnTo>
                    <a:pt x="296" y="186"/>
                  </a:lnTo>
                  <a:lnTo>
                    <a:pt x="316" y="172"/>
                  </a:lnTo>
                  <a:lnTo>
                    <a:pt x="338" y="158"/>
                  </a:lnTo>
                  <a:lnTo>
                    <a:pt x="360" y="144"/>
                  </a:lnTo>
                  <a:lnTo>
                    <a:pt x="384" y="132"/>
                  </a:lnTo>
                  <a:lnTo>
                    <a:pt x="408" y="122"/>
                  </a:lnTo>
                  <a:lnTo>
                    <a:pt x="432" y="112"/>
                  </a:lnTo>
                  <a:lnTo>
                    <a:pt x="456" y="104"/>
                  </a:lnTo>
                  <a:lnTo>
                    <a:pt x="482" y="96"/>
                  </a:lnTo>
                  <a:lnTo>
                    <a:pt x="508" y="90"/>
                  </a:lnTo>
                  <a:lnTo>
                    <a:pt x="534" y="86"/>
                  </a:lnTo>
                  <a:lnTo>
                    <a:pt x="562" y="82"/>
                  </a:lnTo>
                  <a:lnTo>
                    <a:pt x="588" y="80"/>
                  </a:lnTo>
                  <a:lnTo>
                    <a:pt x="616" y="80"/>
                  </a:lnTo>
                  <a:lnTo>
                    <a:pt x="644" y="80"/>
                  </a:lnTo>
                  <a:lnTo>
                    <a:pt x="670" y="82"/>
                  </a:lnTo>
                  <a:lnTo>
                    <a:pt x="698" y="86"/>
                  </a:lnTo>
                  <a:lnTo>
                    <a:pt x="724" y="90"/>
                  </a:lnTo>
                  <a:lnTo>
                    <a:pt x="750" y="96"/>
                  </a:lnTo>
                  <a:lnTo>
                    <a:pt x="776" y="104"/>
                  </a:lnTo>
                  <a:lnTo>
                    <a:pt x="800" y="112"/>
                  </a:lnTo>
                  <a:lnTo>
                    <a:pt x="824" y="122"/>
                  </a:lnTo>
                  <a:lnTo>
                    <a:pt x="848" y="132"/>
                  </a:lnTo>
                  <a:lnTo>
                    <a:pt x="872" y="144"/>
                  </a:lnTo>
                  <a:lnTo>
                    <a:pt x="894" y="158"/>
                  </a:lnTo>
                  <a:lnTo>
                    <a:pt x="916" y="172"/>
                  </a:lnTo>
                  <a:lnTo>
                    <a:pt x="936" y="186"/>
                  </a:lnTo>
                  <a:lnTo>
                    <a:pt x="956" y="202"/>
                  </a:lnTo>
                  <a:lnTo>
                    <a:pt x="976" y="220"/>
                  </a:lnTo>
                  <a:lnTo>
                    <a:pt x="994" y="238"/>
                  </a:lnTo>
                  <a:lnTo>
                    <a:pt x="1012" y="256"/>
                  </a:lnTo>
                  <a:lnTo>
                    <a:pt x="1030" y="276"/>
                  </a:lnTo>
                  <a:lnTo>
                    <a:pt x="1046" y="296"/>
                  </a:lnTo>
                  <a:lnTo>
                    <a:pt x="1060" y="316"/>
                  </a:lnTo>
                  <a:lnTo>
                    <a:pt x="1074" y="338"/>
                  </a:lnTo>
                  <a:lnTo>
                    <a:pt x="1088" y="360"/>
                  </a:lnTo>
                  <a:lnTo>
                    <a:pt x="1100" y="384"/>
                  </a:lnTo>
                  <a:lnTo>
                    <a:pt x="1110" y="408"/>
                  </a:lnTo>
                  <a:lnTo>
                    <a:pt x="1120" y="432"/>
                  </a:lnTo>
                  <a:lnTo>
                    <a:pt x="1128" y="456"/>
                  </a:lnTo>
                  <a:lnTo>
                    <a:pt x="1136" y="482"/>
                  </a:lnTo>
                  <a:lnTo>
                    <a:pt x="1142" y="508"/>
                  </a:lnTo>
                  <a:lnTo>
                    <a:pt x="1146" y="534"/>
                  </a:lnTo>
                  <a:lnTo>
                    <a:pt x="1150" y="562"/>
                  </a:lnTo>
                  <a:lnTo>
                    <a:pt x="1152" y="588"/>
                  </a:lnTo>
                  <a:lnTo>
                    <a:pt x="1152" y="616"/>
                  </a:lnTo>
                  <a:lnTo>
                    <a:pt x="1152" y="644"/>
                  </a:lnTo>
                  <a:lnTo>
                    <a:pt x="1150" y="670"/>
                  </a:lnTo>
                  <a:lnTo>
                    <a:pt x="1146" y="698"/>
                  </a:lnTo>
                  <a:lnTo>
                    <a:pt x="1142" y="724"/>
                  </a:lnTo>
                  <a:lnTo>
                    <a:pt x="1136" y="750"/>
                  </a:lnTo>
                  <a:lnTo>
                    <a:pt x="1128" y="776"/>
                  </a:lnTo>
                  <a:lnTo>
                    <a:pt x="1120" y="800"/>
                  </a:lnTo>
                  <a:lnTo>
                    <a:pt x="1110" y="824"/>
                  </a:lnTo>
                  <a:lnTo>
                    <a:pt x="1100" y="848"/>
                  </a:lnTo>
                  <a:lnTo>
                    <a:pt x="1088" y="872"/>
                  </a:lnTo>
                  <a:lnTo>
                    <a:pt x="1074" y="894"/>
                  </a:lnTo>
                  <a:lnTo>
                    <a:pt x="1060" y="916"/>
                  </a:lnTo>
                  <a:lnTo>
                    <a:pt x="1046" y="936"/>
                  </a:lnTo>
                  <a:lnTo>
                    <a:pt x="1030" y="956"/>
                  </a:lnTo>
                  <a:lnTo>
                    <a:pt x="1012" y="976"/>
                  </a:lnTo>
                  <a:lnTo>
                    <a:pt x="994" y="994"/>
                  </a:lnTo>
                  <a:lnTo>
                    <a:pt x="976" y="1012"/>
                  </a:lnTo>
                  <a:lnTo>
                    <a:pt x="956" y="1030"/>
                  </a:lnTo>
                  <a:lnTo>
                    <a:pt x="936" y="1046"/>
                  </a:lnTo>
                  <a:lnTo>
                    <a:pt x="916" y="1060"/>
                  </a:lnTo>
                  <a:lnTo>
                    <a:pt x="894" y="1074"/>
                  </a:lnTo>
                  <a:lnTo>
                    <a:pt x="872" y="1088"/>
                  </a:lnTo>
                  <a:lnTo>
                    <a:pt x="848" y="1100"/>
                  </a:lnTo>
                  <a:lnTo>
                    <a:pt x="824" y="1110"/>
                  </a:lnTo>
                  <a:lnTo>
                    <a:pt x="800" y="1120"/>
                  </a:lnTo>
                  <a:lnTo>
                    <a:pt x="776" y="1128"/>
                  </a:lnTo>
                  <a:lnTo>
                    <a:pt x="750" y="1136"/>
                  </a:lnTo>
                  <a:lnTo>
                    <a:pt x="724" y="1142"/>
                  </a:lnTo>
                  <a:lnTo>
                    <a:pt x="698" y="1146"/>
                  </a:lnTo>
                  <a:lnTo>
                    <a:pt x="670" y="1150"/>
                  </a:lnTo>
                  <a:lnTo>
                    <a:pt x="644" y="1152"/>
                  </a:lnTo>
                  <a:lnTo>
                    <a:pt x="616" y="1152"/>
                  </a:lnTo>
                  <a:lnTo>
                    <a:pt x="588" y="1152"/>
                  </a:lnTo>
                  <a:lnTo>
                    <a:pt x="562" y="1150"/>
                  </a:lnTo>
                  <a:lnTo>
                    <a:pt x="534" y="1146"/>
                  </a:lnTo>
                  <a:lnTo>
                    <a:pt x="508" y="1142"/>
                  </a:lnTo>
                  <a:lnTo>
                    <a:pt x="482" y="1136"/>
                  </a:lnTo>
                  <a:lnTo>
                    <a:pt x="456" y="1128"/>
                  </a:lnTo>
                  <a:lnTo>
                    <a:pt x="432" y="1120"/>
                  </a:lnTo>
                  <a:lnTo>
                    <a:pt x="408" y="1110"/>
                  </a:lnTo>
                  <a:lnTo>
                    <a:pt x="384" y="1100"/>
                  </a:lnTo>
                  <a:lnTo>
                    <a:pt x="360" y="1088"/>
                  </a:lnTo>
                  <a:lnTo>
                    <a:pt x="338" y="1074"/>
                  </a:lnTo>
                  <a:lnTo>
                    <a:pt x="316" y="1060"/>
                  </a:lnTo>
                  <a:lnTo>
                    <a:pt x="296" y="1046"/>
                  </a:lnTo>
                  <a:lnTo>
                    <a:pt x="276" y="1030"/>
                  </a:lnTo>
                  <a:lnTo>
                    <a:pt x="256" y="1012"/>
                  </a:lnTo>
                  <a:lnTo>
                    <a:pt x="238" y="994"/>
                  </a:lnTo>
                  <a:lnTo>
                    <a:pt x="220" y="976"/>
                  </a:lnTo>
                  <a:lnTo>
                    <a:pt x="202" y="956"/>
                  </a:lnTo>
                  <a:lnTo>
                    <a:pt x="186" y="936"/>
                  </a:lnTo>
                  <a:lnTo>
                    <a:pt x="172" y="916"/>
                  </a:lnTo>
                  <a:lnTo>
                    <a:pt x="158" y="894"/>
                  </a:lnTo>
                  <a:lnTo>
                    <a:pt x="144" y="872"/>
                  </a:lnTo>
                  <a:lnTo>
                    <a:pt x="132" y="848"/>
                  </a:lnTo>
                  <a:lnTo>
                    <a:pt x="122" y="824"/>
                  </a:lnTo>
                  <a:lnTo>
                    <a:pt x="112" y="800"/>
                  </a:lnTo>
                  <a:lnTo>
                    <a:pt x="104" y="776"/>
                  </a:lnTo>
                  <a:lnTo>
                    <a:pt x="96" y="750"/>
                  </a:lnTo>
                  <a:lnTo>
                    <a:pt x="90" y="724"/>
                  </a:lnTo>
                  <a:lnTo>
                    <a:pt x="86" y="698"/>
                  </a:lnTo>
                  <a:lnTo>
                    <a:pt x="82" y="670"/>
                  </a:lnTo>
                  <a:lnTo>
                    <a:pt x="80" y="644"/>
                  </a:lnTo>
                  <a:lnTo>
                    <a:pt x="80" y="6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9000"/>
              </a:scheme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316230"/>
              <a:endParaRPr lang="zh-CN" altLang="zh-CN" sz="1245" dirty="0">
                <a:solidFill>
                  <a:srgbClr val="000000"/>
                </a:solidFill>
                <a:latin typeface="HYXuanSong 75J" panose="00020600040101010101" charset="-122"/>
                <a:ea typeface="HYXuanSong 75J" panose="00020600040101010101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097176" name="图片 33" descr="C:/Users/hugq/Desktop/图片2.png图片2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rcRect l="4730" r="4730"/>
          <a:stretch>
            <a:fillRect/>
          </a:stretch>
        </p:blipFill>
        <p:spPr>
          <a:xfrm>
            <a:off x="5074878" y="2549531"/>
            <a:ext cx="2092677" cy="2147525"/>
          </a:xfrm>
          <a:prstGeom prst="rect">
            <a:avLst/>
          </a:prstGeom>
          <a:effectLst>
            <a:outerShdw blurRad="50800" dist="127000" dir="21540000" sx="98000" sy="98000" algn="ctr" rotWithShape="0">
              <a:schemeClr val="tx2">
                <a:lumMod val="75000"/>
                <a:alpha val="10000"/>
              </a:scheme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sp>
        <p:nvSpPr>
          <p:cNvPr id="4" name="文本框 58"/>
          <p:cNvSpPr txBox="1"/>
          <p:nvPr>
            <p:custDataLst>
              <p:tags r:id="rId31"/>
            </p:custDataLst>
          </p:nvPr>
        </p:nvSpPr>
        <p:spPr>
          <a:xfrm>
            <a:off x="409575" y="3902710"/>
            <a:ext cx="2833370" cy="2030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完成一个功能完备的体育管理系统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将课上理论用于实践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锻炼团队合作沟通能力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algn="l">
              <a:lnSpc>
                <a:spcPct val="130000"/>
              </a:lnSpc>
            </a:pPr>
            <a:r>
              <a:rPr lang="zh-CN" altLang="en-US" sz="194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提高积累开发设计经验</a:t>
            </a:r>
            <a:endParaRPr lang="zh-CN" altLang="en-US" sz="1940" kern="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1" grpId="0"/>
      <p:bldP spid="1048672" grpId="0"/>
      <p:bldP spid="104867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 51"/>
          <p:cNvSpPr txBox="1"/>
          <p:nvPr>
            <p:custDataLst>
              <p:tags r:id="rId1"/>
            </p:custDataLst>
          </p:nvPr>
        </p:nvSpPr>
        <p:spPr>
          <a:xfrm>
            <a:off x="511810" y="1520825"/>
            <a:ext cx="24180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功能多样完备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体育教学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场馆服务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比赛服务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体测服务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53188"/>
          <a:stretch>
            <a:fillRect/>
          </a:stretch>
        </p:blipFill>
        <p:spPr>
          <a:xfrm>
            <a:off x="2840990" y="1520825"/>
            <a:ext cx="6510020" cy="4217035"/>
          </a:xfrm>
          <a:prstGeom prst="rect">
            <a:avLst/>
          </a:prstGeom>
        </p:spPr>
      </p:pic>
      <p:sp>
        <p:nvSpPr>
          <p:cNvPr id="7" name="文本框 51"/>
          <p:cNvSpPr txBox="1"/>
          <p:nvPr>
            <p:custDataLst>
              <p:tags r:id="rId4"/>
            </p:custDataLst>
          </p:nvPr>
        </p:nvSpPr>
        <p:spPr>
          <a:xfrm>
            <a:off x="511810" y="3399155"/>
            <a:ext cx="24174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界面简洁美观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风格简洁美观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便于理解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高一致性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51"/>
          <p:cNvSpPr txBox="1"/>
          <p:nvPr>
            <p:custDataLst>
              <p:tags r:id="rId5"/>
            </p:custDataLst>
          </p:nvPr>
        </p:nvSpPr>
        <p:spPr>
          <a:xfrm>
            <a:off x="9820275" y="1520825"/>
            <a:ext cx="20491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使用方便快捷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数据可视化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操作简单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51"/>
          <p:cNvSpPr txBox="1"/>
          <p:nvPr>
            <p:custDataLst>
              <p:tags r:id="rId6"/>
            </p:custDataLst>
          </p:nvPr>
        </p:nvSpPr>
        <p:spPr>
          <a:xfrm>
            <a:off x="9820275" y="3399155"/>
            <a:ext cx="204914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高性能和安全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支持多用户访问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低响应时间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扩展性良好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低错误率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高安全性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8" name="组合 22"/>
          <p:cNvGrpSpPr/>
          <p:nvPr/>
        </p:nvGrpSpPr>
        <p:grpSpPr>
          <a:xfrm>
            <a:off x="3905885" y="6057265"/>
            <a:ext cx="4380230" cy="487045"/>
            <a:chOff x="11273425" y="5331881"/>
            <a:chExt cx="4684734" cy="666084"/>
          </a:xfrm>
        </p:grpSpPr>
        <p:sp>
          <p:nvSpPr>
            <p:cNvPr id="1048646" name="矩形 23"/>
            <p:cNvSpPr/>
            <p:nvPr/>
          </p:nvSpPr>
          <p:spPr>
            <a:xfrm>
              <a:off x="11273425" y="5331881"/>
              <a:ext cx="4684734" cy="666084"/>
            </a:xfrm>
            <a:prstGeom prst="rect">
              <a:avLst/>
            </a:prstGeom>
            <a:solidFill>
              <a:srgbClr val="0B418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noAutofit/>
            </a:bodyPr>
            <a:p>
              <a:pPr algn="ctr"/>
              <a:endParaRPr lang="zh-CN" altLang="en-US" sz="1245" dirty="0"/>
            </a:p>
          </p:txBody>
        </p:sp>
        <p:sp>
          <p:nvSpPr>
            <p:cNvPr id="1048647" name="文本框 24"/>
            <p:cNvSpPr txBox="1"/>
            <p:nvPr/>
          </p:nvSpPr>
          <p:spPr>
            <a:xfrm>
              <a:off x="11492630" y="5409039"/>
              <a:ext cx="4246323" cy="532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940" b="1" dirty="0">
                  <a:solidFill>
                    <a:schemeClr val="bg2"/>
                  </a:solidFill>
                  <a:latin typeface="HYXuanSong 75J" panose="00020600040101010101" charset="-122"/>
                  <a:ea typeface="HYXuanSong 75J" panose="00020600040101010101" charset="-122"/>
                </a:rPr>
                <a:t>一个设计良好的体育管理系统</a:t>
              </a:r>
              <a:endParaRPr lang="zh-CN" altLang="en-US" sz="1940" b="1" dirty="0">
                <a:solidFill>
                  <a:schemeClr val="bg2"/>
                </a:solidFill>
                <a:latin typeface="HYXuanSong 75J" panose="00020600040101010101" charset="-122"/>
                <a:ea typeface="HYXuanSong 75J" panose="0002060004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23055" y="2556510"/>
            <a:ext cx="348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控制层设计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71245" y="1520825"/>
            <a:ext cx="8696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</a:t>
            </a:r>
            <a:r>
              <a:rPr lang="zh-CN" altLang="en-US"/>
              <a:t>控制器是应用程序的业务逻辑的组件，分为控制器和服务层。在系统中，服务层包含作业管理模块、考勤管理模块、体测管理模块、比赛管理模块、场馆管理模块等。</a:t>
            </a:r>
            <a:endParaRPr lang="zh-CN" altLang="en-US"/>
          </a:p>
        </p:txBody>
      </p:sp>
      <p:pic>
        <p:nvPicPr>
          <p:cNvPr id="14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67255" y="3079115"/>
            <a:ext cx="7397750" cy="2863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10065385" y="3227070"/>
            <a:ext cx="15417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使用加密算法对数据进行编码，提高信息安全性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87470" y="1520825"/>
            <a:ext cx="481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服务层设计（以作业管理模块为例）</a:t>
            </a:r>
            <a:endParaRPr lang="zh-CN" altLang="en-US"/>
          </a:p>
        </p:txBody>
      </p:sp>
      <p:pic>
        <p:nvPicPr>
          <p:cNvPr id="3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2050" y="2371090"/>
            <a:ext cx="650430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681845" y="3121660"/>
            <a:ext cx="1532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为控制器提供作业管理的服务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8" y="0"/>
            <a:ext cx="4465329" cy="1520955"/>
          </a:xfrm>
          <a:prstGeom prst="rect">
            <a:avLst/>
          </a:prstGeom>
        </p:spPr>
      </p:pic>
      <p:pic>
        <p:nvPicPr>
          <p:cNvPr id="3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47900" y="1942465"/>
            <a:ext cx="7400290" cy="46951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84445" y="861060"/>
            <a:ext cx="348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数据库设计</a:t>
            </a:r>
            <a:r>
              <a:rPr lang="en-US" altLang="zh-CN"/>
              <a:t>E-R</a:t>
            </a:r>
            <a:r>
              <a:rPr lang="zh-CN" altLang="en-US"/>
              <a:t>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0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1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2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3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4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5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6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7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8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19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0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1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2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3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4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5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6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7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8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29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0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1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2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3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4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5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6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7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8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39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0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1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2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3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4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45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46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47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48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49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50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1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2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3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4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5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6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7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8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59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60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1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2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3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4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5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6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7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8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69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7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70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71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72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73.xml><?xml version="1.0" encoding="utf-8"?>
<p:tagLst xmlns:p="http://schemas.openxmlformats.org/presentationml/2006/main">
  <p:tag name="KSO_WM_DIAGRAM_VIRTUALLY_FRAME" val="{&quot;height&quot;:416.2720472440945,&quot;left&quot;:-3.52511811023622,&quot;top&quot;:71.5103937007874,&quot;width&quot;:931.6330708661417}"/>
</p:tagLst>
</file>

<file path=ppt/tags/tag74.xml><?xml version="1.0" encoding="utf-8"?>
<p:tagLst xmlns:p="http://schemas.openxmlformats.org/presentationml/2006/main">
  <p:tag name="KSO_WM_DIAGRAM_VIRTUALLY_FRAME" val="{&quot;height&quot;:362.07322834645663,&quot;left&quot;:23.148188976377952,&quot;top&quot;:106.34338582677165,&quot;width&quot;:1072.9655118110236}"/>
</p:tagLst>
</file>

<file path=ppt/tags/tag75.xml><?xml version="1.0" encoding="utf-8"?>
<p:tagLst xmlns:p="http://schemas.openxmlformats.org/presentationml/2006/main">
  <p:tag name="KSO_WM_DIAGRAM_VIRTUALLY_FRAME" val="{&quot;height&quot;:362.07322834645663,&quot;left&quot;:23.148188976377952,&quot;top&quot;:106.34338582677165,&quot;width&quot;:1072.9655118110236}"/>
</p:tagLst>
</file>

<file path=ppt/tags/tag76.xml><?xml version="1.0" encoding="utf-8"?>
<p:tagLst xmlns:p="http://schemas.openxmlformats.org/presentationml/2006/main">
  <p:tag name="KSO_WM_DIAGRAM_VIRTUALLY_FRAME" val="{&quot;height&quot;:362.07322834645663,&quot;left&quot;:23.148188976377952,&quot;top&quot;:106.34338582677165,&quot;width&quot;:1072.9655118110236}"/>
</p:tagLst>
</file>

<file path=ppt/tags/tag77.xml><?xml version="1.0" encoding="utf-8"?>
<p:tagLst xmlns:p="http://schemas.openxmlformats.org/presentationml/2006/main">
  <p:tag name="KSO_WM_DIAGRAM_VIRTUALLY_FRAME" val="{&quot;height&quot;:362.07322834645663,&quot;left&quot;:23.148188976377952,&quot;top&quot;:106.34338582677165,&quot;width&quot;:1072.9655118110236}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COMMONDATA" val="eyJoZGlkIjoiNDliNzIxOGIyZTU0YzUyZWViYmY3MThlMDUyOTA2YzMifQ=="/>
  <p:tag name="commondata" val="eyJoZGlkIjoiMmZlZjFiMWZkZWY3OTAyNzMzODU4MWQ1MzZmZTBiODEifQ=="/>
  <p:tag name="KSO_WPP_MARK_KEY" val="b8657549-569c-4fc2-9f58-6a850cfb9c19"/>
</p:tagLst>
</file>

<file path=ppt/tags/tag9.xml><?xml version="1.0" encoding="utf-8"?>
<p:tagLst xmlns:p="http://schemas.openxmlformats.org/presentationml/2006/main">
  <p:tag name="KSO_WM_DIAGRAM_VIRTUALLY_FRAME" val="{&quot;height&quot;:342.7288188976378,&quot;left&quot;:37.68952755905512,&quot;top&quot;:167.99999999999994,&quot;width&quot;:888.538818897637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WPS 演示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Arial</vt:lpstr>
      <vt:lpstr>微软雅黑</vt:lpstr>
      <vt:lpstr>汉仪雅酷黑-85J</vt:lpstr>
      <vt:lpstr>黑体</vt:lpstr>
      <vt:lpstr>HYXuanSong 75J</vt:lpstr>
      <vt:lpstr>Arial Unicode MS</vt:lpstr>
      <vt:lpstr>等线 Light</vt:lpstr>
      <vt:lpstr>等线</vt:lpstr>
      <vt:lpstr>Calibri</vt:lpstr>
      <vt:lpstr>江城圆体 400W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狄拉克之海的涟漪</cp:lastModifiedBy>
  <cp:revision>17</cp:revision>
  <dcterms:created xsi:type="dcterms:W3CDTF">2024-02-29T12:43:00Z</dcterms:created>
  <dcterms:modified xsi:type="dcterms:W3CDTF">2024-04-23T04:35:25Z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994F7378D12C42D0839B3234D2F96000_13</vt:lpwstr>
  </property>
  <property fmtid="{D5CDD505-2E9C-101B-9397-08002B2CF9AE}" pid="3" name="KSOProductBuildVer">
    <vt:lpwstr>2052-12.1.0.16250</vt:lpwstr>
  </property>
</Properties>
</file>