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1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50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54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91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3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1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5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5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0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91A6-9314-49B0-B97B-42E97BD6EB12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6399DC-F599-491A-B0A9-2BBCF68D7A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4A6E7-09B3-405A-A25E-CED3ECBB7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Вкусно и вопросительный знак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4214C-2C30-4E5B-A166-35A7E5062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Это наверно вкусно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298A9E-0675-4271-9498-E8ABB20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1" y="300243"/>
            <a:ext cx="4294788" cy="2927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F64C8-5D9D-44FB-9ECC-9E26373523C4}"/>
              </a:ext>
            </a:extLst>
          </p:cNvPr>
          <p:cNvSpPr txBox="1"/>
          <p:nvPr/>
        </p:nvSpPr>
        <p:spPr>
          <a:xfrm>
            <a:off x="410547" y="5970461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Байцуров</a:t>
            </a:r>
            <a:r>
              <a:rPr lang="ru-RU" dirty="0"/>
              <a:t> Даниил</a:t>
            </a:r>
          </a:p>
        </p:txBody>
      </p:sp>
    </p:spTree>
    <p:extLst>
      <p:ext uri="{BB962C8B-B14F-4D97-AF65-F5344CB8AC3E}">
        <p14:creationId xmlns:p14="http://schemas.microsoft.com/office/powerpoint/2010/main" val="334169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CD0A4-E25F-484F-ACEF-8B3437E4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147179"/>
            <a:ext cx="1129822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25779-C9DA-4A05-B060-D2A16AF6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6" y="706600"/>
            <a:ext cx="11734468" cy="50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8862A-8066-4B2A-AE40-7A56AA41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971"/>
            <a:ext cx="8596668" cy="837460"/>
          </a:xfrm>
        </p:spPr>
        <p:txBody>
          <a:bodyPr/>
          <a:lstStyle/>
          <a:p>
            <a:r>
              <a:rPr lang="ru-RU" dirty="0"/>
              <a:t>Защита БД от падения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392D5-BA26-42EE-95E1-6F7AA6C8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1082"/>
            <a:ext cx="8596668" cy="7601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моём проекте это реализовано через стандартное диалоговое окно в котором подтверждается изменение файла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0DCED-FB2A-4C4C-9260-B7C9FF0C6B16}"/>
              </a:ext>
            </a:extLst>
          </p:cNvPr>
          <p:cNvSpPr txBox="1"/>
          <p:nvPr/>
        </p:nvSpPr>
        <p:spPr>
          <a:xfrm>
            <a:off x="677334" y="2208191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есть строка в которую </a:t>
            </a:r>
          </a:p>
          <a:p>
            <a:r>
              <a:rPr lang="ru-RU" dirty="0"/>
              <a:t>выводятся все ошибки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F44E94-24AA-42EF-B539-25C3AC9B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61" y="1569927"/>
            <a:ext cx="2372056" cy="1276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3B7BF9-87A4-4B7B-A3A1-2C1EF0F1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5645"/>
            <a:ext cx="3867690" cy="29341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AD26FA-4023-455C-B400-5B2952157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65" y="3192817"/>
            <a:ext cx="410584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13D7F-6D10-4060-BBC3-1A7FC66F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4367"/>
            <a:ext cx="8596668" cy="696686"/>
          </a:xfrm>
        </p:spPr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F8C13-90DF-402A-88F3-8D055626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1053"/>
            <a:ext cx="8596668" cy="839755"/>
          </a:xfrm>
        </p:spPr>
        <p:txBody>
          <a:bodyPr>
            <a:normAutofit/>
          </a:bodyPr>
          <a:lstStyle/>
          <a:p>
            <a:r>
              <a:rPr lang="ru-RU" dirty="0"/>
              <a:t>В своём проекте я использовал диалоговые окна для защиты</a:t>
            </a:r>
          </a:p>
          <a:p>
            <a:r>
              <a:rPr lang="ru-RU" dirty="0"/>
              <a:t>От случайного клика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B81D66-3467-4348-BB07-BA083CB6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98" y="1468794"/>
            <a:ext cx="6178068" cy="2225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C9F635-6917-4B2D-9AF1-3B88E233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0" y="2025611"/>
            <a:ext cx="4539088" cy="24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69BEE-C0AC-4234-8572-F0B58E0D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8" y="90298"/>
            <a:ext cx="8596668" cy="6220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текстовыми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8F093-14F8-40CF-B088-D16CC280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28" y="707728"/>
            <a:ext cx="8596668" cy="923729"/>
          </a:xfrm>
        </p:spPr>
        <p:txBody>
          <a:bodyPr/>
          <a:lstStyle/>
          <a:p>
            <a:r>
              <a:rPr lang="ru-RU" dirty="0"/>
              <a:t>В моём проекте текстовые файлы используются </a:t>
            </a:r>
            <a:endParaRPr lang="en-US" dirty="0"/>
          </a:p>
          <a:p>
            <a:r>
              <a:rPr lang="ru-RU" dirty="0"/>
              <a:t>для вывода чека на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AA1D8-16E4-4EBC-BF5E-D916CD12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8" y="1667460"/>
            <a:ext cx="7664233" cy="21247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380D33-7727-4500-BA79-2D19CAED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32" y="90298"/>
            <a:ext cx="3096057" cy="4706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0E2E08-776A-4A86-9041-AA6E1321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50" y="3908391"/>
            <a:ext cx="42392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E0148-AFB9-45C0-8988-9D088EC4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1B88E-F760-40E0-8A2C-95AF4DEB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121433" cy="857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 В итоге проектной деятельности было создано приложение </a:t>
            </a:r>
            <a:r>
              <a:rPr lang="en-US" dirty="0"/>
              <a:t>“</a:t>
            </a:r>
            <a:r>
              <a:rPr lang="ru-RU" dirty="0"/>
              <a:t>вкусно и вопросительный знак</a:t>
            </a:r>
            <a:r>
              <a:rPr lang="en-US" dirty="0"/>
              <a:t>”,</a:t>
            </a:r>
            <a:r>
              <a:rPr lang="ru-RU" dirty="0"/>
              <a:t> который решает проблему большой потери времени в очереди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635FC-1F38-464C-A0A2-C668B2EBB816}"/>
              </a:ext>
            </a:extLst>
          </p:cNvPr>
          <p:cNvSpPr txBox="1"/>
          <p:nvPr/>
        </p:nvSpPr>
        <p:spPr>
          <a:xfrm>
            <a:off x="4346607" y="535943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39346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288C2-C253-4FC6-973B-10E1252D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82E85-049D-453B-9EDA-5FD40F76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35877"/>
          </a:xfrm>
        </p:spPr>
        <p:txBody>
          <a:bodyPr/>
          <a:lstStyle/>
          <a:p>
            <a:r>
              <a:rPr lang="ru-RU" dirty="0"/>
              <a:t>Создать приложение для быстрого заказа еды</a:t>
            </a:r>
          </a:p>
        </p:txBody>
      </p:sp>
      <p:pic>
        <p:nvPicPr>
          <p:cNvPr id="1026" name="Picture 2" descr="https://avatars.mds.yandex.net/i?id=d34f350bf74edddffcff41d75d6d52b2-4901575-images-thumbs&amp;n=13&amp;exp=1">
            <a:extLst>
              <a:ext uri="{FF2B5EF4-FFF2-40B4-BE49-F238E27FC236}">
                <a16:creationId xmlns:a16="http://schemas.microsoft.com/office/drawing/2014/main" id="{8F8CE719-FFF1-4D39-9061-4C489465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0" y="3112363"/>
            <a:ext cx="43053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yandex-images.clstorage.net/RAtA48268/1194deOTCOL/nIlj2XVIDTmgGOEFq448gJn7rPiRtuYLFLmeYDYChLHKUMGMd-WrocpMh-zWAb8d0GzmfRX9aAmwaovGiQu22knZ8N-y28-54BgiR-1MfUJb-G75lLcmnQF_SnanARB3GhOBVuzs939Tx55zX18hD0U7ZuiF-q3Zq_DIltXTa4hcRWaVMpDM_OLJZIDqy7lHCDqtM8l1t8scqE4-6FwauNZFExJp5XwzWQDaPJoXLIMJvGuoyu9gVyH5mZXd1KYFEYUpkLoewrhvQGyOYkZ2DcdwafRCvDwA1C8L9OZfE_JcwVxb7aKz9x5KFzxe3CrBQX2jbUDqIRXsdVVR2RYozdfBaBT7ls65b07iA2tGtQTMOmY5y3Q0zBeoR_Cr2ZF3m8-TkaAlvjPaTd_wEBfoww25oWtN46iXqDIQHZ3b4cyRimafeBEMfanKLACggX5EyXyt_kzyMIJU4Is3Yl9VfJLHX9cnZ713mIQf81ITKUmN9OQriKihF2x23hAcnG7ImoogFP2XgH4lhSYHaIuxxkr9rXyM8bQD2WBB8eqeU_yUwdacrqm3s5cI1vtUlSrBj7inJcJh6hlmfdFe3paoxxXOr127n8w94kskSOrGNo9Jtez2AHA9iBusQDStV1X0FQefl2fgf7ofTBFzEtGuAcn0KqLOqGWWL_fbmxaboo5RDumZfFdK-WEHI8aiBP2Oxj2lcQ_3OAnVJkv-J9rUNdfIEdeoJTW72k5RsFdfqwiD-KyiReKr1qS0GN2Qnu6IkYovU3TeBfqhT6HNKwM-DYKwpnuD9TpHHSTP8WnVmPmWhp2dJqi_-VGMEbyTXuYISfRm7U4j6dBs_dSZHV1tyhjO79lw0A9xLgrlQ-iLccMHcmC9xPj4gdOsy7ii1Vdzl0_fnSVmu_3Wzxf63lnrwkzxJGFCqiLZIb6dERwRaA8Zx-YXtdaAMqJGa0YtArSOSf6s8cv5-w8QIErza0">
            <a:extLst>
              <a:ext uri="{FF2B5EF4-FFF2-40B4-BE49-F238E27FC236}">
                <a16:creationId xmlns:a16="http://schemas.microsoft.com/office/drawing/2014/main" id="{A5898F26-6F03-4429-B693-7C64F12B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32" y="311236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9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B373E-698E-471D-A743-330CFDEE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4FFF6-899D-4ECB-B2CF-95CF1BF4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93329"/>
          </a:xfrm>
        </p:spPr>
        <p:txBody>
          <a:bodyPr/>
          <a:lstStyle/>
          <a:p>
            <a:r>
              <a:rPr lang="ru-RU" dirty="0"/>
              <a:t>Задача проекта сократить время ожидания людей в очередях и сделать работу кассиров автоматизированной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90FC-413E-4CA5-9D92-77088D6D29B0}"/>
              </a:ext>
            </a:extLst>
          </p:cNvPr>
          <p:cNvSpPr txBox="1"/>
          <p:nvPr/>
        </p:nvSpPr>
        <p:spPr>
          <a:xfrm>
            <a:off x="677334" y="3053918"/>
            <a:ext cx="22406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A8CF55"/>
                </a:solidFill>
              </a:rPr>
              <a:t>Статистика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3BA71-2C8F-4B68-AC15-56B7859A0B00}"/>
              </a:ext>
            </a:extLst>
          </p:cNvPr>
          <p:cNvSpPr txBox="1"/>
          <p:nvPr/>
        </p:nvSpPr>
        <p:spPr>
          <a:xfrm>
            <a:off x="729652" y="3624081"/>
            <a:ext cx="437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Более 90% людей не любят стоять в очереди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DBB2F-A76E-48B9-8944-B9856C920858}"/>
              </a:ext>
            </a:extLst>
          </p:cNvPr>
          <p:cNvSpPr txBox="1"/>
          <p:nvPr/>
        </p:nvSpPr>
        <p:spPr>
          <a:xfrm>
            <a:off x="729652" y="4562800"/>
            <a:ext cx="40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материалам опроса, в среднем россияне проводят в очередях 5,5 дня в год.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8E2E7-5FFD-428F-865E-408384590B6E}"/>
              </a:ext>
            </a:extLst>
          </p:cNvPr>
          <p:cNvSpPr txBox="1"/>
          <p:nvPr/>
        </p:nvSpPr>
        <p:spPr>
          <a:xfrm>
            <a:off x="4795624" y="3640774"/>
            <a:ext cx="1611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/>
              <a:t>=</a:t>
            </a:r>
            <a:r>
              <a:rPr lang="en-US" sz="8800" dirty="0"/>
              <a:t>&gt;</a:t>
            </a:r>
            <a:endParaRPr lang="ru-RU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21473-3E70-45F1-88BC-CD09DCB916C3}"/>
              </a:ext>
            </a:extLst>
          </p:cNvPr>
          <p:cNvSpPr txBox="1"/>
          <p:nvPr/>
        </p:nvSpPr>
        <p:spPr>
          <a:xfrm>
            <a:off x="6127406" y="4193468"/>
            <a:ext cx="19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2052" name="Picture 4" descr="https://grdn.com.ua/wp-content/uploads/2019/08/strelka.jpg">
            <a:extLst>
              <a:ext uri="{FF2B5EF4-FFF2-40B4-BE49-F238E27FC236}">
                <a16:creationId xmlns:a16="http://schemas.microsoft.com/office/drawing/2014/main" id="{EE2F61C7-D190-42B4-9ACA-34AA80B1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3" y="3533068"/>
            <a:ext cx="184628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3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DF9B6-0B3E-4770-B2D5-6863B7D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210BD-CF19-459C-BC98-37E3B340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  <a:endParaRPr lang="en-US" dirty="0"/>
          </a:p>
          <a:p>
            <a:r>
              <a:rPr lang="en-US" dirty="0"/>
              <a:t>  - PyQt5</a:t>
            </a:r>
          </a:p>
          <a:p>
            <a:r>
              <a:rPr lang="en-US" dirty="0"/>
              <a:t>  - sys</a:t>
            </a:r>
          </a:p>
          <a:p>
            <a:r>
              <a:rPr lang="ru-RU" dirty="0"/>
              <a:t>  - </a:t>
            </a:r>
            <a:r>
              <a:rPr lang="en-US" dirty="0"/>
              <a:t>sqlite3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dirty="0"/>
              <a:t>- datetime</a:t>
            </a:r>
          </a:p>
        </p:txBody>
      </p:sp>
    </p:spTree>
    <p:extLst>
      <p:ext uri="{BB962C8B-B14F-4D97-AF65-F5344CB8AC3E}">
        <p14:creationId xmlns:p14="http://schemas.microsoft.com/office/powerpoint/2010/main" val="236153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431BD-0695-4C1E-A017-DEA998E8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1C7A9-C17B-480F-8008-987DC579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включает в себя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 - Несколько окон (для пользователя и для администратора)</a:t>
            </a:r>
            <a:endParaRPr lang="en-US" dirty="0"/>
          </a:p>
          <a:p>
            <a:r>
              <a:rPr lang="en-US" dirty="0"/>
              <a:t>  - </a:t>
            </a:r>
            <a:r>
              <a:rPr lang="ru-RU" dirty="0"/>
              <a:t>Две БД (для названий и для категорий)</a:t>
            </a:r>
          </a:p>
          <a:p>
            <a:r>
              <a:rPr lang="ru-RU" dirty="0"/>
              <a:t>  - Изменение БД прямо в программе</a:t>
            </a:r>
          </a:p>
          <a:p>
            <a:r>
              <a:rPr lang="ru-RU" dirty="0"/>
              <a:t>  - Защиту от падения программы</a:t>
            </a:r>
          </a:p>
          <a:p>
            <a:r>
              <a:rPr lang="ru-RU" dirty="0"/>
              <a:t>  - Диалоговые окна</a:t>
            </a:r>
          </a:p>
          <a:p>
            <a:r>
              <a:rPr lang="ru-RU" dirty="0"/>
              <a:t>  - Работа с текстовыми файлами </a:t>
            </a:r>
          </a:p>
        </p:txBody>
      </p:sp>
    </p:spTree>
    <p:extLst>
      <p:ext uri="{BB962C8B-B14F-4D97-AF65-F5344CB8AC3E}">
        <p14:creationId xmlns:p14="http://schemas.microsoft.com/office/powerpoint/2010/main" val="25938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DAEE3-B7D9-42F7-97D3-B7380D0E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1175"/>
            <a:ext cx="8596668" cy="659907"/>
          </a:xfrm>
        </p:spPr>
        <p:txBody>
          <a:bodyPr/>
          <a:lstStyle/>
          <a:p>
            <a:r>
              <a:rPr lang="ru-RU" dirty="0" err="1"/>
              <a:t>Многооконность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92309-8050-4A36-846D-1465CA75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8372"/>
            <a:ext cx="8596668" cy="378425"/>
          </a:xfrm>
        </p:spPr>
        <p:txBody>
          <a:bodyPr/>
          <a:lstStyle/>
          <a:p>
            <a:r>
              <a:rPr lang="ru-RU" dirty="0"/>
              <a:t>Сделана через </a:t>
            </a:r>
            <a:r>
              <a:rPr lang="en-US" dirty="0" err="1"/>
              <a:t>QMainWindow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QWidget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1088B9-A121-4CA4-9E44-226D6EAC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15245"/>
            <a:ext cx="2491994" cy="25085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ABCE8C-E050-4191-85E9-D2484BE0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12245"/>
            <a:ext cx="7649643" cy="1952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57DB22-989E-48D1-A56C-30682999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93" y="414931"/>
            <a:ext cx="389626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07EA0-1BB2-4429-86F2-4B8EED10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4904"/>
            <a:ext cx="8596668" cy="706898"/>
          </a:xfrm>
        </p:spPr>
        <p:txBody>
          <a:bodyPr/>
          <a:lstStyle/>
          <a:p>
            <a:r>
              <a:rPr lang="ru-RU" dirty="0"/>
              <a:t>Таблицы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8ED90E-1A57-4CAC-AAD3-101DA724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48" y="144904"/>
            <a:ext cx="4777507" cy="38977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9572C3-2FBA-44D7-A8D0-0CC654E7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8" y="715662"/>
            <a:ext cx="6338352" cy="46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A51DF-F97F-4E77-99D5-17E3FE38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766"/>
            <a:ext cx="8596668" cy="683224"/>
          </a:xfrm>
        </p:spPr>
        <p:txBody>
          <a:bodyPr/>
          <a:lstStyle/>
          <a:p>
            <a:r>
              <a:rPr lang="ru-RU" dirty="0"/>
              <a:t>Работа с БД прямо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F0504-1C53-44F1-8016-B6CE3D00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990"/>
            <a:ext cx="8596668" cy="555978"/>
          </a:xfrm>
        </p:spPr>
        <p:txBody>
          <a:bodyPr/>
          <a:lstStyle/>
          <a:p>
            <a:r>
              <a:rPr lang="ru-RU" dirty="0"/>
              <a:t>Вы можете сделать с таблицами буквально всё что угодно!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A0717D-C210-4D7E-A36D-830FBC07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4968"/>
            <a:ext cx="4523382" cy="33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0176D-AAE8-4D3C-91FF-C8DE8868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" y="873959"/>
            <a:ext cx="11932600" cy="49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27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231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Вкусно и вопросительный знак</vt:lpstr>
      <vt:lpstr>Цель работы</vt:lpstr>
      <vt:lpstr>Задачи</vt:lpstr>
      <vt:lpstr>Техническая информация</vt:lpstr>
      <vt:lpstr>Реализация</vt:lpstr>
      <vt:lpstr>Многооконность</vt:lpstr>
      <vt:lpstr>Таблицы базы данных</vt:lpstr>
      <vt:lpstr>Работа с БД прямо в проекте</vt:lpstr>
      <vt:lpstr>Презентация PowerPoint</vt:lpstr>
      <vt:lpstr>Презентация PowerPoint</vt:lpstr>
      <vt:lpstr>Презентация PowerPoint</vt:lpstr>
      <vt:lpstr>Защита БД от падения</vt:lpstr>
      <vt:lpstr>Диалоговые окна</vt:lpstr>
      <vt:lpstr>Работа с текстовыми файлами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Вкусно и вопросительный знак</dc:title>
  <dc:creator>Dirasir</dc:creator>
  <cp:lastModifiedBy>Ученик</cp:lastModifiedBy>
  <cp:revision>19</cp:revision>
  <dcterms:created xsi:type="dcterms:W3CDTF">2022-11-08T17:21:21Z</dcterms:created>
  <dcterms:modified xsi:type="dcterms:W3CDTF">2022-11-12T14:02:14Z</dcterms:modified>
</cp:coreProperties>
</file>