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716000" cy="17145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2" y="-2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1234404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9205920"/>
            <a:ext cx="1234404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01136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920592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011360" y="920592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59280" y="401184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032760" y="401184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920592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59280" y="920592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032760" y="9205920"/>
            <a:ext cx="397440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4011840"/>
            <a:ext cx="12344040" cy="994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1234404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602388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011360" y="4011840"/>
            <a:ext cx="602388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28880" y="2805840"/>
            <a:ext cx="11658240" cy="27669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011360" y="4011840"/>
            <a:ext cx="602388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920592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602388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01136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011360" y="920592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011360" y="4011840"/>
            <a:ext cx="602388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9205920"/>
            <a:ext cx="12344040" cy="47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8880" y="2805840"/>
            <a:ext cx="11658240" cy="5968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9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en-US" sz="9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942840" y="15890760"/>
            <a:ext cx="3085920" cy="91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59BEE46-94D3-42EF-B463-CC0C7161B083}" type="datetime">
              <a:rPr lang="pt-BR" sz="1800" b="0" strike="noStrike" spc="-1">
                <a:solidFill>
                  <a:srgbClr val="8B8B8B"/>
                </a:solidFill>
                <a:latin typeface="Calibri"/>
              </a:rPr>
              <a:t>22/07/2022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543560" y="15890760"/>
            <a:ext cx="4628880" cy="91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686880" y="15890760"/>
            <a:ext cx="3085920" cy="91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624E14D-4337-4E4E-94DA-772E17491F09}" type="slidenum">
              <a:rPr lang="pt-BR" sz="18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85800" y="4011840"/>
            <a:ext cx="12344040" cy="994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3"/>
          <p:cNvPicPr/>
          <p:nvPr/>
        </p:nvPicPr>
        <p:blipFill>
          <a:blip r:embed="rId2"/>
          <a:stretch/>
        </p:blipFill>
        <p:spPr>
          <a:xfrm>
            <a:off x="0" y="0"/>
            <a:ext cx="13715640" cy="17144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531160" y="4574880"/>
            <a:ext cx="784728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B7B49F"/>
                </a:solidFill>
                <a:latin typeface="Calibri"/>
              </a:rPr>
              <a:t>29 ago a 01 set | 08h às 10h</a:t>
            </a:r>
          </a:p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B7B49F"/>
                </a:solidFill>
                <a:latin typeface="Calibri"/>
              </a:rPr>
              <a:t>                </a:t>
            </a:r>
            <a:r>
              <a:rPr lang="pt-BR" sz="2800" b="1" strike="noStrike" spc="-1" dirty="0">
                <a:solidFill>
                  <a:srgbClr val="B7B49F"/>
                </a:solidFill>
                <a:latin typeface="Calibri"/>
              </a:rPr>
              <a:t>02 set | 12h às 14h</a:t>
            </a:r>
          </a:p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B7B49F"/>
                </a:solidFill>
                <a:latin typeface="Calibri"/>
              </a:rPr>
              <a:t>Sala 5 do Laboratório Central de Computação Científica (LCCC ULEG-FT) da Universidade de Brasília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531160" y="6633360"/>
            <a:ext cx="8075880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B7B49F"/>
                </a:solidFill>
                <a:latin typeface="Calibri"/>
              </a:rPr>
              <a:t>Obtenção, manipulação e análise de dados hidrológicos com R: Uma introdução para iniciantes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531160" y="9203040"/>
            <a:ext cx="5271720" cy="2922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B7B49F"/>
                </a:solidFill>
                <a:latin typeface="Calibri"/>
              </a:rPr>
              <a:t>PROFESSOR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Dirceu Silveira Reis Junior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Dpto. de Engenharia </a:t>
            </a:r>
            <a:r>
              <a:rPr lang="pt-BR" sz="2400" spc="-1" dirty="0">
                <a:solidFill>
                  <a:srgbClr val="B7B49F"/>
                </a:solidFill>
                <a:latin typeface="Calibri"/>
              </a:rPr>
              <a:t>Civil e Ambiental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Faculdade de Tecnologia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Universidade de Brasília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85D476C-7EC6-D32B-9DD3-88B31A7E860B}"/>
              </a:ext>
            </a:extLst>
          </p:cNvPr>
          <p:cNvSpPr/>
          <p:nvPr/>
        </p:nvSpPr>
        <p:spPr>
          <a:xfrm>
            <a:off x="7697520" y="9126840"/>
            <a:ext cx="5271720" cy="329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B7B49F"/>
                </a:solidFill>
                <a:latin typeface="Calibri"/>
              </a:rPr>
              <a:t>Colaboradores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B7B49F"/>
                </a:solidFill>
                <a:latin typeface="Calibri"/>
              </a:rPr>
              <a:t>Thiago </a:t>
            </a:r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Lappicy  (PTARH/UnB)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Saulo A. de Souza (ANA)</a:t>
            </a:r>
          </a:p>
          <a:p>
            <a:endParaRPr lang="pt-BR" sz="2400" b="0" strike="noStrike" spc="-1" dirty="0">
              <a:solidFill>
                <a:srgbClr val="B7B49F"/>
              </a:solidFill>
              <a:latin typeface="Calibri"/>
            </a:endParaRPr>
          </a:p>
          <a:p>
            <a:r>
              <a:rPr lang="pt-BR" sz="2400" b="0" strike="noStrike" spc="-1" dirty="0">
                <a:solidFill>
                  <a:srgbClr val="B7B49F"/>
                </a:solidFill>
                <a:latin typeface="Calibri"/>
              </a:rPr>
              <a:t>Luiz F. P. De Brito (ENC/UnB)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4130</TotalTime>
  <Words>93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Luis Henrique</dc:creator>
  <dc:description/>
  <cp:lastModifiedBy>Dirceu Silveira Reis Junior</cp:lastModifiedBy>
  <cp:revision>14</cp:revision>
  <dcterms:created xsi:type="dcterms:W3CDTF">2021-05-02T23:44:31Z</dcterms:created>
  <dcterms:modified xsi:type="dcterms:W3CDTF">2022-07-25T13:43:58Z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