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77" d="100"/>
          <a:sy n="77" d="100"/>
        </p:scale>
        <p:origin x="109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08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4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13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8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24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65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2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7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0FC6-380B-4DA3-9F13-D95ECAB23AA9}" type="datetimeFigureOut">
              <a:rPr lang="pt-BR" smtClean="0"/>
              <a:t>28/01/2023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7C65-85AE-4CF4-8F44-9E274AE1C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1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0442" y="2472782"/>
            <a:ext cx="6994358" cy="2101516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Engenharia de Software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I</a:t>
            </a:r>
            <a:r>
              <a:rPr lang="pt-BR" sz="7200" b="1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/>
            </a:r>
            <a:br>
              <a:rPr lang="pt-BR" sz="7200" b="1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</a:br>
            <a:endParaRPr lang="pt-BR" sz="7200" b="1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0442" y="374641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Alunos: Ricardo de Oliveira, Gustavo Soares, Dirceu Silvestre, Pedro Poiares e Igor Porfírio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5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727" y="16042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Tópicos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284" y="2181725"/>
            <a:ext cx="10523621" cy="577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Técnica de elicitação</a:t>
            </a:r>
          </a:p>
        </p:txBody>
      </p:sp>
      <p:pic>
        <p:nvPicPr>
          <p:cNvPr id="1028" name="Picture 4" descr="https://cdn-icons-png.flaticon.com/512/1835/18359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3" y="2053389"/>
            <a:ext cx="705852" cy="70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51284" y="3460912"/>
            <a:ext cx="4170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Documento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 de requisitos</a:t>
            </a:r>
          </a:p>
          <a:p>
            <a:endParaRPr lang="pt-BR" dirty="0" smtClean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1284" y="4857990"/>
            <a:ext cx="206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Dificuldades</a:t>
            </a:r>
            <a:endParaRPr lang="pt-BR" sz="3600" dirty="0"/>
          </a:p>
        </p:txBody>
      </p:sp>
      <p:pic>
        <p:nvPicPr>
          <p:cNvPr id="1030" name="Picture 6" descr="https://cdn-icons-png.flaticon.com/512/5828/58281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2" y="4857989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cons-png.flaticon.com/512/3589/35891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8" y="3400022"/>
            <a:ext cx="873221" cy="87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0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dn-icons-png.flaticon.com/512/1835/18359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62" y="262168"/>
            <a:ext cx="705852" cy="70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19222" y="390504"/>
            <a:ext cx="10523621" cy="577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Técnica de elicitação</a:t>
            </a:r>
          </a:p>
        </p:txBody>
      </p:sp>
      <p:pic>
        <p:nvPicPr>
          <p:cNvPr id="4098" name="Picture 2" descr="https://cdn-icons-png.flaticon.com/512/3476/34763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68" y="2581252"/>
            <a:ext cx="3201400" cy="320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-icons-png.flaticon.com/512/5521/552118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887" y="2316534"/>
            <a:ext cx="951018" cy="95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-icons-png.flaticon.com/512/5521/55211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00" y="1123392"/>
            <a:ext cx="1302487" cy="130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cdn-icons-png.flaticon.com/512/5521/552118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095" y="220124"/>
            <a:ext cx="2096409" cy="209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990600" y="2792043"/>
            <a:ext cx="3201400" cy="577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Alto risco</a:t>
            </a:r>
            <a:endParaRPr lang="pt-BR" sz="36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Seta dobrada para cima 7"/>
          <p:cNvSpPr/>
          <p:nvPr/>
        </p:nvSpPr>
        <p:spPr>
          <a:xfrm>
            <a:off x="6902371" y="3619022"/>
            <a:ext cx="2680040" cy="2816443"/>
          </a:xfrm>
          <a:prstGeom prst="bentUpArrow">
            <a:avLst>
              <a:gd name="adj1" fmla="val 4709"/>
              <a:gd name="adj2" fmla="val 105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5161100" y="6090425"/>
            <a:ext cx="3201400" cy="577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Entrevista</a:t>
            </a:r>
            <a:endParaRPr lang="pt-BR" sz="36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4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s://cdn-icons-png.flaticon.com/512/3589/35891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3" y="143255"/>
            <a:ext cx="873221" cy="87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15224" y="254249"/>
            <a:ext cx="4170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Documento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 de requisitos</a:t>
            </a:r>
          </a:p>
          <a:p>
            <a:endParaRPr lang="pt-BR" dirty="0" smtClean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  <a:p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15224" y="1961406"/>
            <a:ext cx="3201400" cy="57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Função?</a:t>
            </a:r>
            <a:endParaRPr lang="pt-BR" sz="36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15224" y="4227337"/>
            <a:ext cx="3201400" cy="577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Obtenção de requisitos:</a:t>
            </a:r>
            <a:endParaRPr lang="pt-BR" sz="36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074" name="Picture 2" descr="https://cdn-icons-png.flaticon.com/512/2644/26446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09" y="1895992"/>
            <a:ext cx="2009812" cy="20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icons-png.flaticon.com/512/5455/54556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42" y="4874593"/>
            <a:ext cx="1576182" cy="157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6829388" y="1961406"/>
            <a:ext cx="3201400" cy="57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O que contém?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080" name="Picture 8" descr="https://cdn-icons-png.flaticon.com/512/2472/24722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91" y="2288039"/>
            <a:ext cx="4118359" cy="41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6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cdn-icons-png.flaticon.com/512/5828/58281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2" y="248411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01987" y="258827"/>
            <a:ext cx="206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Dificuldades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4086947" y="1127435"/>
            <a:ext cx="3998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Com o que a equipe se deparou?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050" name="Picture 2" descr="https://cdn-icons-png.flaticon.com/512/2353/23536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81" y="2304790"/>
            <a:ext cx="3628176" cy="362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3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Bahnschrift SemiBold Condensed</vt:lpstr>
      <vt:lpstr>Calibri</vt:lpstr>
      <vt:lpstr>Calibri Light</vt:lpstr>
      <vt:lpstr>Tema do Office</vt:lpstr>
      <vt:lpstr>Engenharia de Software I </vt:lpstr>
      <vt:lpstr>Tópicos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I</dc:title>
  <dc:creator>R&amp;R&amp;R&amp;R</dc:creator>
  <cp:lastModifiedBy>R&amp;R&amp;R&amp;R</cp:lastModifiedBy>
  <cp:revision>8</cp:revision>
  <dcterms:created xsi:type="dcterms:W3CDTF">2023-01-28T16:20:06Z</dcterms:created>
  <dcterms:modified xsi:type="dcterms:W3CDTF">2023-01-28T20:17:19Z</dcterms:modified>
</cp:coreProperties>
</file>