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de-DE"/>
    </a:defPPr>
    <a:lvl1pPr marL="0" algn="l" defTabSz="9142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1" algn="l" defTabSz="9142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1" algn="l" defTabSz="9142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0" algn="l" defTabSz="9142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1" algn="l" defTabSz="9142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0" algn="l" defTabSz="9142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1" algn="l" defTabSz="9142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1" algn="l" defTabSz="9142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1" algn="l" defTabSz="9142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9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B08-B2A1-4C06-8697-D36DF639484F}" type="datetimeFigureOut">
              <a:rPr lang="de-AT" smtClean="0"/>
              <a:t>12.06.2014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EAFD-3438-4450-B8AC-1B037ECE6C1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712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B08-B2A1-4C06-8697-D36DF639484F}" type="datetimeFigureOut">
              <a:rPr lang="de-AT" smtClean="0"/>
              <a:t>12.06.2014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EAFD-3438-4450-B8AC-1B037ECE6C1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03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B08-B2A1-4C06-8697-D36DF639484F}" type="datetimeFigureOut">
              <a:rPr lang="de-AT" smtClean="0"/>
              <a:t>12.06.2014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EAFD-3438-4450-B8AC-1B037ECE6C1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802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B08-B2A1-4C06-8697-D36DF639484F}" type="datetimeFigureOut">
              <a:rPr lang="de-AT" smtClean="0"/>
              <a:t>12.06.2014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EAFD-3438-4450-B8AC-1B037ECE6C1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724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B08-B2A1-4C06-8697-D36DF639484F}" type="datetimeFigureOut">
              <a:rPr lang="de-AT" smtClean="0"/>
              <a:t>12.06.2014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EAFD-3438-4450-B8AC-1B037ECE6C1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0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B08-B2A1-4C06-8697-D36DF639484F}" type="datetimeFigureOut">
              <a:rPr lang="de-AT" smtClean="0"/>
              <a:t>12.06.2014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EAFD-3438-4450-B8AC-1B037ECE6C1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765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1" indent="0">
              <a:buNone/>
              <a:defRPr sz="2000" b="1"/>
            </a:lvl2pPr>
            <a:lvl3pPr marL="914281" indent="0">
              <a:buNone/>
              <a:defRPr sz="1800" b="1"/>
            </a:lvl3pPr>
            <a:lvl4pPr marL="1371420" indent="0">
              <a:buNone/>
              <a:defRPr sz="1600" b="1"/>
            </a:lvl4pPr>
            <a:lvl5pPr marL="1828561" indent="0">
              <a:buNone/>
              <a:defRPr sz="1600" b="1"/>
            </a:lvl5pPr>
            <a:lvl6pPr marL="2285700" indent="0">
              <a:buNone/>
              <a:defRPr sz="1600" b="1"/>
            </a:lvl6pPr>
            <a:lvl7pPr marL="2742841" indent="0">
              <a:buNone/>
              <a:defRPr sz="1600" b="1"/>
            </a:lvl7pPr>
            <a:lvl8pPr marL="3199981" indent="0">
              <a:buNone/>
              <a:defRPr sz="1600" b="1"/>
            </a:lvl8pPr>
            <a:lvl9pPr marL="365712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1" indent="0">
              <a:buNone/>
              <a:defRPr sz="2000" b="1"/>
            </a:lvl2pPr>
            <a:lvl3pPr marL="914281" indent="0">
              <a:buNone/>
              <a:defRPr sz="1800" b="1"/>
            </a:lvl3pPr>
            <a:lvl4pPr marL="1371420" indent="0">
              <a:buNone/>
              <a:defRPr sz="1600" b="1"/>
            </a:lvl4pPr>
            <a:lvl5pPr marL="1828561" indent="0">
              <a:buNone/>
              <a:defRPr sz="1600" b="1"/>
            </a:lvl5pPr>
            <a:lvl6pPr marL="2285700" indent="0">
              <a:buNone/>
              <a:defRPr sz="1600" b="1"/>
            </a:lvl6pPr>
            <a:lvl7pPr marL="2742841" indent="0">
              <a:buNone/>
              <a:defRPr sz="1600" b="1"/>
            </a:lvl7pPr>
            <a:lvl8pPr marL="3199981" indent="0">
              <a:buNone/>
              <a:defRPr sz="1600" b="1"/>
            </a:lvl8pPr>
            <a:lvl9pPr marL="365712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B08-B2A1-4C06-8697-D36DF639484F}" type="datetimeFigureOut">
              <a:rPr lang="de-AT" smtClean="0"/>
              <a:t>12.06.2014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EAFD-3438-4450-B8AC-1B037ECE6C1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659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B08-B2A1-4C06-8697-D36DF639484F}" type="datetimeFigureOut">
              <a:rPr lang="de-AT" smtClean="0"/>
              <a:t>12.06.2014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EAFD-3438-4450-B8AC-1B037ECE6C1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190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B08-B2A1-4C06-8697-D36DF639484F}" type="datetimeFigureOut">
              <a:rPr lang="de-AT" smtClean="0"/>
              <a:t>12.06.2014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EAFD-3438-4450-B8AC-1B037ECE6C1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973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1" indent="0">
              <a:buNone/>
              <a:defRPr sz="1200"/>
            </a:lvl2pPr>
            <a:lvl3pPr marL="914281" indent="0">
              <a:buNone/>
              <a:defRPr sz="1000"/>
            </a:lvl3pPr>
            <a:lvl4pPr marL="1371420" indent="0">
              <a:buNone/>
              <a:defRPr sz="900"/>
            </a:lvl4pPr>
            <a:lvl5pPr marL="1828561" indent="0">
              <a:buNone/>
              <a:defRPr sz="900"/>
            </a:lvl5pPr>
            <a:lvl6pPr marL="2285700" indent="0">
              <a:buNone/>
              <a:defRPr sz="900"/>
            </a:lvl6pPr>
            <a:lvl7pPr marL="2742841" indent="0">
              <a:buNone/>
              <a:defRPr sz="900"/>
            </a:lvl7pPr>
            <a:lvl8pPr marL="3199981" indent="0">
              <a:buNone/>
              <a:defRPr sz="900"/>
            </a:lvl8pPr>
            <a:lvl9pPr marL="365712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B08-B2A1-4C06-8697-D36DF639484F}" type="datetimeFigureOut">
              <a:rPr lang="de-AT" smtClean="0"/>
              <a:t>12.06.2014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EAFD-3438-4450-B8AC-1B037ECE6C1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4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1" indent="0">
              <a:buNone/>
              <a:defRPr sz="2800"/>
            </a:lvl2pPr>
            <a:lvl3pPr marL="914281" indent="0">
              <a:buNone/>
              <a:defRPr sz="2400"/>
            </a:lvl3pPr>
            <a:lvl4pPr marL="1371420" indent="0">
              <a:buNone/>
              <a:defRPr sz="2000"/>
            </a:lvl4pPr>
            <a:lvl5pPr marL="1828561" indent="0">
              <a:buNone/>
              <a:defRPr sz="2000"/>
            </a:lvl5pPr>
            <a:lvl6pPr marL="2285700" indent="0">
              <a:buNone/>
              <a:defRPr sz="2000"/>
            </a:lvl6pPr>
            <a:lvl7pPr marL="2742841" indent="0">
              <a:buNone/>
              <a:defRPr sz="2000"/>
            </a:lvl7pPr>
            <a:lvl8pPr marL="3199981" indent="0">
              <a:buNone/>
              <a:defRPr sz="2000"/>
            </a:lvl8pPr>
            <a:lvl9pPr marL="3657121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1" indent="0">
              <a:buNone/>
              <a:defRPr sz="1200"/>
            </a:lvl2pPr>
            <a:lvl3pPr marL="914281" indent="0">
              <a:buNone/>
              <a:defRPr sz="1000"/>
            </a:lvl3pPr>
            <a:lvl4pPr marL="1371420" indent="0">
              <a:buNone/>
              <a:defRPr sz="900"/>
            </a:lvl4pPr>
            <a:lvl5pPr marL="1828561" indent="0">
              <a:buNone/>
              <a:defRPr sz="900"/>
            </a:lvl5pPr>
            <a:lvl6pPr marL="2285700" indent="0">
              <a:buNone/>
              <a:defRPr sz="900"/>
            </a:lvl6pPr>
            <a:lvl7pPr marL="2742841" indent="0">
              <a:buNone/>
              <a:defRPr sz="900"/>
            </a:lvl7pPr>
            <a:lvl8pPr marL="3199981" indent="0">
              <a:buNone/>
              <a:defRPr sz="900"/>
            </a:lvl8pPr>
            <a:lvl9pPr marL="365712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4B08-B2A1-4C06-8697-D36DF639484F}" type="datetimeFigureOut">
              <a:rPr lang="de-AT" smtClean="0"/>
              <a:t>12.06.2014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EAFD-3438-4450-B8AC-1B037ECE6C1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651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8229600" cy="1143000"/>
          </a:xfrm>
          <a:prstGeom prst="rect">
            <a:avLst/>
          </a:prstGeom>
        </p:spPr>
        <p:txBody>
          <a:bodyPr vert="horz" lIns="91428" tIns="45715" rIns="91428" bIns="457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4"/>
            <a:ext cx="8229600" cy="4525963"/>
          </a:xfrm>
          <a:prstGeom prst="rect">
            <a:avLst/>
          </a:prstGeom>
        </p:spPr>
        <p:txBody>
          <a:bodyPr vert="horz" lIns="91428" tIns="45715" rIns="91428" bIns="457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4"/>
            <a:ext cx="2133600" cy="365125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C4B08-B2A1-4C06-8697-D36DF639484F}" type="datetimeFigureOut">
              <a:rPr lang="de-AT" smtClean="0"/>
              <a:t>12.06.2014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4"/>
            <a:ext cx="2895600" cy="365125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5EAFD-3438-4450-B8AC-1B037ECE6C1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872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8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5" indent="-342855" algn="l" defTabSz="91428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3" indent="-285712" algn="l" defTabSz="91428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1" indent="-228570" algn="l" defTabSz="91428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91" indent="-228570" algn="l" defTabSz="91428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30" indent="-228570" algn="l" defTabSz="91428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71" indent="-228570" algn="l" defTabSz="91428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11" indent="-228570" algn="l" defTabSz="91428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51" indent="-228570" algn="l" defTabSz="91428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91" indent="-228570" algn="l" defTabSz="91428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1" algn="l" defTabSz="9142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1" algn="l" defTabSz="9142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0" algn="l" defTabSz="9142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1" algn="l" defTabSz="9142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00" algn="l" defTabSz="9142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41" algn="l" defTabSz="9142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81" algn="l" defTabSz="9142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21" algn="l" defTabSz="9142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51"/>
          <p:cNvCxnSpPr>
            <a:stCxn id="4" idx="2"/>
            <a:endCxn id="15" idx="0"/>
          </p:cNvCxnSpPr>
          <p:nvPr/>
        </p:nvCxnSpPr>
        <p:spPr>
          <a:xfrm>
            <a:off x="2373440" y="4365104"/>
            <a:ext cx="1899833" cy="644785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2"/>
            <a:endCxn id="4" idx="0"/>
          </p:cNvCxnSpPr>
          <p:nvPr/>
        </p:nvCxnSpPr>
        <p:spPr>
          <a:xfrm>
            <a:off x="2373440" y="3284984"/>
            <a:ext cx="0" cy="62292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" idx="2"/>
            <a:endCxn id="5" idx="0"/>
          </p:cNvCxnSpPr>
          <p:nvPr/>
        </p:nvCxnSpPr>
        <p:spPr>
          <a:xfrm>
            <a:off x="1076184" y="2204864"/>
            <a:ext cx="1297256" cy="62292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" idx="2"/>
            <a:endCxn id="5" idx="0"/>
          </p:cNvCxnSpPr>
          <p:nvPr/>
        </p:nvCxnSpPr>
        <p:spPr>
          <a:xfrm flipH="1">
            <a:off x="2373440" y="2204120"/>
            <a:ext cx="575178" cy="62366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28" idx="2"/>
            <a:endCxn id="9" idx="0"/>
          </p:cNvCxnSpPr>
          <p:nvPr/>
        </p:nvCxnSpPr>
        <p:spPr>
          <a:xfrm flipH="1">
            <a:off x="4273272" y="2210604"/>
            <a:ext cx="2420814" cy="169730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" idx="2"/>
            <a:endCxn id="15" idx="0"/>
          </p:cNvCxnSpPr>
          <p:nvPr/>
        </p:nvCxnSpPr>
        <p:spPr>
          <a:xfrm>
            <a:off x="4273272" y="4365104"/>
            <a:ext cx="1" cy="644785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0" idx="2"/>
            <a:endCxn id="4" idx="0"/>
          </p:cNvCxnSpPr>
          <p:nvPr/>
        </p:nvCxnSpPr>
        <p:spPr>
          <a:xfrm flipH="1">
            <a:off x="2373440" y="3382144"/>
            <a:ext cx="4320109" cy="5257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1" idx="2"/>
            <a:endCxn id="5" idx="0"/>
          </p:cNvCxnSpPr>
          <p:nvPr/>
        </p:nvCxnSpPr>
        <p:spPr>
          <a:xfrm flipH="1">
            <a:off x="2373440" y="2204120"/>
            <a:ext cx="2463580" cy="62366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0" idx="2"/>
            <a:endCxn id="3" idx="0"/>
          </p:cNvCxnSpPr>
          <p:nvPr/>
        </p:nvCxnSpPr>
        <p:spPr>
          <a:xfrm flipH="1">
            <a:off x="1076184" y="1124744"/>
            <a:ext cx="917401" cy="62292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2"/>
            <a:endCxn id="6" idx="0"/>
          </p:cNvCxnSpPr>
          <p:nvPr/>
        </p:nvCxnSpPr>
        <p:spPr>
          <a:xfrm flipH="1">
            <a:off x="2948618" y="1124744"/>
            <a:ext cx="5099510" cy="62217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2" idx="2"/>
            <a:endCxn id="41" idx="0"/>
          </p:cNvCxnSpPr>
          <p:nvPr/>
        </p:nvCxnSpPr>
        <p:spPr>
          <a:xfrm flipH="1">
            <a:off x="6070937" y="5467089"/>
            <a:ext cx="1977193" cy="601055"/>
          </a:xfrm>
          <a:prstGeom prst="straightConnector1">
            <a:avLst/>
          </a:prstGeom>
          <a:ln w="12700">
            <a:headEnd type="none" w="med" len="med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5" idx="2"/>
            <a:endCxn id="41" idx="0"/>
          </p:cNvCxnSpPr>
          <p:nvPr/>
        </p:nvCxnSpPr>
        <p:spPr>
          <a:xfrm>
            <a:off x="4273273" y="5467089"/>
            <a:ext cx="1797664" cy="601055"/>
          </a:xfrm>
          <a:prstGeom prst="straightConnector1">
            <a:avLst/>
          </a:prstGeom>
          <a:ln w="12700">
            <a:headEnd type="none" w="med" len="med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0" idx="2"/>
            <a:endCxn id="42" idx="0"/>
          </p:cNvCxnSpPr>
          <p:nvPr/>
        </p:nvCxnSpPr>
        <p:spPr>
          <a:xfrm>
            <a:off x="6693549" y="3382144"/>
            <a:ext cx="1354581" cy="1627745"/>
          </a:xfrm>
          <a:prstGeom prst="straightConnector1">
            <a:avLst/>
          </a:prstGeom>
          <a:ln w="12700">
            <a:headEnd type="none" w="med" len="med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28" idx="2"/>
            <a:endCxn id="10" idx="0"/>
          </p:cNvCxnSpPr>
          <p:nvPr/>
        </p:nvCxnSpPr>
        <p:spPr>
          <a:xfrm flipH="1">
            <a:off x="6693549" y="2210604"/>
            <a:ext cx="537" cy="71434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40" idx="2"/>
            <a:endCxn id="6" idx="0"/>
          </p:cNvCxnSpPr>
          <p:nvPr/>
        </p:nvCxnSpPr>
        <p:spPr>
          <a:xfrm>
            <a:off x="1993585" y="1124744"/>
            <a:ext cx="955033" cy="62217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2" idx="2"/>
            <a:endCxn id="42" idx="0"/>
          </p:cNvCxnSpPr>
          <p:nvPr/>
        </p:nvCxnSpPr>
        <p:spPr>
          <a:xfrm>
            <a:off x="8048128" y="1124744"/>
            <a:ext cx="2" cy="3885145"/>
          </a:xfrm>
          <a:prstGeom prst="straightConnector1">
            <a:avLst/>
          </a:prstGeom>
          <a:ln w="12700">
            <a:headEnd type="none" w="med" len="med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69" idx="2"/>
            <a:endCxn id="87" idx="0"/>
          </p:cNvCxnSpPr>
          <p:nvPr/>
        </p:nvCxnSpPr>
        <p:spPr>
          <a:xfrm>
            <a:off x="6070940" y="4365104"/>
            <a:ext cx="0" cy="644785"/>
          </a:xfrm>
          <a:prstGeom prst="straightConnector1">
            <a:avLst/>
          </a:prstGeom>
          <a:ln w="12700">
            <a:headEnd type="none" w="med" len="med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87" idx="2"/>
            <a:endCxn id="41" idx="0"/>
          </p:cNvCxnSpPr>
          <p:nvPr/>
        </p:nvCxnSpPr>
        <p:spPr>
          <a:xfrm flipH="1">
            <a:off x="6070937" y="5467089"/>
            <a:ext cx="3" cy="601055"/>
          </a:xfrm>
          <a:prstGeom prst="straightConnector1">
            <a:avLst/>
          </a:prstGeom>
          <a:ln w="12700">
            <a:headEnd type="none" w="med" len="med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248092" y="1747664"/>
            <a:ext cx="1656184" cy="4572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de-AT" sz="1200" dirty="0"/>
              <a:t>DigitalRune.Physics.dll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65328" y="3907904"/>
            <a:ext cx="2016224" cy="4572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de-AT" sz="1200" dirty="0"/>
              <a:t>DigitalRune.Mathematics.dll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75890" y="2827784"/>
            <a:ext cx="1795100" cy="4572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de-AT" sz="1200" dirty="0"/>
              <a:t>DigitalRune.Geometry.dll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030292" y="1746920"/>
            <a:ext cx="1836651" cy="4572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de-AT" sz="1200" dirty="0"/>
              <a:t>DigitalRune.Animation.dll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485948" y="3907904"/>
            <a:ext cx="1574648" cy="4572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de-AT" sz="1200" dirty="0"/>
              <a:t>DigitalRune.Game.dll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8754" y="2924944"/>
            <a:ext cx="1949590" cy="4572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de-AT" sz="1200" dirty="0"/>
              <a:t>DigitalRune.Game.Input.dll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970237" y="1746920"/>
            <a:ext cx="1733566" cy="4572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de-AT" sz="1200" dirty="0"/>
              <a:t>DigitalRune.Particles.dll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181052" y="667544"/>
            <a:ext cx="1734152" cy="4572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de-AT" sz="1200" dirty="0"/>
              <a:t>DigitalRune.Graphics.dll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688097" y="5009889"/>
            <a:ext cx="1170351" cy="457200"/>
          </a:xfrm>
          <a:prstGeom prst="roundRect">
            <a:avLst/>
          </a:prstGeom>
          <a:ln w="12700"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de-AT" sz="1200" dirty="0"/>
              <a:t>DigitalRune.dll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824156" y="667544"/>
            <a:ext cx="2338857" cy="4572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de-AT" sz="1200" dirty="0"/>
              <a:t>DigitalRune.Physics.Specialized.dll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287798" y="6068144"/>
            <a:ext cx="1566278" cy="457200"/>
          </a:xfrm>
          <a:prstGeom prst="round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de-AT" sz="1200" dirty="0"/>
              <a:t>.NET Framework 4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293422" y="5009889"/>
            <a:ext cx="1509415" cy="457200"/>
          </a:xfrm>
          <a:prstGeom prst="round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de-AT" sz="1200" dirty="0" smtClean="0"/>
              <a:t>XNA Framework 4.0 </a:t>
            </a:r>
            <a:r>
              <a:rPr lang="de-AT" sz="1200" dirty="0" err="1" smtClean="0"/>
              <a:t>or</a:t>
            </a:r>
            <a:r>
              <a:rPr lang="de-AT" sz="1200" dirty="0" smtClean="0"/>
              <a:t> MonoGame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5812134" y="1753404"/>
            <a:ext cx="1763903" cy="4572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de-AT" sz="1200" dirty="0"/>
              <a:t>DigitalRune.Game.UI.dll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4954865" y="5009889"/>
            <a:ext cx="2232149" cy="457200"/>
          </a:xfrm>
          <a:prstGeom prst="round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de-AT" sz="1000" dirty="0"/>
              <a:t>Microsoft.Practices.ServiceLocation.dll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5156335" y="3907904"/>
            <a:ext cx="1829209" cy="4572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de-AT" sz="1000" dirty="0"/>
              <a:t>DigitalRune.ServiceLocation.dll</a:t>
            </a:r>
          </a:p>
        </p:txBody>
      </p:sp>
      <p:sp>
        <p:nvSpPr>
          <p:cNvPr id="186" name="Rounded Rectangle 185"/>
          <p:cNvSpPr/>
          <p:nvPr/>
        </p:nvSpPr>
        <p:spPr>
          <a:xfrm>
            <a:off x="367307" y="5693082"/>
            <a:ext cx="282197" cy="2286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de-AT" sz="1200" dirty="0"/>
          </a:p>
        </p:txBody>
      </p:sp>
      <p:cxnSp>
        <p:nvCxnSpPr>
          <p:cNvPr id="187" name="Straight Arrow Connector 186"/>
          <p:cNvCxnSpPr/>
          <p:nvPr/>
        </p:nvCxnSpPr>
        <p:spPr>
          <a:xfrm>
            <a:off x="368384" y="6350679"/>
            <a:ext cx="280040" cy="0"/>
          </a:xfrm>
          <a:prstGeom prst="straightConnector1">
            <a:avLst/>
          </a:prstGeom>
          <a:ln w="12700">
            <a:headEnd type="none" w="med" len="med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Rounded Rectangle 189"/>
          <p:cNvSpPr/>
          <p:nvPr/>
        </p:nvSpPr>
        <p:spPr>
          <a:xfrm>
            <a:off x="367307" y="5971589"/>
            <a:ext cx="282197" cy="228600"/>
          </a:xfrm>
          <a:prstGeom prst="round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de-AT" sz="12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51653" y="5602024"/>
            <a:ext cx="1636706" cy="923320"/>
          </a:xfrm>
          <a:prstGeom prst="rect">
            <a:avLst/>
          </a:prstGeom>
          <a:noFill/>
          <a:ln w="12700">
            <a:noFill/>
          </a:ln>
        </p:spPr>
        <p:txBody>
          <a:bodyPr wrap="none" lIns="91428" tIns="45715" rIns="91428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AT" sz="1200" dirty="0"/>
              <a:t>DigitalRune </a:t>
            </a:r>
            <a:r>
              <a:rPr lang="de-AT" sz="1200" dirty="0" err="1"/>
              <a:t>Assemblies</a:t>
            </a:r>
            <a:endParaRPr lang="de-AT" sz="1200" dirty="0"/>
          </a:p>
          <a:p>
            <a:pPr>
              <a:lnSpc>
                <a:spcPct val="150000"/>
              </a:lnSpc>
            </a:pPr>
            <a:r>
              <a:rPr lang="de-AT" sz="1200" dirty="0"/>
              <a:t>Third-Party </a:t>
            </a:r>
            <a:r>
              <a:rPr lang="de-AT" sz="1200" dirty="0" err="1"/>
              <a:t>Assemblies</a:t>
            </a:r>
            <a:endParaRPr lang="de-AT" sz="1200" dirty="0"/>
          </a:p>
          <a:p>
            <a:pPr>
              <a:lnSpc>
                <a:spcPct val="150000"/>
              </a:lnSpc>
            </a:pPr>
            <a:r>
              <a:rPr lang="de-AT" sz="1200" dirty="0" err="1"/>
              <a:t>Dependency</a:t>
            </a:r>
            <a:endParaRPr lang="de-AT" sz="1200" dirty="0"/>
          </a:p>
        </p:txBody>
      </p:sp>
      <p:cxnSp>
        <p:nvCxnSpPr>
          <p:cNvPr id="253" name="Straight Arrow Connector 252"/>
          <p:cNvCxnSpPr>
            <a:stCxn id="169" idx="2"/>
            <a:endCxn id="15" idx="0"/>
          </p:cNvCxnSpPr>
          <p:nvPr/>
        </p:nvCxnSpPr>
        <p:spPr>
          <a:xfrm flipH="1">
            <a:off x="4273273" y="4365104"/>
            <a:ext cx="1797667" cy="644785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2"/>
            <a:endCxn id="11" idx="0"/>
          </p:cNvCxnSpPr>
          <p:nvPr/>
        </p:nvCxnSpPr>
        <p:spPr>
          <a:xfrm flipH="1">
            <a:off x="4837020" y="1124744"/>
            <a:ext cx="3211108" cy="62217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249274" y="5606484"/>
            <a:ext cx="2058565" cy="924360"/>
          </a:xfrm>
          <a:prstGeom prst="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8" tIns="45715" rIns="91428" bIns="45715" spcCol="0" rtlCol="0" anchor="ctr"/>
          <a:lstStyle/>
          <a:p>
            <a:pPr algn="ctr"/>
            <a:endParaRPr lang="de-AT"/>
          </a:p>
        </p:txBody>
      </p:sp>
      <p:sp>
        <p:nvSpPr>
          <p:cNvPr id="45" name="Rounded Rectangle 44"/>
          <p:cNvSpPr/>
          <p:nvPr/>
        </p:nvSpPr>
        <p:spPr>
          <a:xfrm>
            <a:off x="367307" y="5697542"/>
            <a:ext cx="282197" cy="2286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de-AT" sz="12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68384" y="6355139"/>
            <a:ext cx="280040" cy="0"/>
          </a:xfrm>
          <a:prstGeom prst="straightConnector1">
            <a:avLst/>
          </a:prstGeom>
          <a:ln w="12700">
            <a:headEnd type="none" w="med" len="med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367307" y="5976049"/>
            <a:ext cx="282197" cy="228600"/>
          </a:xfrm>
          <a:prstGeom prst="round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de-AT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51653" y="5606484"/>
            <a:ext cx="1636706" cy="923320"/>
          </a:xfrm>
          <a:prstGeom prst="rect">
            <a:avLst/>
          </a:prstGeom>
          <a:noFill/>
          <a:ln w="12700">
            <a:noFill/>
          </a:ln>
        </p:spPr>
        <p:txBody>
          <a:bodyPr wrap="none" lIns="91428" tIns="45715" rIns="91428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AT" sz="1200" dirty="0"/>
              <a:t>DigitalRune </a:t>
            </a:r>
            <a:r>
              <a:rPr lang="de-AT" sz="1200" dirty="0" err="1"/>
              <a:t>Assemblies</a:t>
            </a:r>
            <a:endParaRPr lang="de-AT" sz="1200" dirty="0"/>
          </a:p>
          <a:p>
            <a:pPr>
              <a:lnSpc>
                <a:spcPct val="150000"/>
              </a:lnSpc>
            </a:pPr>
            <a:r>
              <a:rPr lang="de-AT" sz="1200" dirty="0"/>
              <a:t>Third-Party </a:t>
            </a:r>
            <a:r>
              <a:rPr lang="de-AT" sz="1200" dirty="0" err="1"/>
              <a:t>Assemblies</a:t>
            </a:r>
            <a:endParaRPr lang="de-AT" sz="1200" dirty="0"/>
          </a:p>
          <a:p>
            <a:pPr>
              <a:lnSpc>
                <a:spcPct val="150000"/>
              </a:lnSpc>
            </a:pPr>
            <a:r>
              <a:rPr lang="de-AT" sz="1200" dirty="0" err="1"/>
              <a:t>Dependency</a:t>
            </a:r>
            <a:endParaRPr lang="de-AT" sz="12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70990" y="548680"/>
            <a:ext cx="1301010" cy="2880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34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/>
          <p:cNvSpPr/>
          <p:nvPr/>
        </p:nvSpPr>
        <p:spPr>
          <a:xfrm>
            <a:off x="178841" y="5597481"/>
            <a:ext cx="2058565" cy="924360"/>
          </a:xfrm>
          <a:prstGeom prst="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8" tIns="45715" rIns="91428" bIns="45715" spcCol="0" rtlCol="0" anchor="ctr"/>
          <a:lstStyle/>
          <a:p>
            <a:pPr algn="ctr"/>
            <a:endParaRPr lang="de-AT"/>
          </a:p>
        </p:txBody>
      </p:sp>
      <p:cxnSp>
        <p:nvCxnSpPr>
          <p:cNvPr id="52" name="Straight Arrow Connector 51"/>
          <p:cNvCxnSpPr>
            <a:stCxn id="4" idx="2"/>
            <a:endCxn id="15" idx="0"/>
          </p:cNvCxnSpPr>
          <p:nvPr/>
        </p:nvCxnSpPr>
        <p:spPr>
          <a:xfrm>
            <a:off x="2877630" y="4365104"/>
            <a:ext cx="1876973" cy="644785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2"/>
            <a:endCxn id="4" idx="0"/>
          </p:cNvCxnSpPr>
          <p:nvPr/>
        </p:nvCxnSpPr>
        <p:spPr>
          <a:xfrm>
            <a:off x="2877630" y="3284984"/>
            <a:ext cx="0" cy="62292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" idx="2"/>
            <a:endCxn id="5" idx="0"/>
          </p:cNvCxnSpPr>
          <p:nvPr/>
        </p:nvCxnSpPr>
        <p:spPr>
          <a:xfrm>
            <a:off x="1007604" y="2204864"/>
            <a:ext cx="1870026" cy="62292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6" idx="2"/>
            <a:endCxn id="5" idx="0"/>
          </p:cNvCxnSpPr>
          <p:nvPr/>
        </p:nvCxnSpPr>
        <p:spPr>
          <a:xfrm flipH="1">
            <a:off x="2877630" y="2204120"/>
            <a:ext cx="2408" cy="62366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" idx="2"/>
            <a:endCxn id="15" idx="0"/>
          </p:cNvCxnSpPr>
          <p:nvPr/>
        </p:nvCxnSpPr>
        <p:spPr>
          <a:xfrm>
            <a:off x="4754602" y="4365104"/>
            <a:ext cx="1" cy="644785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1" idx="2"/>
            <a:endCxn id="5" idx="0"/>
          </p:cNvCxnSpPr>
          <p:nvPr/>
        </p:nvCxnSpPr>
        <p:spPr>
          <a:xfrm flipH="1">
            <a:off x="2877630" y="2204120"/>
            <a:ext cx="1890810" cy="62366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0" idx="2"/>
            <a:endCxn id="3" idx="0"/>
          </p:cNvCxnSpPr>
          <p:nvPr/>
        </p:nvCxnSpPr>
        <p:spPr>
          <a:xfrm flipH="1">
            <a:off x="1007604" y="1124744"/>
            <a:ext cx="917401" cy="62292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5" idx="2"/>
          </p:cNvCxnSpPr>
          <p:nvPr/>
        </p:nvCxnSpPr>
        <p:spPr>
          <a:xfrm>
            <a:off x="4754603" y="5467089"/>
            <a:ext cx="1797664" cy="601055"/>
          </a:xfrm>
          <a:prstGeom prst="straightConnector1">
            <a:avLst/>
          </a:prstGeom>
          <a:ln w="12700">
            <a:headEnd type="none" w="med" len="med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40" idx="2"/>
            <a:endCxn id="6" idx="0"/>
          </p:cNvCxnSpPr>
          <p:nvPr/>
        </p:nvCxnSpPr>
        <p:spPr>
          <a:xfrm>
            <a:off x="1925005" y="1124744"/>
            <a:ext cx="955033" cy="62217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69" idx="2"/>
          </p:cNvCxnSpPr>
          <p:nvPr/>
        </p:nvCxnSpPr>
        <p:spPr>
          <a:xfrm>
            <a:off x="6552270" y="4365104"/>
            <a:ext cx="0" cy="644785"/>
          </a:xfrm>
          <a:prstGeom prst="straightConnector1">
            <a:avLst/>
          </a:prstGeom>
          <a:ln w="12700">
            <a:headEnd type="none" w="med" len="med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endCxn id="41" idx="0"/>
          </p:cNvCxnSpPr>
          <p:nvPr/>
        </p:nvCxnSpPr>
        <p:spPr>
          <a:xfrm flipH="1">
            <a:off x="6552267" y="5467089"/>
            <a:ext cx="3" cy="601055"/>
          </a:xfrm>
          <a:prstGeom prst="straightConnector1">
            <a:avLst/>
          </a:prstGeom>
          <a:ln w="12700">
            <a:headEnd type="none" w="med" len="med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79512" y="1747664"/>
            <a:ext cx="1656184" cy="4572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de-AT" sz="1200" dirty="0"/>
              <a:t>DigitalRune.Physics.dll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69518" y="3907904"/>
            <a:ext cx="2016224" cy="4572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de-AT" sz="1200" dirty="0"/>
              <a:t>DigitalRune.Mathematics.dll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80080" y="2827784"/>
            <a:ext cx="1795100" cy="4572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de-AT" sz="1200" dirty="0"/>
              <a:t>DigitalRune.Geometry.dll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961712" y="1746920"/>
            <a:ext cx="1836651" cy="4572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de-AT" sz="1200" dirty="0"/>
              <a:t>DigitalRune.Animation.dll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67278" y="3907904"/>
            <a:ext cx="1574648" cy="4572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de-AT" sz="1200" dirty="0"/>
              <a:t>DigitalRune.Game.dll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901657" y="1746920"/>
            <a:ext cx="1733566" cy="4572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de-AT" sz="1200" dirty="0"/>
              <a:t>DigitalRune.Particles.dll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169427" y="5009889"/>
            <a:ext cx="1170351" cy="457200"/>
          </a:xfrm>
          <a:prstGeom prst="roundRect">
            <a:avLst/>
          </a:prstGeom>
          <a:ln w="12700"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de-AT" sz="1200" dirty="0"/>
              <a:t>DigitalRune.dll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755576" y="667544"/>
            <a:ext cx="2338857" cy="4572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de-AT" sz="1200" dirty="0"/>
              <a:t>DigitalRune.Physics.Specialized.dll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769128" y="6068144"/>
            <a:ext cx="1566278" cy="457200"/>
          </a:xfrm>
          <a:prstGeom prst="round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de-AT" sz="1200" dirty="0"/>
              <a:t>.NET Framework 4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5436195" y="5009889"/>
            <a:ext cx="2232149" cy="457200"/>
          </a:xfrm>
          <a:prstGeom prst="round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de-AT" sz="1000" dirty="0"/>
              <a:t>Microsoft.Practices.ServiceLocation.dll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5637665" y="3907904"/>
            <a:ext cx="1829209" cy="4572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de-AT" sz="1000" dirty="0"/>
              <a:t>DigitalRune.ServiceLocation.dll</a:t>
            </a:r>
          </a:p>
        </p:txBody>
      </p:sp>
      <p:sp>
        <p:nvSpPr>
          <p:cNvPr id="186" name="Rounded Rectangle 185"/>
          <p:cNvSpPr/>
          <p:nvPr/>
        </p:nvSpPr>
        <p:spPr>
          <a:xfrm>
            <a:off x="296874" y="5688539"/>
            <a:ext cx="282197" cy="2286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de-AT" sz="1200" dirty="0"/>
          </a:p>
        </p:txBody>
      </p:sp>
      <p:cxnSp>
        <p:nvCxnSpPr>
          <p:cNvPr id="187" name="Straight Arrow Connector 186"/>
          <p:cNvCxnSpPr/>
          <p:nvPr/>
        </p:nvCxnSpPr>
        <p:spPr>
          <a:xfrm>
            <a:off x="297951" y="6346136"/>
            <a:ext cx="280040" cy="0"/>
          </a:xfrm>
          <a:prstGeom prst="straightConnector1">
            <a:avLst/>
          </a:prstGeom>
          <a:ln w="12700">
            <a:headEnd type="none" w="med" len="med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Rounded Rectangle 189"/>
          <p:cNvSpPr/>
          <p:nvPr/>
        </p:nvSpPr>
        <p:spPr>
          <a:xfrm>
            <a:off x="296874" y="5967046"/>
            <a:ext cx="282197" cy="228600"/>
          </a:xfrm>
          <a:prstGeom prst="round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de-AT" sz="1200" dirty="0"/>
          </a:p>
        </p:txBody>
      </p:sp>
      <p:sp>
        <p:nvSpPr>
          <p:cNvPr id="188" name="TextBox 187"/>
          <p:cNvSpPr txBox="1"/>
          <p:nvPr/>
        </p:nvSpPr>
        <p:spPr>
          <a:xfrm>
            <a:off x="581220" y="5597481"/>
            <a:ext cx="1636706" cy="923320"/>
          </a:xfrm>
          <a:prstGeom prst="rect">
            <a:avLst/>
          </a:prstGeom>
          <a:noFill/>
          <a:ln w="12700">
            <a:noFill/>
          </a:ln>
        </p:spPr>
        <p:txBody>
          <a:bodyPr wrap="none" lIns="91428" tIns="45715" rIns="91428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AT" sz="1200" dirty="0"/>
              <a:t>DigitalRune </a:t>
            </a:r>
            <a:r>
              <a:rPr lang="de-AT" sz="1200" dirty="0" err="1"/>
              <a:t>Assemblies</a:t>
            </a:r>
            <a:endParaRPr lang="de-AT" sz="1200" dirty="0"/>
          </a:p>
          <a:p>
            <a:pPr>
              <a:lnSpc>
                <a:spcPct val="150000"/>
              </a:lnSpc>
            </a:pPr>
            <a:r>
              <a:rPr lang="de-AT" sz="1200" dirty="0"/>
              <a:t>Third-Party </a:t>
            </a:r>
            <a:r>
              <a:rPr lang="de-AT" sz="1200" dirty="0" err="1"/>
              <a:t>Assemblies</a:t>
            </a:r>
            <a:endParaRPr lang="de-AT" sz="1200" dirty="0"/>
          </a:p>
          <a:p>
            <a:pPr>
              <a:lnSpc>
                <a:spcPct val="150000"/>
              </a:lnSpc>
            </a:pPr>
            <a:r>
              <a:rPr lang="de-AT" sz="1200" dirty="0" err="1"/>
              <a:t>Dependency</a:t>
            </a:r>
            <a:endParaRPr lang="de-AT" sz="1200" dirty="0"/>
          </a:p>
        </p:txBody>
      </p:sp>
      <p:cxnSp>
        <p:nvCxnSpPr>
          <p:cNvPr id="253" name="Straight Arrow Connector 252"/>
          <p:cNvCxnSpPr>
            <a:stCxn id="169" idx="2"/>
            <a:endCxn id="15" idx="0"/>
          </p:cNvCxnSpPr>
          <p:nvPr/>
        </p:nvCxnSpPr>
        <p:spPr>
          <a:xfrm flipH="1">
            <a:off x="4754603" y="4365104"/>
            <a:ext cx="1797667" cy="644785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8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>
            <a:stCxn id="21" idx="2"/>
            <a:endCxn id="28" idx="0"/>
          </p:cNvCxnSpPr>
          <p:nvPr/>
        </p:nvCxnSpPr>
        <p:spPr>
          <a:xfrm flipH="1">
            <a:off x="5565041" y="4004191"/>
            <a:ext cx="448166" cy="6693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22" idx="2"/>
            <a:endCxn id="21" idx="0"/>
          </p:cNvCxnSpPr>
          <p:nvPr/>
        </p:nvCxnSpPr>
        <p:spPr>
          <a:xfrm>
            <a:off x="3827731" y="2926625"/>
            <a:ext cx="2185476" cy="6203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20" idx="2"/>
            <a:endCxn id="22" idx="0"/>
          </p:cNvCxnSpPr>
          <p:nvPr/>
        </p:nvCxnSpPr>
        <p:spPr>
          <a:xfrm>
            <a:off x="1251392" y="1834751"/>
            <a:ext cx="2576339" cy="63467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23" idx="2"/>
            <a:endCxn id="22" idx="0"/>
          </p:cNvCxnSpPr>
          <p:nvPr/>
        </p:nvCxnSpPr>
        <p:spPr>
          <a:xfrm>
            <a:off x="3085206" y="1834751"/>
            <a:ext cx="742525" cy="63467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2" idx="2"/>
            <a:endCxn id="24" idx="0"/>
          </p:cNvCxnSpPr>
          <p:nvPr/>
        </p:nvCxnSpPr>
        <p:spPr>
          <a:xfrm flipH="1">
            <a:off x="4134685" y="1834751"/>
            <a:ext cx="2659156" cy="171224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4" idx="2"/>
            <a:endCxn id="28" idx="0"/>
          </p:cNvCxnSpPr>
          <p:nvPr/>
        </p:nvCxnSpPr>
        <p:spPr>
          <a:xfrm>
            <a:off x="4134685" y="4004191"/>
            <a:ext cx="1430356" cy="66936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5" idx="2"/>
            <a:endCxn id="21" idx="0"/>
          </p:cNvCxnSpPr>
          <p:nvPr/>
        </p:nvCxnSpPr>
        <p:spPr>
          <a:xfrm flipH="1">
            <a:off x="6013207" y="3023785"/>
            <a:ext cx="774853" cy="52320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6" idx="2"/>
            <a:endCxn id="22" idx="0"/>
          </p:cNvCxnSpPr>
          <p:nvPr/>
        </p:nvCxnSpPr>
        <p:spPr>
          <a:xfrm flipH="1">
            <a:off x="3827731" y="1834751"/>
            <a:ext cx="1129979" cy="63467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9" idx="2"/>
            <a:endCxn id="20" idx="0"/>
          </p:cNvCxnSpPr>
          <p:nvPr/>
        </p:nvCxnSpPr>
        <p:spPr>
          <a:xfrm flipH="1">
            <a:off x="1251392" y="766385"/>
            <a:ext cx="828566" cy="6111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7" idx="2"/>
            <a:endCxn id="23" idx="0"/>
          </p:cNvCxnSpPr>
          <p:nvPr/>
        </p:nvCxnSpPr>
        <p:spPr>
          <a:xfrm flipH="1">
            <a:off x="3085206" y="766385"/>
            <a:ext cx="4724174" cy="6111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1" idx="2"/>
            <a:endCxn id="30" idx="0"/>
          </p:cNvCxnSpPr>
          <p:nvPr/>
        </p:nvCxnSpPr>
        <p:spPr>
          <a:xfrm flipH="1">
            <a:off x="5583101" y="5108730"/>
            <a:ext cx="2263887" cy="599374"/>
          </a:xfrm>
          <a:prstGeom prst="straightConnector1">
            <a:avLst/>
          </a:prstGeom>
          <a:ln w="12700">
            <a:headEnd type="none" w="med" len="med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8" idx="2"/>
            <a:endCxn id="30" idx="0"/>
          </p:cNvCxnSpPr>
          <p:nvPr/>
        </p:nvCxnSpPr>
        <p:spPr>
          <a:xfrm>
            <a:off x="5565041" y="5130751"/>
            <a:ext cx="18060" cy="577353"/>
          </a:xfrm>
          <a:prstGeom prst="straightConnector1">
            <a:avLst/>
          </a:prstGeom>
          <a:ln w="12700">
            <a:headEnd type="none" w="med" len="med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5" idx="2"/>
            <a:endCxn id="31" idx="0"/>
          </p:cNvCxnSpPr>
          <p:nvPr/>
        </p:nvCxnSpPr>
        <p:spPr>
          <a:xfrm>
            <a:off x="6788060" y="3023785"/>
            <a:ext cx="1058928" cy="1627745"/>
          </a:xfrm>
          <a:prstGeom prst="straightConnector1">
            <a:avLst/>
          </a:prstGeom>
          <a:ln w="12700">
            <a:headEnd type="none" w="med" len="med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2" idx="2"/>
            <a:endCxn id="25" idx="0"/>
          </p:cNvCxnSpPr>
          <p:nvPr/>
        </p:nvCxnSpPr>
        <p:spPr>
          <a:xfrm flipH="1">
            <a:off x="6788060" y="1834751"/>
            <a:ext cx="5781" cy="731834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9" idx="2"/>
            <a:endCxn id="23" idx="0"/>
          </p:cNvCxnSpPr>
          <p:nvPr/>
        </p:nvCxnSpPr>
        <p:spPr>
          <a:xfrm>
            <a:off x="2079958" y="766385"/>
            <a:ext cx="1005248" cy="6111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7" idx="2"/>
            <a:endCxn id="31" idx="0"/>
          </p:cNvCxnSpPr>
          <p:nvPr/>
        </p:nvCxnSpPr>
        <p:spPr>
          <a:xfrm>
            <a:off x="7809380" y="766385"/>
            <a:ext cx="37608" cy="3885145"/>
          </a:xfrm>
          <a:prstGeom prst="straightConnector1">
            <a:avLst/>
          </a:prstGeom>
          <a:ln w="12700">
            <a:headEnd type="none" w="med" len="med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4" idx="2"/>
            <a:endCxn id="33" idx="0"/>
          </p:cNvCxnSpPr>
          <p:nvPr/>
        </p:nvCxnSpPr>
        <p:spPr>
          <a:xfrm>
            <a:off x="2349806" y="3999740"/>
            <a:ext cx="673973" cy="673811"/>
          </a:xfrm>
          <a:prstGeom prst="straightConnector1">
            <a:avLst/>
          </a:prstGeom>
          <a:ln w="12700">
            <a:headEnd type="none" w="med" len="med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3" idx="2"/>
            <a:endCxn id="30" idx="0"/>
          </p:cNvCxnSpPr>
          <p:nvPr/>
        </p:nvCxnSpPr>
        <p:spPr>
          <a:xfrm>
            <a:off x="3023779" y="5130751"/>
            <a:ext cx="2559322" cy="577353"/>
          </a:xfrm>
          <a:prstGeom prst="straightConnector1">
            <a:avLst/>
          </a:prstGeom>
          <a:ln w="12700">
            <a:headEnd type="none" w="med" len="med"/>
            <a:tailEnd type="triangl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23300" y="1377551"/>
            <a:ext cx="1656184" cy="4572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de-AT" sz="1200" dirty="0"/>
              <a:t>DigitalRune.Physics.dll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005095" y="3546991"/>
            <a:ext cx="2016224" cy="4572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de-AT" sz="1200" dirty="0"/>
              <a:t>DigitalRune.Mathematics.dll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930181" y="2469425"/>
            <a:ext cx="1795100" cy="4572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de-AT" sz="1200" dirty="0"/>
              <a:t>DigitalRune.Geometry.dll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166880" y="1377551"/>
            <a:ext cx="1836651" cy="4572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de-AT" sz="1200" dirty="0"/>
              <a:t>DigitalRune.Animation.dll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347361" y="3546991"/>
            <a:ext cx="1574648" cy="4572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de-AT" sz="1200" dirty="0"/>
              <a:t>DigitalRune.Game.dll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813265" y="2566585"/>
            <a:ext cx="1949590" cy="4572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de-AT" sz="1200" dirty="0"/>
              <a:t>DigitalRune.Game.Input.dll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090927" y="1377551"/>
            <a:ext cx="1733566" cy="4572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de-AT" sz="1200" dirty="0"/>
              <a:t>DigitalRune.Particles.dll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942304" y="309185"/>
            <a:ext cx="1734152" cy="4572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de-AT" sz="1200" dirty="0"/>
              <a:t>DigitalRune.Graphics.dll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979865" y="4673551"/>
            <a:ext cx="1170351" cy="457200"/>
          </a:xfrm>
          <a:prstGeom prst="roundRect">
            <a:avLst/>
          </a:prstGeom>
          <a:ln w="12700"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de-AT" sz="1200" dirty="0"/>
              <a:t>DigitalRune.dll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910529" y="309185"/>
            <a:ext cx="2338857" cy="4572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de-AT" sz="1200" dirty="0"/>
              <a:t>DigitalRune.Physics.Specialized.dll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799962" y="5708104"/>
            <a:ext cx="1566278" cy="457200"/>
          </a:xfrm>
          <a:prstGeom prst="round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de-AT" sz="1200" dirty="0"/>
              <a:t>.NET Framework </a:t>
            </a:r>
            <a:r>
              <a:rPr lang="de-AT" sz="1200" dirty="0" smtClean="0"/>
              <a:t>4.0+</a:t>
            </a:r>
          </a:p>
          <a:p>
            <a:pPr algn="ctr"/>
            <a:r>
              <a:rPr lang="en-US" sz="1200" dirty="0" smtClean="0"/>
              <a:t>or Mono</a:t>
            </a:r>
            <a:endParaRPr lang="de-AT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7092280" y="4651530"/>
            <a:ext cx="1509415" cy="457200"/>
          </a:xfrm>
          <a:prstGeom prst="round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de-AT" sz="1200" dirty="0" smtClean="0"/>
              <a:t>XNA Framework 4.0 </a:t>
            </a:r>
            <a:r>
              <a:rPr lang="de-AT" sz="1200" dirty="0" err="1" smtClean="0"/>
              <a:t>or</a:t>
            </a:r>
            <a:r>
              <a:rPr lang="de-AT" sz="1200" dirty="0" smtClean="0"/>
              <a:t> MonoGame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911889" y="1377551"/>
            <a:ext cx="1763903" cy="4572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de-AT" sz="1200" dirty="0"/>
              <a:t>DigitalRune.Game.UI.dll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907704" y="4673551"/>
            <a:ext cx="2232149" cy="457200"/>
          </a:xfrm>
          <a:prstGeom prst="round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de-AT" sz="1000" dirty="0"/>
              <a:t>Microsoft.Practices.ServiceLocation.dll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435201" y="3542540"/>
            <a:ext cx="1829209" cy="4572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r>
              <a:rPr lang="de-AT" sz="1000" dirty="0"/>
              <a:t>DigitalRune.ServiceLocation.dll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41166" y="5464274"/>
            <a:ext cx="282197" cy="2286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de-AT" sz="12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42243" y="6121871"/>
            <a:ext cx="280040" cy="0"/>
          </a:xfrm>
          <a:prstGeom prst="straightConnector1">
            <a:avLst/>
          </a:prstGeom>
          <a:ln w="12700">
            <a:headEnd type="none" w="med" len="med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41166" y="5742781"/>
            <a:ext cx="282197" cy="228600"/>
          </a:xfrm>
          <a:prstGeom prst="round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de-AT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825512" y="5373216"/>
            <a:ext cx="1636706" cy="923320"/>
          </a:xfrm>
          <a:prstGeom prst="rect">
            <a:avLst/>
          </a:prstGeom>
          <a:noFill/>
          <a:ln w="12700">
            <a:noFill/>
          </a:ln>
        </p:spPr>
        <p:txBody>
          <a:bodyPr wrap="none" lIns="91428" tIns="45715" rIns="91428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AT" sz="1200" dirty="0"/>
              <a:t>DigitalRune </a:t>
            </a:r>
            <a:r>
              <a:rPr lang="de-AT" sz="1200" dirty="0" err="1"/>
              <a:t>Assemblies</a:t>
            </a:r>
            <a:endParaRPr lang="de-AT" sz="1200" dirty="0"/>
          </a:p>
          <a:p>
            <a:pPr>
              <a:lnSpc>
                <a:spcPct val="150000"/>
              </a:lnSpc>
            </a:pPr>
            <a:r>
              <a:rPr lang="de-AT" sz="1200" dirty="0"/>
              <a:t>Third-Party </a:t>
            </a:r>
            <a:r>
              <a:rPr lang="de-AT" sz="1200" dirty="0" err="1"/>
              <a:t>Assemblies</a:t>
            </a:r>
            <a:endParaRPr lang="de-AT" sz="1200" dirty="0"/>
          </a:p>
          <a:p>
            <a:pPr>
              <a:lnSpc>
                <a:spcPct val="150000"/>
              </a:lnSpc>
            </a:pPr>
            <a:r>
              <a:rPr lang="de-AT" sz="1200" dirty="0" err="1"/>
              <a:t>Dependency</a:t>
            </a:r>
            <a:endParaRPr lang="de-AT" sz="1200" dirty="0"/>
          </a:p>
        </p:txBody>
      </p:sp>
      <p:cxnSp>
        <p:nvCxnSpPr>
          <p:cNvPr id="39" name="Straight Arrow Connector 38"/>
          <p:cNvCxnSpPr>
            <a:stCxn id="34" idx="2"/>
            <a:endCxn id="28" idx="0"/>
          </p:cNvCxnSpPr>
          <p:nvPr/>
        </p:nvCxnSpPr>
        <p:spPr>
          <a:xfrm>
            <a:off x="2349806" y="3999740"/>
            <a:ext cx="3215235" cy="67381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7" idx="2"/>
            <a:endCxn id="26" idx="0"/>
          </p:cNvCxnSpPr>
          <p:nvPr/>
        </p:nvCxnSpPr>
        <p:spPr>
          <a:xfrm flipH="1">
            <a:off x="4957710" y="766385"/>
            <a:ext cx="2851670" cy="61116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23133" y="5377676"/>
            <a:ext cx="2058565" cy="1220300"/>
          </a:xfrm>
          <a:prstGeom prst="rect">
            <a:avLst/>
          </a:prstGeom>
          <a:ln w="12700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8" tIns="45715" rIns="91428" bIns="45715" spcCol="0" rtlCol="0" anchor="ctr"/>
          <a:lstStyle/>
          <a:p>
            <a:pPr algn="ctr"/>
            <a:endParaRPr lang="de-AT"/>
          </a:p>
        </p:txBody>
      </p:sp>
      <p:sp>
        <p:nvSpPr>
          <p:cNvPr id="42" name="Rounded Rectangle 41"/>
          <p:cNvSpPr/>
          <p:nvPr/>
        </p:nvSpPr>
        <p:spPr>
          <a:xfrm>
            <a:off x="521994" y="5472531"/>
            <a:ext cx="282197" cy="228600"/>
          </a:xfrm>
          <a:prstGeom prst="round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de-AT" sz="12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35953" y="6154260"/>
            <a:ext cx="280040" cy="0"/>
          </a:xfrm>
          <a:prstGeom prst="straightConnector1">
            <a:avLst/>
          </a:prstGeom>
          <a:ln w="12700">
            <a:headEnd type="none" w="med" len="med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525087" y="5757738"/>
            <a:ext cx="282197" cy="228600"/>
          </a:xfrm>
          <a:prstGeom prst="roundRect">
            <a:avLst/>
          </a:prstGeom>
          <a:ln w="127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28" tIns="45715" rIns="91428" bIns="45715" rtlCol="0" anchor="ctr"/>
          <a:lstStyle/>
          <a:p>
            <a:pPr algn="ctr"/>
            <a:endParaRPr lang="de-AT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47062" y="5395977"/>
            <a:ext cx="1636706" cy="1200318"/>
          </a:xfrm>
          <a:prstGeom prst="rect">
            <a:avLst/>
          </a:prstGeom>
          <a:noFill/>
          <a:ln w="12700">
            <a:noFill/>
          </a:ln>
        </p:spPr>
        <p:txBody>
          <a:bodyPr wrap="none" lIns="91428" tIns="45715" rIns="91428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AT" sz="1200" dirty="0"/>
              <a:t>DigitalRune </a:t>
            </a:r>
            <a:r>
              <a:rPr lang="de-AT" sz="1200" dirty="0" err="1"/>
              <a:t>Assemblies</a:t>
            </a:r>
            <a:endParaRPr lang="de-AT" sz="1200" dirty="0"/>
          </a:p>
          <a:p>
            <a:pPr>
              <a:lnSpc>
                <a:spcPct val="150000"/>
              </a:lnSpc>
            </a:pPr>
            <a:r>
              <a:rPr lang="de-AT" sz="1200" dirty="0"/>
              <a:t>Third-Party </a:t>
            </a:r>
            <a:r>
              <a:rPr lang="de-AT" sz="1200" dirty="0" err="1"/>
              <a:t>Assemblies</a:t>
            </a:r>
            <a:endParaRPr lang="de-AT" sz="1200" dirty="0"/>
          </a:p>
          <a:p>
            <a:pPr>
              <a:lnSpc>
                <a:spcPct val="150000"/>
              </a:lnSpc>
            </a:pPr>
            <a:r>
              <a:rPr lang="de-AT" sz="1200" dirty="0" err="1" smtClean="0"/>
              <a:t>Dependency</a:t>
            </a:r>
            <a:endParaRPr lang="de-AT" sz="1200" dirty="0" smtClean="0"/>
          </a:p>
          <a:p>
            <a:pPr>
              <a:lnSpc>
                <a:spcPct val="150000"/>
              </a:lnSpc>
            </a:pPr>
            <a:r>
              <a:rPr lang="en-US" sz="1200" dirty="0" smtClean="0"/>
              <a:t>optional Dependency</a:t>
            </a:r>
            <a:endParaRPr lang="de-AT" sz="1200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35415" y="6416788"/>
            <a:ext cx="280040" cy="0"/>
          </a:xfrm>
          <a:prstGeom prst="straightConnector1">
            <a:avLst/>
          </a:prstGeom>
          <a:ln w="12700">
            <a:prstDash val="dash"/>
            <a:headEnd type="none" w="med" len="med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1" idx="2"/>
            <a:endCxn id="31" idx="0"/>
          </p:cNvCxnSpPr>
          <p:nvPr/>
        </p:nvCxnSpPr>
        <p:spPr>
          <a:xfrm>
            <a:off x="6013207" y="4004191"/>
            <a:ext cx="1833781" cy="647339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76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On-screen Show (4:3)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Garstenauer Information Technology OG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Garstenauer</dc:creator>
  <cp:lastModifiedBy>Helmut Garstenauer</cp:lastModifiedBy>
  <cp:revision>35</cp:revision>
  <dcterms:created xsi:type="dcterms:W3CDTF">2011-07-28T17:01:09Z</dcterms:created>
  <dcterms:modified xsi:type="dcterms:W3CDTF">2014-06-12T08:38:08Z</dcterms:modified>
</cp:coreProperties>
</file>