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39EE99-3A5F-473F-9C4E-1CA8FF39FC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388151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9EE99-3A5F-473F-9C4E-1CA8FF39FC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240362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9EE99-3A5F-473F-9C4E-1CA8FF39FC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192988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9EE99-3A5F-473F-9C4E-1CA8FF39FC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339516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39EE99-3A5F-473F-9C4E-1CA8FF39FCFF}" type="datetimeFigureOut">
              <a:rPr lang="en-US" smtClean="0"/>
              <a:t>8/11/2021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3978547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39EE99-3A5F-473F-9C4E-1CA8FF39FC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219842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9EE99-3A5F-473F-9C4E-1CA8FF39FCFF}" type="datetimeFigureOut">
              <a:rPr lang="en-US" smtClean="0"/>
              <a:t>8/11/2021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35574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39EE99-3A5F-473F-9C4E-1CA8FF39FCFF}" type="datetimeFigureOut">
              <a:rPr lang="en-US" smtClean="0"/>
              <a:t>8/11/2021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42341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9EE99-3A5F-473F-9C4E-1CA8FF39FCFF}" type="datetimeFigureOut">
              <a:rPr lang="en-US" smtClean="0"/>
              <a:t>8/11/2021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26006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39EE99-3A5F-473F-9C4E-1CA8FF39FC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56458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39EE99-3A5F-473F-9C4E-1CA8FF39FCFF}" type="datetimeFigureOut">
              <a:rPr lang="en-US" smtClean="0"/>
              <a:t>8/11/2021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0AF66-C21D-4ABF-9290-B3F87CC71207}" type="slidenum">
              <a:rPr lang="en-US" smtClean="0"/>
              <a:t>‹#›</a:t>
            </a:fld>
            <a:endParaRPr lang="en-US"/>
          </a:p>
        </p:txBody>
      </p:sp>
    </p:spTree>
    <p:extLst>
      <p:ext uri="{BB962C8B-B14F-4D97-AF65-F5344CB8AC3E}">
        <p14:creationId xmlns:p14="http://schemas.microsoft.com/office/powerpoint/2010/main" val="354551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9EE99-3A5F-473F-9C4E-1CA8FF39FCFF}" type="datetimeFigureOut">
              <a:rPr lang="en-US" smtClean="0"/>
              <a:t>8/11/2021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0AF66-C21D-4ABF-9290-B3F87CC71207}" type="slidenum">
              <a:rPr lang="en-US" smtClean="0"/>
              <a:t>‹#›</a:t>
            </a:fld>
            <a:endParaRPr lang="en-US"/>
          </a:p>
        </p:txBody>
      </p:sp>
    </p:spTree>
    <p:extLst>
      <p:ext uri="{BB962C8B-B14F-4D97-AF65-F5344CB8AC3E}">
        <p14:creationId xmlns:p14="http://schemas.microsoft.com/office/powerpoint/2010/main" val="413067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a:t>
            </a:r>
            <a:endParaRPr lang="en-US" dirty="0"/>
          </a:p>
        </p:txBody>
      </p:sp>
      <p:sp>
        <p:nvSpPr>
          <p:cNvPr id="3" name="Subtitle 2"/>
          <p:cNvSpPr>
            <a:spLocks noGrp="1"/>
          </p:cNvSpPr>
          <p:nvPr>
            <p:ph type="subTitle" idx="1"/>
          </p:nvPr>
        </p:nvSpPr>
        <p:spPr/>
        <p:txBody>
          <a:bodyPr/>
          <a:lstStyle/>
          <a:p>
            <a:r>
              <a:rPr lang="en-US" dirty="0" smtClean="0"/>
              <a:t>Web Forms</a:t>
            </a:r>
            <a:endParaRPr lang="en-US" dirty="0"/>
          </a:p>
        </p:txBody>
      </p:sp>
    </p:spTree>
    <p:extLst>
      <p:ext uri="{BB962C8B-B14F-4D97-AF65-F5344CB8AC3E}">
        <p14:creationId xmlns:p14="http://schemas.microsoft.com/office/powerpoint/2010/main" val="57890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Web Forms are web pages built on the ASP.NET Technology. It executes on the server and generates output to the browser. It is compatible to any browser to any language supported by .NET common language runtime. It is flexible and allows us to create and add custom controls.</a:t>
            </a:r>
          </a:p>
          <a:p>
            <a:r>
              <a:rPr lang="en-US" dirty="0"/>
              <a:t>We can use Visual Studio to create ASP.NET Web Forms. It is an IDE (Integrated Development Environment) that allows us to drag and drop server controls to the web forms. It also allows us to set properties, events and methods for the controls. To write business logic, we can choose any .NET language like: Visual Basic or Visual C#.</a:t>
            </a:r>
          </a:p>
          <a:p>
            <a:r>
              <a:rPr lang="en-US" dirty="0"/>
              <a:t>Web Forms are made up of two components: the visual portion (the ASPX file), and the code behind the form, which resides in a separate class file</a:t>
            </a:r>
            <a:r>
              <a:rPr lang="en-US" dirty="0" smtClean="0"/>
              <a:t>.</a:t>
            </a:r>
          </a:p>
          <a:p>
            <a:r>
              <a:rPr lang="en-US" dirty="0"/>
              <a:t>The main purpose of Web Forms is to overcome the limitations of ASP and separate view from the application logic.</a:t>
            </a:r>
          </a:p>
          <a:p>
            <a:endParaRPr lang="en-US" dirty="0"/>
          </a:p>
        </p:txBody>
      </p:sp>
    </p:spTree>
    <p:extLst>
      <p:ext uri="{BB962C8B-B14F-4D97-AF65-F5344CB8AC3E}">
        <p14:creationId xmlns:p14="http://schemas.microsoft.com/office/powerpoint/2010/main" val="134742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ASP Web forms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516" y="1690688"/>
            <a:ext cx="6548968" cy="411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50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https://www.javatpoint.com/asp-net-web-form-introduction</a:t>
            </a:r>
          </a:p>
        </p:txBody>
      </p:sp>
    </p:spTree>
    <p:extLst>
      <p:ext uri="{BB962C8B-B14F-4D97-AF65-F5344CB8AC3E}">
        <p14:creationId xmlns:p14="http://schemas.microsoft.com/office/powerpoint/2010/main" val="384119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182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ASP.NET</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DIREC0107</dc:creator>
  <cp:lastModifiedBy>DIREC0107</cp:lastModifiedBy>
  <cp:revision>3</cp:revision>
  <dcterms:created xsi:type="dcterms:W3CDTF">2021-08-10T13:43:36Z</dcterms:created>
  <dcterms:modified xsi:type="dcterms:W3CDTF">2021-08-11T04:19:45Z</dcterms:modified>
</cp:coreProperties>
</file>