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9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10" y="-3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802D-546D-4A43-A558-4F6655088C4A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475" y="0"/>
            <a:ext cx="3571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pPr algn="l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Make interactive</a:t>
            </a:r>
          </a:p>
          <a:p>
            <a:r>
              <a:rPr lang="en-US" dirty="0" smtClean="0"/>
              <a:t>Rotate cube</a:t>
            </a:r>
          </a:p>
          <a:p>
            <a:r>
              <a:rPr lang="en-US" dirty="0" smtClean="0"/>
              <a:t>Colors / pressures</a:t>
            </a:r>
          </a:p>
          <a:p>
            <a:r>
              <a:rPr lang="en-US" dirty="0" smtClean="0"/>
              <a:t>Zoom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android.hardware.SensorManager</a:t>
            </a:r>
            <a:r>
              <a:rPr lang="en-US" sz="1600" dirty="0" smtClean="0"/>
              <a:t> manager</a:t>
            </a:r>
          </a:p>
          <a:p>
            <a:r>
              <a:rPr lang="en-US" sz="1600" dirty="0" smtClean="0"/>
              <a:t>Start: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, </a:t>
            </a:r>
            <a:r>
              <a:rPr lang="en-US" sz="1200" b="1" dirty="0" err="1" smtClean="0"/>
              <a:t>manager</a:t>
            </a:r>
            <a:r>
              <a:rPr lang="en-US" sz="1200" dirty="0" err="1" smtClean="0"/>
              <a:t>.getDefaultSensor</a:t>
            </a:r>
            <a:r>
              <a:rPr lang="en-US" sz="1200" dirty="0" smtClean="0"/>
              <a:t>(</a:t>
            </a:r>
            <a:r>
              <a:rPr lang="en-US" sz="1200" dirty="0" err="1" smtClean="0"/>
              <a:t>Sensor.</a:t>
            </a:r>
            <a:r>
              <a:rPr lang="en-US" sz="1200" b="1" i="1" dirty="0" err="1" smtClean="0"/>
              <a:t>TYPE_ACCELEROMETER</a:t>
            </a:r>
            <a:r>
              <a:rPr lang="en-US" sz="1200" dirty="0" smtClean="0"/>
              <a:t>), 0);</a:t>
            </a:r>
          </a:p>
          <a:p>
            <a:pPr lvl="1"/>
            <a:r>
              <a:rPr lang="en-US" sz="1200" b="1" dirty="0" smtClean="0"/>
              <a:t>manager </a:t>
            </a:r>
            <a:r>
              <a:rPr lang="en-US" sz="1200" dirty="0" smtClean="0"/>
              <a:t>= (</a:t>
            </a:r>
            <a:r>
              <a:rPr lang="en-US" sz="1200" dirty="0" err="1" smtClean="0"/>
              <a:t>SensorManager</a:t>
            </a:r>
            <a:r>
              <a:rPr lang="en-US" sz="1200" dirty="0" smtClean="0"/>
              <a:t>) </a:t>
            </a:r>
            <a:r>
              <a:rPr lang="en-US" sz="1200" dirty="0" err="1" smtClean="0"/>
              <a:t>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</a:t>
            </a:r>
            <a:r>
              <a:rPr lang="en-US" sz="1200" b="1" i="1" dirty="0" err="1" smtClean="0"/>
              <a:t>SENSOR_SERVICE</a:t>
            </a:r>
            <a:r>
              <a:rPr lang="en-US" sz="1200" dirty="0" smtClean="0"/>
              <a:t>);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Stop: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.unregisterListener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);</a:t>
            </a:r>
          </a:p>
          <a:p>
            <a:endParaRPr lang="en-US" sz="1600" dirty="0" smtClean="0"/>
          </a:p>
          <a:p>
            <a:r>
              <a:rPr lang="en-US" sz="1600" b="1" dirty="0" smtClean="0"/>
              <a:t>Storage Directory:</a:t>
            </a:r>
          </a:p>
          <a:p>
            <a:pPr lvl="1"/>
            <a:r>
              <a:rPr lang="en-US" sz="1200" b="1" dirty="0" err="1" smtClean="0"/>
              <a:t>this</a:t>
            </a:r>
            <a:r>
              <a:rPr lang="en-US" sz="1200" dirty="0" err="1" smtClean="0"/>
              <a:t>.getExternalFilesDir</a:t>
            </a:r>
            <a:r>
              <a:rPr lang="en-US" sz="1200" dirty="0" smtClean="0"/>
              <a:t>(</a:t>
            </a:r>
            <a:r>
              <a:rPr lang="en-US" sz="1200" b="1" dirty="0" smtClean="0"/>
              <a:t>null</a:t>
            </a:r>
            <a:r>
              <a:rPr lang="en-US" sz="1200" dirty="0" smtClean="0"/>
              <a:t>).</a:t>
            </a:r>
            <a:r>
              <a:rPr lang="en-US" sz="1200" dirty="0" err="1" smtClean="0"/>
              <a:t>getAbsolutePath</a:t>
            </a:r>
            <a:r>
              <a:rPr lang="en-US" sz="1200" dirty="0" smtClean="0"/>
              <a:t>();</a:t>
            </a:r>
          </a:p>
          <a:p>
            <a:pPr lvl="1"/>
            <a:endParaRPr lang="en-US" sz="1200" dirty="0" smtClean="0"/>
          </a:p>
          <a:p>
            <a:r>
              <a:rPr lang="en-US" sz="1600" dirty="0" err="1" smtClean="0"/>
              <a:t>Java.io.FileWriter</a:t>
            </a:r>
            <a:endParaRPr lang="en-US" sz="1600" dirty="0" smtClean="0"/>
          </a:p>
          <a:p>
            <a:pPr lvl="1"/>
            <a:r>
              <a:rPr lang="en-US" sz="1200" dirty="0" err="1" smtClean="0"/>
              <a:t>FileWriter</a:t>
            </a:r>
            <a:r>
              <a:rPr lang="en-US" sz="1200" dirty="0" smtClean="0"/>
              <a:t> </a:t>
            </a:r>
            <a:r>
              <a:rPr lang="en-US" sz="1200" b="1" dirty="0" smtClean="0"/>
              <a:t>writer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b="1" dirty="0" smtClean="0"/>
              <a:t>writer </a:t>
            </a:r>
            <a:r>
              <a:rPr lang="en-US" sz="1200" dirty="0" smtClean="0"/>
              <a:t>= </a:t>
            </a:r>
            <a:r>
              <a:rPr lang="en-US" sz="1200" b="1" dirty="0" smtClean="0"/>
              <a:t>new </a:t>
            </a:r>
            <a:r>
              <a:rPr lang="en-US" sz="1200" dirty="0" err="1" smtClean="0"/>
              <a:t>FileWriter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dirty="0" smtClean="0"/>
              <a:t>File(</a:t>
            </a:r>
            <a:r>
              <a:rPr lang="en-US" sz="1200" dirty="0" err="1" smtClean="0"/>
              <a:t>getStorageDir</a:t>
            </a:r>
            <a:r>
              <a:rPr lang="en-US" sz="1200" dirty="0" smtClean="0"/>
              <a:t>(), </a:t>
            </a:r>
            <a:r>
              <a:rPr lang="en-US" sz="1200" b="1" dirty="0" smtClean="0"/>
              <a:t>"sensors_" </a:t>
            </a:r>
            <a:r>
              <a:rPr lang="en-US" sz="1200" dirty="0" smtClean="0"/>
              <a:t>+ </a:t>
            </a:r>
            <a:r>
              <a:rPr lang="en-US" sz="1200" dirty="0" err="1" smtClean="0"/>
              <a:t>System.</a:t>
            </a:r>
            <a:r>
              <a:rPr lang="en-US" sz="1200" i="1" dirty="0" err="1" smtClean="0"/>
              <a:t>currentTimeMillis</a:t>
            </a:r>
            <a:r>
              <a:rPr lang="en-US" sz="1200" dirty="0" smtClean="0"/>
              <a:t>() + </a:t>
            </a:r>
            <a:r>
              <a:rPr lang="en-US" sz="1200" b="1" dirty="0" smtClean="0"/>
              <a:t>".</a:t>
            </a:r>
            <a:r>
              <a:rPr lang="en-US" sz="1200" b="1" dirty="0" err="1" smtClean="0"/>
              <a:t>csv</a:t>
            </a:r>
            <a:r>
              <a:rPr lang="en-US" sz="1200" b="1" dirty="0" smtClean="0"/>
              <a:t>"</a:t>
            </a:r>
            <a:r>
              <a:rPr lang="en-US" sz="1200" dirty="0" smtClean="0"/>
              <a:t>));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writer</a:t>
            </a:r>
            <a:r>
              <a:rPr lang="en-US" sz="1200" dirty="0" err="1" smtClean="0"/>
              <a:t>.write</a:t>
            </a:r>
            <a:r>
              <a:rPr lang="en-US" sz="1200" dirty="0" smtClean="0"/>
              <a:t>(</a:t>
            </a:r>
            <a:r>
              <a:rPr lang="en-US" sz="1200" dirty="0" err="1" smtClean="0"/>
              <a:t>String.</a:t>
            </a:r>
            <a:r>
              <a:rPr lang="en-US" sz="1200" i="1" dirty="0" err="1" smtClean="0"/>
              <a:t>format</a:t>
            </a:r>
            <a:r>
              <a:rPr lang="en-US" sz="1200" dirty="0" smtClean="0"/>
              <a:t>(</a:t>
            </a:r>
            <a:r>
              <a:rPr lang="en-US" sz="1200" b="1" dirty="0" smtClean="0"/>
              <a:t>"%d; ACC; %f; %f; %f; %f; %f; %f\n"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timestamp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[0],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[1],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[2], 0.f, 0.f, 0.f));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Options to add</a:t>
            </a:r>
          </a:p>
          <a:p>
            <a:pPr lvl="1"/>
            <a:r>
              <a:rPr lang="en-US" dirty="0" smtClean="0"/>
              <a:t>Resize graph scale dynamically or Statically</a:t>
            </a:r>
          </a:p>
          <a:p>
            <a:pPr lvl="1"/>
            <a:r>
              <a:rPr lang="en-US" dirty="0" smtClean="0"/>
              <a:t>Attach sensor name to data</a:t>
            </a:r>
          </a:p>
          <a:p>
            <a:pPr lvl="1"/>
            <a:r>
              <a:rPr lang="en-US" dirty="0" smtClean="0"/>
              <a:t>Set number of points to display</a:t>
            </a:r>
          </a:p>
          <a:p>
            <a:pPr lvl="1"/>
            <a:r>
              <a:rPr lang="en-US" dirty="0" smtClean="0"/>
              <a:t>Data acquisition rate</a:t>
            </a:r>
          </a:p>
          <a:p>
            <a:pPr lvl="2"/>
            <a:r>
              <a:rPr lang="en-US" dirty="0" smtClean="0"/>
              <a:t>Wait for update</a:t>
            </a:r>
          </a:p>
          <a:p>
            <a:pPr lvl="2"/>
            <a:r>
              <a:rPr lang="en-US" dirty="0" smtClean="0"/>
              <a:t>Sample every…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Run in background</a:t>
            </a:r>
          </a:p>
          <a:p>
            <a:pPr lvl="2"/>
            <a:r>
              <a:rPr lang="en-US" dirty="0" smtClean="0"/>
              <a:t>Styles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Screen to assembly data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Fragment sensor data</a:t>
            </a:r>
          </a:p>
          <a:p>
            <a:r>
              <a:rPr lang="en-US" dirty="0" smtClean="0"/>
              <a:t>Fragment camera data (2d data ?)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Save data / Load data</a:t>
            </a:r>
          </a:p>
          <a:p>
            <a:r>
              <a:rPr lang="en-US" dirty="0" smtClean="0"/>
              <a:t>Collect other sensor data automatic</a:t>
            </a:r>
          </a:p>
          <a:p>
            <a:pPr lvl="1"/>
            <a:r>
              <a:rPr lang="en-US" dirty="0" smtClean="0"/>
              <a:t>Location, time</a:t>
            </a:r>
            <a:r>
              <a:rPr lang="en-US" smtClean="0"/>
              <a:t>, temperature, pressure, etc…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8.27.2018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Assemble a SQL data-frame of various input data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Experimental</a:t>
            </a:r>
          </a:p>
          <a:p>
            <a:pPr lvl="1"/>
            <a:r>
              <a:rPr lang="en-US" dirty="0" smtClean="0"/>
              <a:t>Actual Data</a:t>
            </a:r>
          </a:p>
          <a:p>
            <a:r>
              <a:rPr lang="en-US" dirty="0" smtClean="0"/>
              <a:t>Navigates to New Study Activity</a:t>
            </a:r>
          </a:p>
          <a:p>
            <a:pPr lvl="1"/>
            <a:r>
              <a:rPr lang="en-US" dirty="0" smtClean="0"/>
              <a:t>Instantiates a filename / database in local working directory</a:t>
            </a:r>
          </a:p>
          <a:p>
            <a:pPr lvl="1"/>
            <a:r>
              <a:rPr lang="en-US" dirty="0" smtClean="0"/>
              <a:t>Appends database with data</a:t>
            </a:r>
          </a:p>
          <a:p>
            <a:pPr lvl="2"/>
            <a:r>
              <a:rPr lang="en-US" dirty="0" smtClean="0"/>
              <a:t>Introduction , Exp, Data, Observations, Camera, etc…</a:t>
            </a:r>
          </a:p>
          <a:p>
            <a:pPr lvl="1"/>
            <a:r>
              <a:rPr lang="en-US" dirty="0" smtClean="0"/>
              <a:t>Saves </a:t>
            </a:r>
            <a:r>
              <a:rPr lang="en-US" dirty="0" err="1" smtClean="0"/>
              <a:t>SQl</a:t>
            </a:r>
            <a:r>
              <a:rPr lang="en-US" dirty="0" smtClean="0"/>
              <a:t> database as a study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a report of sensor data / entries</a:t>
            </a:r>
          </a:p>
          <a:p>
            <a:endParaRPr lang="en-US" dirty="0" smtClean="0"/>
          </a:p>
          <a:p>
            <a:r>
              <a:rPr lang="en-US" dirty="0" smtClean="0"/>
              <a:t>Email sensor dataset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572000" cy="3951288"/>
          </a:xfrm>
        </p:spPr>
        <p:txBody>
          <a:bodyPr/>
          <a:lstStyle/>
          <a:p>
            <a:endParaRPr lang="en-US" sz="12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5025" y="3266503"/>
            <a:ext cx="4041775" cy="176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Trasfer</a:t>
            </a:r>
            <a:r>
              <a:rPr lang="en-US" dirty="0" smtClean="0"/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//Start New Fragment</a:t>
            </a:r>
          </a:p>
          <a:p>
            <a:r>
              <a:rPr lang="en-US" sz="1600" dirty="0" err="1" smtClean="0"/>
              <a:t>detailFragment</a:t>
            </a:r>
            <a:r>
              <a:rPr lang="en-US" sz="1600" dirty="0" smtClean="0"/>
              <a:t> = </a:t>
            </a:r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DetailFragment</a:t>
            </a:r>
            <a:r>
              <a:rPr lang="en-US" sz="1600" dirty="0" smtClean="0"/>
              <a:t>(); 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configure link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Bundle </a:t>
            </a:r>
            <a:r>
              <a:rPr lang="en-US" sz="1600" dirty="0" err="1" smtClean="0"/>
              <a:t>bundle</a:t>
            </a:r>
            <a:r>
              <a:rPr lang="en-US" sz="1600" dirty="0" smtClean="0"/>
              <a:t> = </a:t>
            </a:r>
            <a:r>
              <a:rPr lang="en-US" sz="1600" b="1" dirty="0" smtClean="0"/>
              <a:t>new</a:t>
            </a:r>
            <a:r>
              <a:rPr lang="en-US" sz="1600" dirty="0" smtClean="0"/>
              <a:t> Bundle(); </a:t>
            </a:r>
          </a:p>
          <a:p>
            <a:r>
              <a:rPr lang="en-US" sz="1600" dirty="0" err="1" smtClean="0"/>
              <a:t>bundle.putString</a:t>
            </a:r>
            <a:r>
              <a:rPr lang="en-US" sz="1600" dirty="0" smtClean="0"/>
              <a:t>("link", link); </a:t>
            </a:r>
          </a:p>
          <a:p>
            <a:r>
              <a:rPr lang="en-US" sz="1600" dirty="0" err="1" smtClean="0"/>
              <a:t>detailFragment.setArguments</a:t>
            </a:r>
            <a:r>
              <a:rPr lang="en-US" sz="1600" dirty="0" smtClean="0"/>
              <a:t>(bundle);</a:t>
            </a:r>
          </a:p>
          <a:p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 Create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@Override </a:t>
            </a:r>
            <a:r>
              <a:rPr lang="en-US" sz="1400" b="1" dirty="0" smtClean="0"/>
              <a:t>public</a:t>
            </a:r>
            <a:r>
              <a:rPr lang="en-US" sz="1400" dirty="0" smtClean="0"/>
              <a:t> </a:t>
            </a:r>
            <a:r>
              <a:rPr lang="en-US" sz="1400" b="1" dirty="0" smtClean="0"/>
              <a:t>void</a:t>
            </a:r>
            <a:r>
              <a:rPr lang="en-US" sz="1400" dirty="0" smtClean="0"/>
              <a:t> </a:t>
            </a:r>
            <a:r>
              <a:rPr lang="en-US" sz="1400" dirty="0" err="1" smtClean="0"/>
              <a:t>onActivityCreated</a:t>
            </a:r>
            <a:r>
              <a:rPr lang="en-US" sz="1400" dirty="0" smtClean="0"/>
              <a:t>(Bundle </a:t>
            </a:r>
            <a:r>
              <a:rPr lang="en-US" sz="1400" dirty="0" err="1" smtClean="0"/>
              <a:t>savedInstanceState</a:t>
            </a:r>
            <a:r>
              <a:rPr lang="en-US" sz="1400" dirty="0" smtClean="0"/>
              <a:t>) </a:t>
            </a:r>
          </a:p>
          <a:p>
            <a:r>
              <a:rPr lang="en-US" sz="1400" smtClean="0"/>
              <a:t>{ </a:t>
            </a:r>
          </a:p>
          <a:p>
            <a:r>
              <a:rPr lang="en-US" sz="1400" smtClean="0"/>
              <a:t>super.onActivityCreated</a:t>
            </a:r>
            <a:r>
              <a:rPr lang="en-US" sz="1400" dirty="0" smtClean="0"/>
              <a:t>(</a:t>
            </a:r>
            <a:r>
              <a:rPr lang="en-US" sz="1400" dirty="0" err="1" smtClean="0"/>
              <a:t>savedInstanceState</a:t>
            </a:r>
            <a:r>
              <a:rPr lang="en-US" sz="1400" dirty="0" smtClean="0"/>
              <a:t>); </a:t>
            </a:r>
          </a:p>
          <a:p>
            <a:r>
              <a:rPr lang="en-US" sz="1400" dirty="0" smtClean="0"/>
              <a:t>Bundle </a:t>
            </a:r>
            <a:r>
              <a:rPr lang="en-US" sz="1400" dirty="0" err="1" smtClean="0"/>
              <a:t>bundle</a:t>
            </a:r>
            <a:r>
              <a:rPr lang="en-US" sz="1400" dirty="0" smtClean="0"/>
              <a:t> = </a:t>
            </a:r>
            <a:r>
              <a:rPr lang="en-US" sz="1400" dirty="0" err="1" smtClean="0"/>
              <a:t>getArguments</a:t>
            </a:r>
            <a:r>
              <a:rPr lang="en-US" sz="1400" dirty="0" smtClean="0"/>
              <a:t>(); </a:t>
            </a:r>
          </a:p>
          <a:p>
            <a:r>
              <a:rPr lang="en-US" sz="1400" b="1" dirty="0" smtClean="0"/>
              <a:t>if</a:t>
            </a:r>
            <a:r>
              <a:rPr lang="en-US" sz="1400" dirty="0" smtClean="0"/>
              <a:t> (bundle != null) </a:t>
            </a:r>
          </a:p>
          <a:p>
            <a:pPr lvl="1"/>
            <a:r>
              <a:rPr lang="en-US" sz="1200" dirty="0" smtClean="0"/>
              <a:t>{ </a:t>
            </a:r>
            <a:r>
              <a:rPr lang="en-US" sz="1200" dirty="0" err="1" smtClean="0"/>
              <a:t>setText</a:t>
            </a:r>
            <a:r>
              <a:rPr lang="en-US" sz="1200" dirty="0" smtClean="0"/>
              <a:t>(</a:t>
            </a:r>
            <a:r>
              <a:rPr lang="en-US" sz="1200" dirty="0" err="1" smtClean="0"/>
              <a:t>bundle.getString</a:t>
            </a:r>
            <a:r>
              <a:rPr lang="en-US" sz="1200" dirty="0" smtClean="0"/>
              <a:t>("link")); } </a:t>
            </a:r>
          </a:p>
          <a:p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21206</TotalTime>
  <Words>293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Main Menu</vt:lpstr>
      <vt:lpstr>Saving Data</vt:lpstr>
      <vt:lpstr>Simple DAQ</vt:lpstr>
      <vt:lpstr>Slide 4</vt:lpstr>
      <vt:lpstr>8.27.2018</vt:lpstr>
      <vt:lpstr>Fragment </vt:lpstr>
      <vt:lpstr>Slide 7</vt:lpstr>
    </vt:vector>
  </TitlesOfParts>
  <Company>dpiX,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jerome.crocco</dc:creator>
  <cp:lastModifiedBy>jerome.crocco</cp:lastModifiedBy>
  <cp:revision>361</cp:revision>
  <dcterms:created xsi:type="dcterms:W3CDTF">2017-02-05T16:51:11Z</dcterms:created>
  <dcterms:modified xsi:type="dcterms:W3CDTF">2018-08-27T19:02:39Z</dcterms:modified>
</cp:coreProperties>
</file>