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802D-546D-4A43-A558-4F6655088C4A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A465-CCF5-4349-9FBF-BAEA18D1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802D-546D-4A43-A558-4F6655088C4A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A465-CCF5-4349-9FBF-BAEA18D1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802D-546D-4A43-A558-4F6655088C4A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A465-CCF5-4349-9FBF-BAEA18D1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802D-546D-4A43-A558-4F6655088C4A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A465-CCF5-4349-9FBF-BAEA18D1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802D-546D-4A43-A558-4F6655088C4A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A465-CCF5-4349-9FBF-BAEA18D1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802D-546D-4A43-A558-4F6655088C4A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A465-CCF5-4349-9FBF-BAEA18D1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802D-546D-4A43-A558-4F6655088C4A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A465-CCF5-4349-9FBF-BAEA18D1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802D-546D-4A43-A558-4F6655088C4A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A465-CCF5-4349-9FBF-BAEA18D1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802D-546D-4A43-A558-4F6655088C4A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A465-CCF5-4349-9FBF-BAEA18D1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802D-546D-4A43-A558-4F6655088C4A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A465-CCF5-4349-9FBF-BAEA18D1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802D-546D-4A43-A558-4F6655088C4A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A465-CCF5-4349-9FBF-BAEA18D1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9802D-546D-4A43-A558-4F6655088C4A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8A465-CCF5-4349-9FBF-BAEA18D1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475" y="0"/>
            <a:ext cx="3571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274638"/>
            <a:ext cx="4724400" cy="1143000"/>
          </a:xfrm>
        </p:spPr>
        <p:txBody>
          <a:bodyPr/>
          <a:lstStyle/>
          <a:p>
            <a:pPr algn="l"/>
            <a:r>
              <a:rPr lang="en-US" dirty="0" smtClean="0"/>
              <a:t>Main Menu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/>
          <a:lstStyle/>
          <a:p>
            <a:r>
              <a:rPr lang="en-US" dirty="0" smtClean="0"/>
              <a:t>Make interactive</a:t>
            </a:r>
          </a:p>
          <a:p>
            <a:r>
              <a:rPr lang="en-US" dirty="0" smtClean="0"/>
              <a:t>Rotate cube</a:t>
            </a:r>
          </a:p>
          <a:p>
            <a:r>
              <a:rPr lang="en-US" dirty="0" smtClean="0"/>
              <a:t>Colors / pressures</a:t>
            </a:r>
          </a:p>
          <a:p>
            <a:r>
              <a:rPr lang="en-US" dirty="0" smtClean="0"/>
              <a:t>Zoom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0"/>
            <a:ext cx="3657600" cy="6861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752600"/>
            <a:ext cx="46482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Home - OK</a:t>
            </a:r>
          </a:p>
          <a:p>
            <a:r>
              <a:rPr lang="en-US" sz="2800" dirty="0" smtClean="0"/>
              <a:t>Connect blue-tooth device - Functionalize</a:t>
            </a:r>
          </a:p>
          <a:p>
            <a:r>
              <a:rPr lang="en-US" sz="2800" dirty="0" smtClean="0"/>
              <a:t>Save Data:  Write to  </a:t>
            </a:r>
            <a:r>
              <a:rPr lang="en-US" sz="2800" dirty="0" err="1" smtClean="0"/>
              <a:t>csv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Plot Data </a:t>
            </a:r>
          </a:p>
          <a:p>
            <a:r>
              <a:rPr lang="en-US" sz="2800" dirty="0" smtClean="0"/>
              <a:t>TO DO :  Load / Save Data</a:t>
            </a:r>
            <a:endParaRPr lang="en-US" sz="2800" dirty="0"/>
          </a:p>
        </p:txBody>
      </p:sp>
      <p:sp>
        <p:nvSpPr>
          <p:cNvPr id="9" name="Title 9"/>
          <p:cNvSpPr txBox="1">
            <a:spLocks/>
          </p:cNvSpPr>
          <p:nvPr/>
        </p:nvSpPr>
        <p:spPr>
          <a:xfrm>
            <a:off x="457200" y="274638"/>
            <a:ext cx="472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Main Activity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0"/>
            <a:ext cx="3657600" cy="6861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1447800"/>
            <a:ext cx="46482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Start Bluetooth</a:t>
            </a:r>
          </a:p>
          <a:p>
            <a:pPr lvl="1"/>
            <a:r>
              <a:rPr lang="en-US" sz="2400" dirty="0" smtClean="0"/>
              <a:t>Get Adapter</a:t>
            </a:r>
          </a:p>
          <a:p>
            <a:pPr lvl="1"/>
            <a:r>
              <a:rPr lang="en-US" sz="2400" dirty="0" smtClean="0"/>
              <a:t>Enable Bluetooth</a:t>
            </a:r>
          </a:p>
          <a:p>
            <a:pPr lvl="1"/>
            <a:r>
              <a:rPr lang="en-US" sz="2400" dirty="0" smtClean="0"/>
              <a:t>GATT service Intent</a:t>
            </a:r>
          </a:p>
          <a:p>
            <a:pPr lvl="1"/>
            <a:r>
              <a:rPr lang="en-US" sz="2400" dirty="0" err="1" smtClean="0"/>
              <a:t>bindService</a:t>
            </a:r>
            <a:endParaRPr lang="en-US" sz="2800" dirty="0" smtClean="0"/>
          </a:p>
          <a:p>
            <a:r>
              <a:rPr lang="en-US" sz="2800" dirty="0" smtClean="0"/>
              <a:t>Search Bluetooth</a:t>
            </a:r>
          </a:p>
          <a:p>
            <a:pPr lvl="1"/>
            <a:r>
              <a:rPr lang="en-US" sz="1600" dirty="0" err="1" smtClean="0"/>
              <a:t>mPSoCCapSenseLedService.scan</a:t>
            </a:r>
            <a:r>
              <a:rPr lang="en-US" sz="1600" dirty="0" smtClean="0"/>
              <a:t>()</a:t>
            </a:r>
            <a:endParaRPr lang="en-US" sz="2800" dirty="0" smtClean="0"/>
          </a:p>
          <a:p>
            <a:r>
              <a:rPr lang="en-US" sz="2800" dirty="0" smtClean="0"/>
              <a:t>Connect</a:t>
            </a:r>
          </a:p>
          <a:p>
            <a:pPr lvl="1"/>
            <a:r>
              <a:rPr lang="en-US" sz="1600" dirty="0" err="1" smtClean="0"/>
              <a:t>mPSoCCapSenseLedService.connect</a:t>
            </a:r>
            <a:r>
              <a:rPr lang="en-US" sz="1600" dirty="0" smtClean="0"/>
              <a:t>()</a:t>
            </a:r>
          </a:p>
          <a:p>
            <a:r>
              <a:rPr lang="en-US" sz="2800" dirty="0" smtClean="0"/>
              <a:t>Discover Services</a:t>
            </a:r>
            <a:endParaRPr lang="en-US" sz="2800" dirty="0" smtClean="0"/>
          </a:p>
          <a:p>
            <a:pPr lvl="1"/>
            <a:r>
              <a:rPr lang="en-US" sz="1600" dirty="0" err="1" smtClean="0"/>
              <a:t>PSoCCapSenseLedService.discoverServices</a:t>
            </a:r>
            <a:r>
              <a:rPr lang="en-US" sz="1600" dirty="0" smtClean="0"/>
              <a:t>();</a:t>
            </a:r>
            <a:endParaRPr lang="en-US" sz="1600" dirty="0"/>
          </a:p>
        </p:txBody>
      </p:sp>
      <p:sp>
        <p:nvSpPr>
          <p:cNvPr id="9" name="Title 9"/>
          <p:cNvSpPr txBox="1">
            <a:spLocks/>
          </p:cNvSpPr>
          <p:nvPr/>
        </p:nvSpPr>
        <p:spPr>
          <a:xfrm>
            <a:off x="457200" y="274638"/>
            <a:ext cx="472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Connect Bluetooth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800600" cy="1143000"/>
          </a:xfrm>
        </p:spPr>
        <p:txBody>
          <a:bodyPr/>
          <a:lstStyle/>
          <a:p>
            <a:pPr algn="l"/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525963"/>
          </a:xfrm>
        </p:spPr>
        <p:txBody>
          <a:bodyPr/>
          <a:lstStyle/>
          <a:p>
            <a:r>
              <a:rPr lang="en-US" dirty="0" smtClean="0"/>
              <a:t> 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0"/>
            <a:ext cx="35814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500" y="0"/>
            <a:ext cx="3619500" cy="6790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990600"/>
            <a:ext cx="200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Plotting Data using </a:t>
            </a:r>
          </a:p>
          <a:p>
            <a:r>
              <a:rPr lang="en-US" dirty="0" err="1" smtClean="0"/>
              <a:t>androidplot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66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Main Menu</vt:lpstr>
      <vt:lpstr>Slide 2</vt:lpstr>
      <vt:lpstr>Slide 3</vt:lpstr>
      <vt:lpstr>Settings</vt:lpstr>
      <vt:lpstr>Slide 5</vt:lpstr>
    </vt:vector>
  </TitlesOfParts>
  <Company>dpiX,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jerome.crocco</dc:creator>
  <cp:lastModifiedBy>jerome.crocco</cp:lastModifiedBy>
  <cp:revision>52</cp:revision>
  <dcterms:created xsi:type="dcterms:W3CDTF">2017-02-05T16:51:11Z</dcterms:created>
  <dcterms:modified xsi:type="dcterms:W3CDTF">2017-11-12T04:35:19Z</dcterms:modified>
</cp:coreProperties>
</file>