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9802D-546D-4A43-A558-4F6655088C4A}"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9802D-546D-4A43-A558-4F6655088C4A}" type="datetimeFigureOut">
              <a:rPr lang="en-US" smtClean="0"/>
              <a:pPr/>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9802D-546D-4A43-A558-4F6655088C4A}" type="datetimeFigureOut">
              <a:rPr lang="en-US" smtClean="0"/>
              <a:pPr/>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9802D-546D-4A43-A558-4F6655088C4A}" type="datetimeFigureOut">
              <a:rPr lang="en-US" smtClean="0"/>
              <a:pPr/>
              <a:t>8/19/2018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9802D-546D-4A43-A558-4F6655088C4A}" type="datetimeFigureOut">
              <a:rPr lang="en-US" smtClean="0"/>
              <a:pPr/>
              <a:t>8/19/2018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9802D-546D-4A43-A558-4F6655088C4A}" type="datetimeFigureOut">
              <a:rPr lang="en-US" smtClean="0"/>
              <a:pPr/>
              <a:t>8/19/2018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9802D-546D-4A43-A558-4F6655088C4A}" type="datetimeFigureOut">
              <a:rPr lang="en-US" smtClean="0"/>
              <a:pPr/>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9802D-546D-4A43-A558-4F6655088C4A}" type="datetimeFigureOut">
              <a:rPr lang="en-US" smtClean="0"/>
              <a:pPr/>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8A465-CCF5-4349-9FBF-BAEA18D19C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9802D-546D-4A43-A558-4F6655088C4A}" type="datetimeFigureOut">
              <a:rPr lang="en-US" smtClean="0"/>
              <a:pPr/>
              <a:t>8/19/2018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8A465-CCF5-4349-9FBF-BAEA18D19C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572475" y="0"/>
            <a:ext cx="3571525" cy="6858000"/>
          </a:xfrm>
          <a:prstGeom prst="rect">
            <a:avLst/>
          </a:prstGeom>
          <a:noFill/>
          <a:ln w="9525">
            <a:noFill/>
            <a:miter lim="800000"/>
            <a:headEnd/>
            <a:tailEnd/>
          </a:ln>
        </p:spPr>
      </p:pic>
      <p:sp>
        <p:nvSpPr>
          <p:cNvPr id="10" name="Title 9"/>
          <p:cNvSpPr>
            <a:spLocks noGrp="1"/>
          </p:cNvSpPr>
          <p:nvPr>
            <p:ph type="title"/>
          </p:nvPr>
        </p:nvSpPr>
        <p:spPr>
          <a:xfrm>
            <a:off x="457200" y="274638"/>
            <a:ext cx="4724400" cy="1143000"/>
          </a:xfrm>
        </p:spPr>
        <p:txBody>
          <a:bodyPr/>
          <a:lstStyle/>
          <a:p>
            <a:pPr algn="l"/>
            <a:r>
              <a:rPr lang="en-US" dirty="0" smtClean="0"/>
              <a:t>Main Menu</a:t>
            </a:r>
            <a:endParaRPr lang="en-US" dirty="0"/>
          </a:p>
        </p:txBody>
      </p:sp>
      <p:sp>
        <p:nvSpPr>
          <p:cNvPr id="11" name="Content Placeholder 10"/>
          <p:cNvSpPr>
            <a:spLocks noGrp="1"/>
          </p:cNvSpPr>
          <p:nvPr>
            <p:ph idx="1"/>
          </p:nvPr>
        </p:nvSpPr>
        <p:spPr>
          <a:xfrm>
            <a:off x="457200" y="1600200"/>
            <a:ext cx="4648200" cy="4525963"/>
          </a:xfrm>
        </p:spPr>
        <p:txBody>
          <a:bodyPr/>
          <a:lstStyle/>
          <a:p>
            <a:r>
              <a:rPr lang="en-US" dirty="0" smtClean="0"/>
              <a:t>Make interactive</a:t>
            </a:r>
          </a:p>
          <a:p>
            <a:r>
              <a:rPr lang="en-US" dirty="0" smtClean="0"/>
              <a:t>Rotate cube</a:t>
            </a:r>
          </a:p>
          <a:p>
            <a:r>
              <a:rPr lang="en-US" dirty="0" smtClean="0"/>
              <a:t>Colors / pressures</a:t>
            </a:r>
          </a:p>
          <a:p>
            <a:r>
              <a:rPr lang="en-US" dirty="0" smtClean="0"/>
              <a:t>Zoom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Data</a:t>
            </a:r>
            <a:endParaRPr lang="en-US" dirty="0"/>
          </a:p>
        </p:txBody>
      </p:sp>
      <p:sp>
        <p:nvSpPr>
          <p:cNvPr id="3" name="Content Placeholder 2"/>
          <p:cNvSpPr>
            <a:spLocks noGrp="1"/>
          </p:cNvSpPr>
          <p:nvPr>
            <p:ph idx="1"/>
          </p:nvPr>
        </p:nvSpPr>
        <p:spPr/>
        <p:txBody>
          <a:bodyPr>
            <a:normAutofit/>
          </a:bodyPr>
          <a:lstStyle/>
          <a:p>
            <a:r>
              <a:rPr lang="en-US" sz="1600" dirty="0" err="1" smtClean="0"/>
              <a:t>android.hardware.SensorManager</a:t>
            </a:r>
            <a:r>
              <a:rPr lang="en-US" sz="1600" dirty="0" smtClean="0"/>
              <a:t> manager</a:t>
            </a:r>
          </a:p>
          <a:p>
            <a:r>
              <a:rPr lang="en-US" sz="1600" dirty="0" smtClean="0"/>
              <a:t>Start:</a:t>
            </a:r>
          </a:p>
          <a:p>
            <a:pPr lvl="1"/>
            <a:r>
              <a:rPr lang="en-US" sz="1200" b="1" dirty="0" err="1" smtClean="0"/>
              <a:t>manager</a:t>
            </a:r>
            <a:r>
              <a:rPr lang="en-US" sz="1200" dirty="0" err="1" smtClean="0"/>
              <a:t>.registerListener</a:t>
            </a:r>
            <a:r>
              <a:rPr lang="en-US" sz="1200" dirty="0" smtClean="0"/>
              <a:t>(</a:t>
            </a:r>
            <a:r>
              <a:rPr lang="en-US" sz="1200" dirty="0" err="1" smtClean="0"/>
              <a:t>MainActivity.</a:t>
            </a:r>
            <a:r>
              <a:rPr lang="en-US" sz="1200" b="1" dirty="0" err="1" smtClean="0"/>
              <a:t>this</a:t>
            </a:r>
            <a:r>
              <a:rPr lang="en-US" sz="1200" dirty="0" smtClean="0"/>
              <a:t>, </a:t>
            </a:r>
            <a:r>
              <a:rPr lang="en-US" sz="1200" b="1" dirty="0" err="1" smtClean="0"/>
              <a:t>manager</a:t>
            </a:r>
            <a:r>
              <a:rPr lang="en-US" sz="1200" dirty="0" err="1" smtClean="0"/>
              <a:t>.getDefaultSensor</a:t>
            </a:r>
            <a:r>
              <a:rPr lang="en-US" sz="1200" dirty="0" smtClean="0"/>
              <a:t>(</a:t>
            </a:r>
            <a:r>
              <a:rPr lang="en-US" sz="1200" dirty="0" err="1" smtClean="0"/>
              <a:t>Sensor.</a:t>
            </a:r>
            <a:r>
              <a:rPr lang="en-US" sz="1200" b="1" i="1" dirty="0" err="1" smtClean="0"/>
              <a:t>TYPE_ACCELEROMETER</a:t>
            </a:r>
            <a:r>
              <a:rPr lang="en-US" sz="1200" dirty="0" smtClean="0"/>
              <a:t>), 0);</a:t>
            </a:r>
          </a:p>
          <a:p>
            <a:pPr lvl="1"/>
            <a:r>
              <a:rPr lang="en-US" sz="1200" b="1" dirty="0" smtClean="0"/>
              <a:t>manager </a:t>
            </a:r>
            <a:r>
              <a:rPr lang="en-US" sz="1200" dirty="0" smtClean="0"/>
              <a:t>= (</a:t>
            </a:r>
            <a:r>
              <a:rPr lang="en-US" sz="1200" dirty="0" err="1" smtClean="0"/>
              <a:t>SensorManager</a:t>
            </a:r>
            <a:r>
              <a:rPr lang="en-US" sz="1200" dirty="0" smtClean="0"/>
              <a:t>) </a:t>
            </a:r>
            <a:r>
              <a:rPr lang="en-US" sz="1200" dirty="0" err="1" smtClean="0"/>
              <a:t>getSystemService</a:t>
            </a:r>
            <a:r>
              <a:rPr lang="en-US" sz="1200" dirty="0" smtClean="0"/>
              <a:t>(</a:t>
            </a:r>
            <a:r>
              <a:rPr lang="en-US" sz="1200" dirty="0" err="1" smtClean="0"/>
              <a:t>Context.</a:t>
            </a:r>
            <a:r>
              <a:rPr lang="en-US" sz="1200" b="1" i="1" dirty="0" err="1" smtClean="0"/>
              <a:t>SENSOR_SERVICE</a:t>
            </a:r>
            <a:r>
              <a:rPr lang="en-US" sz="1200" dirty="0" smtClean="0"/>
              <a:t>);</a:t>
            </a:r>
          </a:p>
          <a:p>
            <a:pPr lvl="1"/>
            <a:endParaRPr lang="en-US" sz="1200" dirty="0" smtClean="0"/>
          </a:p>
          <a:p>
            <a:r>
              <a:rPr lang="en-US" sz="1600" dirty="0" smtClean="0"/>
              <a:t>Stop:</a:t>
            </a:r>
          </a:p>
          <a:p>
            <a:pPr lvl="1"/>
            <a:r>
              <a:rPr lang="en-US" sz="1200" b="1" dirty="0" err="1" smtClean="0"/>
              <a:t>manager</a:t>
            </a:r>
            <a:r>
              <a:rPr lang="en-US" sz="1200" dirty="0" err="1" smtClean="0"/>
              <a:t>.unregisterListener</a:t>
            </a:r>
            <a:r>
              <a:rPr lang="en-US" sz="1200" dirty="0" smtClean="0"/>
              <a:t>(</a:t>
            </a:r>
            <a:r>
              <a:rPr lang="en-US" sz="1200" dirty="0" err="1" smtClean="0"/>
              <a:t>MainActivity.</a:t>
            </a:r>
            <a:r>
              <a:rPr lang="en-US" sz="1200" b="1" dirty="0" err="1" smtClean="0"/>
              <a:t>this</a:t>
            </a:r>
            <a:r>
              <a:rPr lang="en-US" sz="1200" dirty="0" smtClean="0"/>
              <a:t>);</a:t>
            </a:r>
          </a:p>
          <a:p>
            <a:endParaRPr lang="en-US" sz="1600" dirty="0" smtClean="0"/>
          </a:p>
          <a:p>
            <a:r>
              <a:rPr lang="en-US" sz="1600" b="1" dirty="0" smtClean="0"/>
              <a:t>Storage Directory:</a:t>
            </a:r>
          </a:p>
          <a:p>
            <a:pPr lvl="1"/>
            <a:r>
              <a:rPr lang="en-US" sz="1200" b="1" dirty="0" err="1" smtClean="0"/>
              <a:t>this</a:t>
            </a:r>
            <a:r>
              <a:rPr lang="en-US" sz="1200" dirty="0" err="1" smtClean="0"/>
              <a:t>.getExternalFilesDir</a:t>
            </a:r>
            <a:r>
              <a:rPr lang="en-US" sz="1200" dirty="0" smtClean="0"/>
              <a:t>(</a:t>
            </a:r>
            <a:r>
              <a:rPr lang="en-US" sz="1200" b="1" dirty="0" smtClean="0"/>
              <a:t>null</a:t>
            </a:r>
            <a:r>
              <a:rPr lang="en-US" sz="1200" dirty="0" smtClean="0"/>
              <a:t>).</a:t>
            </a:r>
            <a:r>
              <a:rPr lang="en-US" sz="1200" dirty="0" err="1" smtClean="0"/>
              <a:t>getAbsolutePath</a:t>
            </a:r>
            <a:r>
              <a:rPr lang="en-US" sz="1200" dirty="0" smtClean="0"/>
              <a:t>();</a:t>
            </a:r>
          </a:p>
          <a:p>
            <a:pPr lvl="1"/>
            <a:endParaRPr lang="en-US" sz="1200" dirty="0" smtClean="0"/>
          </a:p>
          <a:p>
            <a:r>
              <a:rPr lang="en-US" sz="1600" dirty="0" err="1" smtClean="0"/>
              <a:t>Java.io.FileWriter</a:t>
            </a:r>
            <a:endParaRPr lang="en-US" sz="1600" dirty="0" smtClean="0"/>
          </a:p>
          <a:p>
            <a:pPr lvl="1"/>
            <a:r>
              <a:rPr lang="en-US" sz="1200" dirty="0" err="1" smtClean="0"/>
              <a:t>FileWriter</a:t>
            </a:r>
            <a:r>
              <a:rPr lang="en-US" sz="1200" dirty="0" smtClean="0"/>
              <a:t> </a:t>
            </a:r>
            <a:r>
              <a:rPr lang="en-US" sz="1200" b="1" dirty="0" smtClean="0"/>
              <a:t>writer</a:t>
            </a:r>
            <a:r>
              <a:rPr lang="en-US" sz="1200" dirty="0" smtClean="0"/>
              <a:t>;</a:t>
            </a:r>
          </a:p>
          <a:p>
            <a:pPr lvl="1"/>
            <a:r>
              <a:rPr lang="en-US" sz="1200" b="1" dirty="0" smtClean="0"/>
              <a:t>writer </a:t>
            </a:r>
            <a:r>
              <a:rPr lang="en-US" sz="1200" dirty="0" smtClean="0"/>
              <a:t>= </a:t>
            </a:r>
            <a:r>
              <a:rPr lang="en-US" sz="1200" b="1" dirty="0" smtClean="0"/>
              <a:t>new </a:t>
            </a:r>
            <a:r>
              <a:rPr lang="en-US" sz="1200" dirty="0" err="1" smtClean="0"/>
              <a:t>FileWriter</a:t>
            </a:r>
            <a:r>
              <a:rPr lang="en-US" sz="1200" dirty="0" smtClean="0"/>
              <a:t>(</a:t>
            </a:r>
            <a:r>
              <a:rPr lang="en-US" sz="1200" b="1" dirty="0" smtClean="0"/>
              <a:t>new </a:t>
            </a:r>
            <a:r>
              <a:rPr lang="en-US" sz="1200" dirty="0" smtClean="0"/>
              <a:t>File(</a:t>
            </a:r>
            <a:r>
              <a:rPr lang="en-US" sz="1200" dirty="0" err="1" smtClean="0"/>
              <a:t>getStorageDir</a:t>
            </a:r>
            <a:r>
              <a:rPr lang="en-US" sz="1200" dirty="0" smtClean="0"/>
              <a:t>(), </a:t>
            </a:r>
            <a:r>
              <a:rPr lang="en-US" sz="1200" b="1" dirty="0" smtClean="0"/>
              <a:t>"sensors_" </a:t>
            </a:r>
            <a:r>
              <a:rPr lang="en-US" sz="1200" dirty="0" smtClean="0"/>
              <a:t>+ </a:t>
            </a:r>
            <a:r>
              <a:rPr lang="en-US" sz="1200" dirty="0" err="1" smtClean="0"/>
              <a:t>System.</a:t>
            </a:r>
            <a:r>
              <a:rPr lang="en-US" sz="1200" i="1" dirty="0" err="1" smtClean="0"/>
              <a:t>currentTimeMillis</a:t>
            </a:r>
            <a:r>
              <a:rPr lang="en-US" sz="1200" dirty="0" smtClean="0"/>
              <a:t>() + </a:t>
            </a:r>
            <a:r>
              <a:rPr lang="en-US" sz="1200" b="1" dirty="0" smtClean="0"/>
              <a:t>".</a:t>
            </a:r>
            <a:r>
              <a:rPr lang="en-US" sz="1200" b="1" dirty="0" err="1" smtClean="0"/>
              <a:t>csv</a:t>
            </a:r>
            <a:r>
              <a:rPr lang="en-US" sz="1200" b="1" dirty="0" smtClean="0"/>
              <a:t>"</a:t>
            </a:r>
            <a:r>
              <a:rPr lang="en-US" sz="1200" dirty="0" smtClean="0"/>
              <a:t>));</a:t>
            </a:r>
            <a:endParaRPr lang="en-US" sz="1200" b="1" dirty="0" smtClean="0"/>
          </a:p>
          <a:p>
            <a:pPr lvl="1"/>
            <a:r>
              <a:rPr lang="en-US" sz="1200" b="1" dirty="0" err="1" smtClean="0"/>
              <a:t>writer</a:t>
            </a:r>
            <a:r>
              <a:rPr lang="en-US" sz="1200" dirty="0" err="1" smtClean="0"/>
              <a:t>.write</a:t>
            </a:r>
            <a:r>
              <a:rPr lang="en-US" sz="1200" dirty="0" smtClean="0"/>
              <a:t>(</a:t>
            </a:r>
            <a:r>
              <a:rPr lang="en-US" sz="1200" dirty="0" err="1" smtClean="0"/>
              <a:t>String.</a:t>
            </a:r>
            <a:r>
              <a:rPr lang="en-US" sz="1200" i="1" dirty="0" err="1" smtClean="0"/>
              <a:t>format</a:t>
            </a:r>
            <a:r>
              <a:rPr lang="en-US" sz="1200" dirty="0" smtClean="0"/>
              <a:t>(</a:t>
            </a:r>
            <a:r>
              <a:rPr lang="en-US" sz="1200" b="1" dirty="0" smtClean="0"/>
              <a:t>"%d; ACC; %f; %f; %f; %f; %f; %f\n"</a:t>
            </a:r>
            <a:r>
              <a:rPr lang="en-US" sz="1200" dirty="0" smtClean="0"/>
              <a:t>, </a:t>
            </a:r>
            <a:r>
              <a:rPr lang="en-US" sz="1200" dirty="0" err="1" smtClean="0"/>
              <a:t>evt.</a:t>
            </a:r>
            <a:r>
              <a:rPr lang="en-US" sz="1200" b="1" dirty="0" err="1" smtClean="0"/>
              <a:t>timestamp</a:t>
            </a:r>
            <a:r>
              <a:rPr lang="en-US" sz="1200" dirty="0" smtClean="0"/>
              <a:t>, </a:t>
            </a:r>
            <a:r>
              <a:rPr lang="en-US" sz="1200" dirty="0" err="1" smtClean="0"/>
              <a:t>evt.</a:t>
            </a:r>
            <a:r>
              <a:rPr lang="en-US" sz="1200" b="1" dirty="0" err="1" smtClean="0"/>
              <a:t>values</a:t>
            </a:r>
            <a:r>
              <a:rPr lang="en-US" sz="1200" dirty="0" smtClean="0"/>
              <a:t>[0], </a:t>
            </a:r>
            <a:r>
              <a:rPr lang="en-US" sz="1200" dirty="0" err="1" smtClean="0"/>
              <a:t>evt.</a:t>
            </a:r>
            <a:r>
              <a:rPr lang="en-US" sz="1200" b="1" dirty="0" err="1" smtClean="0"/>
              <a:t>values</a:t>
            </a:r>
            <a:r>
              <a:rPr lang="en-US" sz="1200" dirty="0" smtClean="0"/>
              <a:t>[1], </a:t>
            </a:r>
            <a:r>
              <a:rPr lang="en-US" sz="1200" dirty="0" err="1" smtClean="0"/>
              <a:t>evt.</a:t>
            </a:r>
            <a:r>
              <a:rPr lang="en-US" sz="1200" b="1" dirty="0" err="1" smtClean="0"/>
              <a:t>values</a:t>
            </a:r>
            <a:r>
              <a:rPr lang="en-US" sz="1200" dirty="0" smtClean="0"/>
              <a:t>[2], 0.f, 0.f, 0.f));</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DAQ</a:t>
            </a:r>
            <a:endParaRPr lang="en-US" dirty="0"/>
          </a:p>
        </p:txBody>
      </p:sp>
      <p:sp>
        <p:nvSpPr>
          <p:cNvPr id="3" name="Content Placeholder 2"/>
          <p:cNvSpPr>
            <a:spLocks noGrp="1"/>
          </p:cNvSpPr>
          <p:nvPr>
            <p:ph idx="1"/>
          </p:nvPr>
        </p:nvSpPr>
        <p:spPr/>
        <p:txBody>
          <a:bodyPr>
            <a:normAutofit lnSpcReduction="10000"/>
          </a:bodyPr>
          <a:lstStyle/>
          <a:p>
            <a:r>
              <a:rPr lang="en-US" dirty="0" smtClean="0"/>
              <a:t>Options to add</a:t>
            </a:r>
          </a:p>
          <a:p>
            <a:pPr lvl="1"/>
            <a:r>
              <a:rPr lang="en-US" dirty="0" smtClean="0"/>
              <a:t>Resize graph scale dynamically or Statically</a:t>
            </a:r>
          </a:p>
          <a:p>
            <a:pPr lvl="1"/>
            <a:r>
              <a:rPr lang="en-US" dirty="0" smtClean="0"/>
              <a:t>Attach sensor name to data</a:t>
            </a:r>
          </a:p>
          <a:p>
            <a:pPr lvl="1"/>
            <a:r>
              <a:rPr lang="en-US" dirty="0" smtClean="0"/>
              <a:t>Set number of points to display</a:t>
            </a:r>
          </a:p>
          <a:p>
            <a:pPr lvl="1"/>
            <a:r>
              <a:rPr lang="en-US" dirty="0" smtClean="0"/>
              <a:t>Data acquisition rate</a:t>
            </a:r>
          </a:p>
          <a:p>
            <a:pPr lvl="2"/>
            <a:r>
              <a:rPr lang="en-US" dirty="0" smtClean="0"/>
              <a:t>Wait for update</a:t>
            </a:r>
          </a:p>
          <a:p>
            <a:pPr lvl="2"/>
            <a:r>
              <a:rPr lang="en-US" dirty="0" smtClean="0"/>
              <a:t>Sample every…</a:t>
            </a:r>
          </a:p>
          <a:p>
            <a:pPr lvl="2"/>
            <a:r>
              <a:rPr lang="en-US" dirty="0" smtClean="0"/>
              <a:t>Etc.</a:t>
            </a:r>
          </a:p>
          <a:p>
            <a:pPr lvl="2"/>
            <a:r>
              <a:rPr lang="en-US" dirty="0" smtClean="0"/>
              <a:t>Run in background</a:t>
            </a:r>
          </a:p>
          <a:p>
            <a:pPr lvl="2"/>
            <a:r>
              <a:rPr lang="en-US" dirty="0" smtClean="0"/>
              <a:t>Styles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Screen to assembly data</a:t>
            </a:r>
          </a:p>
          <a:p>
            <a:r>
              <a:rPr lang="en-US" dirty="0" err="1" smtClean="0"/>
              <a:t>Sql</a:t>
            </a:r>
            <a:r>
              <a:rPr lang="en-US" dirty="0" smtClean="0"/>
              <a:t> database</a:t>
            </a:r>
          </a:p>
          <a:p>
            <a:r>
              <a:rPr lang="en-US" dirty="0" smtClean="0"/>
              <a:t>Fragment sensor data</a:t>
            </a:r>
          </a:p>
          <a:p>
            <a:r>
              <a:rPr lang="en-US" dirty="0" smtClean="0"/>
              <a:t>Fragment camera data (2d data ?)</a:t>
            </a:r>
          </a:p>
          <a:p>
            <a:r>
              <a:rPr lang="en-US" dirty="0" smtClean="0"/>
              <a:t>Fragment </a:t>
            </a:r>
            <a:r>
              <a:rPr lang="en-US" dirty="0" err="1" smtClean="0"/>
              <a:t>sql</a:t>
            </a:r>
            <a:r>
              <a:rPr lang="en-US" dirty="0" smtClean="0"/>
              <a:t> database</a:t>
            </a:r>
          </a:p>
          <a:p>
            <a:r>
              <a:rPr lang="en-US" dirty="0" smtClean="0"/>
              <a:t>Save data / Load data</a:t>
            </a:r>
          </a:p>
          <a:p>
            <a:r>
              <a:rPr lang="en-US" dirty="0" smtClean="0"/>
              <a:t>Collect other sensor data automatic</a:t>
            </a:r>
          </a:p>
          <a:p>
            <a:pPr lvl="1"/>
            <a:r>
              <a:rPr lang="en-US" dirty="0" smtClean="0"/>
              <a:t>Location, time</a:t>
            </a:r>
            <a:r>
              <a:rPr lang="en-US" smtClean="0"/>
              <a:t>, temperature, pressure,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fontAlgn="base"/>
            <a:r>
              <a:rPr lang="en-US" sz="1100" dirty="0" err="1" smtClean="0"/>
              <a:t>com.example</a:t>
            </a:r>
            <a:endParaRPr lang="en-US" sz="1100" dirty="0" smtClean="0"/>
          </a:p>
          <a:p>
            <a:pPr lvl="1" fontAlgn="base"/>
            <a:r>
              <a:rPr lang="en-US" sz="1000" b="1" dirty="0" smtClean="0"/>
              <a:t>activities</a:t>
            </a:r>
            <a:endParaRPr lang="en-US" sz="1000" dirty="0" smtClean="0"/>
          </a:p>
          <a:p>
            <a:pPr lvl="1" fontAlgn="base"/>
            <a:r>
              <a:rPr lang="en-US" sz="1000" dirty="0" smtClean="0"/>
              <a:t>Contains all the activities. Classes are all named with Activity at the end. That way, you can immediately know what it is when reading Java code that doesn't have its full package name.</a:t>
            </a:r>
          </a:p>
          <a:p>
            <a:pPr lvl="1" fontAlgn="base"/>
            <a:r>
              <a:rPr lang="en-US" sz="1000" b="1" dirty="0" smtClean="0"/>
              <a:t>adapters</a:t>
            </a:r>
            <a:endParaRPr lang="en-US" sz="1000" dirty="0" smtClean="0"/>
          </a:p>
          <a:p>
            <a:pPr fontAlgn="base"/>
            <a:r>
              <a:rPr lang="en-US" sz="1100" dirty="0" smtClean="0"/>
              <a:t>Contains all the adapters.</a:t>
            </a:r>
          </a:p>
          <a:p>
            <a:pPr lvl="1" fontAlgn="base"/>
            <a:r>
              <a:rPr lang="en-US" sz="1000" b="1" dirty="0" smtClean="0"/>
              <a:t>authenticator</a:t>
            </a:r>
            <a:endParaRPr lang="en-US" sz="1000" dirty="0" smtClean="0"/>
          </a:p>
          <a:p>
            <a:pPr fontAlgn="base"/>
            <a:r>
              <a:rPr lang="en-US" sz="1100" dirty="0" smtClean="0"/>
              <a:t>Contains any class related to signing a user in. I create a local account and having all related classes together is very handy.</a:t>
            </a:r>
          </a:p>
          <a:p>
            <a:pPr lvl="1" fontAlgn="base"/>
            <a:r>
              <a:rPr lang="en-US" sz="1000" b="1" dirty="0" smtClean="0"/>
              <a:t>data</a:t>
            </a:r>
            <a:endParaRPr lang="en-US" sz="1000" dirty="0" smtClean="0"/>
          </a:p>
          <a:p>
            <a:pPr fontAlgn="base"/>
            <a:r>
              <a:rPr lang="en-US" sz="1100" dirty="0" smtClean="0"/>
              <a:t>Contains all classes related to data management such as </a:t>
            </a:r>
            <a:r>
              <a:rPr lang="en-US" sz="1100" dirty="0" err="1" smtClean="0"/>
              <a:t>ContentProvider</a:t>
            </a:r>
            <a:r>
              <a:rPr lang="en-US" sz="1100" dirty="0" smtClean="0"/>
              <a:t> and </a:t>
            </a:r>
            <a:r>
              <a:rPr lang="en-US" sz="1100" dirty="0" err="1" smtClean="0"/>
              <a:t>SQLiteHelper</a:t>
            </a:r>
            <a:r>
              <a:rPr lang="en-US" sz="1100" dirty="0" smtClean="0"/>
              <a:t>.</a:t>
            </a:r>
          </a:p>
          <a:p>
            <a:pPr lvl="1" fontAlgn="base"/>
            <a:r>
              <a:rPr lang="en-US" sz="1000" b="1" dirty="0" err="1" smtClean="0"/>
              <a:t>data.migrations</a:t>
            </a:r>
            <a:endParaRPr lang="en-US" sz="1000" dirty="0" smtClean="0"/>
          </a:p>
          <a:p>
            <a:pPr fontAlgn="base"/>
            <a:r>
              <a:rPr lang="en-US" sz="1100" dirty="0" smtClean="0"/>
              <a:t>Contains all of my </a:t>
            </a:r>
            <a:r>
              <a:rPr lang="en-US" sz="1100" dirty="0" err="1" smtClean="0"/>
              <a:t>SQLite</a:t>
            </a:r>
            <a:r>
              <a:rPr lang="en-US" sz="1100" dirty="0" smtClean="0"/>
              <a:t> migrations.</a:t>
            </a:r>
          </a:p>
          <a:p>
            <a:pPr lvl="1" fontAlgn="base"/>
            <a:r>
              <a:rPr lang="en-US" sz="1000" b="1" dirty="0" smtClean="0"/>
              <a:t>fragments</a:t>
            </a:r>
            <a:endParaRPr lang="en-US" sz="1000" dirty="0" smtClean="0"/>
          </a:p>
          <a:p>
            <a:pPr fontAlgn="base"/>
            <a:r>
              <a:rPr lang="en-US" sz="1100" dirty="0" smtClean="0"/>
              <a:t>Contains all fragments.</a:t>
            </a:r>
          </a:p>
          <a:p>
            <a:pPr lvl="1" fontAlgn="base"/>
            <a:r>
              <a:rPr lang="en-US" sz="1000" b="1" dirty="0" smtClean="0"/>
              <a:t>helpers</a:t>
            </a:r>
            <a:endParaRPr lang="en-US" sz="1000" dirty="0" smtClean="0"/>
          </a:p>
          <a:p>
            <a:pPr fontAlgn="base"/>
            <a:r>
              <a:rPr lang="en-US" sz="1100" dirty="0" smtClean="0"/>
              <a:t>Contains helper classes. A helper class is a place to put code that is used in more than one place. I have a </a:t>
            </a:r>
            <a:r>
              <a:rPr lang="en-US" sz="1100" dirty="0" err="1" smtClean="0"/>
              <a:t>DateHelper</a:t>
            </a:r>
            <a:r>
              <a:rPr lang="en-US" sz="1100" dirty="0" smtClean="0"/>
              <a:t> for instance. Most of the methods are static.</a:t>
            </a:r>
          </a:p>
          <a:p>
            <a:pPr lvl="1" fontAlgn="base"/>
            <a:r>
              <a:rPr lang="en-US" sz="1000" b="1" dirty="0" smtClean="0"/>
              <a:t>interfaces</a:t>
            </a:r>
            <a:endParaRPr lang="en-US" sz="1000" dirty="0" smtClean="0"/>
          </a:p>
          <a:p>
            <a:pPr fontAlgn="base"/>
            <a:r>
              <a:rPr lang="en-US" sz="1100" dirty="0" smtClean="0"/>
              <a:t>Contains all interfaces.</a:t>
            </a:r>
          </a:p>
          <a:p>
            <a:pPr lvl="1" fontAlgn="base"/>
            <a:r>
              <a:rPr lang="en-US" sz="1000" b="1" dirty="0" smtClean="0"/>
              <a:t>models</a:t>
            </a:r>
            <a:endParaRPr lang="en-US" sz="1000" dirty="0" smtClean="0"/>
          </a:p>
          <a:p>
            <a:pPr fontAlgn="base"/>
            <a:r>
              <a:rPr lang="en-US" sz="1100" dirty="0" smtClean="0"/>
              <a:t>Contains all local models. When syncing from an HTTP API I parse the JSON into these Java objects using Jackson. I also pull Cursor rows into these models as well.</a:t>
            </a:r>
          </a:p>
          <a:p>
            <a:pPr lvl="1" fontAlgn="base"/>
            <a:r>
              <a:rPr lang="en-US" sz="1000" b="1" dirty="0" smtClean="0"/>
              <a:t>preferences</a:t>
            </a:r>
            <a:endParaRPr lang="en-US" sz="1000" dirty="0" smtClean="0"/>
          </a:p>
          <a:p>
            <a:pPr fontAlgn="base"/>
            <a:r>
              <a:rPr lang="en-US" sz="1100" dirty="0" smtClean="0"/>
              <a:t>Contains all classes for custom preferences. When creating the preferences I required a custom </a:t>
            </a:r>
            <a:r>
              <a:rPr lang="en-US" sz="1100" dirty="0" err="1" smtClean="0"/>
              <a:t>PreferenceDialog</a:t>
            </a:r>
            <a:r>
              <a:rPr lang="en-US" sz="1100" dirty="0" smtClean="0"/>
              <a:t> as well as a custom </a:t>
            </a:r>
            <a:r>
              <a:rPr lang="en-US" sz="1100" dirty="0" err="1" smtClean="0"/>
              <a:t>PreferenceCategory</a:t>
            </a:r>
            <a:r>
              <a:rPr lang="en-US" sz="1100" dirty="0" smtClean="0"/>
              <a:t>. They live here.</a:t>
            </a:r>
          </a:p>
          <a:p>
            <a:pPr lvl="1" fontAlgn="base"/>
            <a:r>
              <a:rPr lang="en-US" sz="1000" b="1" dirty="0" smtClean="0"/>
              <a:t>sync</a:t>
            </a:r>
            <a:endParaRPr lang="en-US" sz="1000" dirty="0" smtClean="0"/>
          </a:p>
          <a:p>
            <a:pPr fontAlgn="base"/>
            <a:r>
              <a:rPr lang="en-US" sz="1100" dirty="0" smtClean="0"/>
              <a:t>Contains all classes related to syncing. I use a </a:t>
            </a:r>
            <a:r>
              <a:rPr lang="en-US" sz="1100" dirty="0" err="1" smtClean="0"/>
              <a:t>SyncAdapter</a:t>
            </a:r>
            <a:r>
              <a:rPr lang="en-US" sz="1100" dirty="0" smtClean="0"/>
              <a:t> to pull data from an HTTP API. In addition to the </a:t>
            </a:r>
            <a:r>
              <a:rPr lang="en-US" sz="1100" dirty="0" err="1" smtClean="0"/>
              <a:t>SyncAdapter</a:t>
            </a:r>
            <a:r>
              <a:rPr lang="en-US" sz="1100" dirty="0" smtClean="0"/>
              <a:t> a </a:t>
            </a:r>
            <a:r>
              <a:rPr lang="en-US" sz="1100" dirty="0" err="1" smtClean="0"/>
              <a:t>SyncService</a:t>
            </a:r>
            <a:r>
              <a:rPr lang="en-US" sz="1100" dirty="0" smtClean="0"/>
              <a:t> is required, so I created a package.</a:t>
            </a:r>
          </a:p>
          <a:p>
            <a:pPr fontAlgn="base"/>
            <a:r>
              <a:rPr lang="en-US" sz="1100" b="1" dirty="0" smtClean="0"/>
              <a:t>Layouts :</a:t>
            </a:r>
            <a:endParaRPr lang="en-US" sz="1100" dirty="0" smtClean="0"/>
          </a:p>
          <a:p>
            <a:pPr lvl="1" fontAlgn="base"/>
            <a:r>
              <a:rPr lang="en-US" sz="1000" dirty="0" smtClean="0"/>
              <a:t>Activity Layout name start with </a:t>
            </a:r>
            <a:r>
              <a:rPr lang="en-US" sz="1000" b="1" dirty="0" smtClean="0"/>
              <a:t>activity_</a:t>
            </a:r>
            <a:endParaRPr lang="en-US" sz="1000" dirty="0" smtClean="0"/>
          </a:p>
          <a:p>
            <a:pPr lvl="1" fontAlgn="base"/>
            <a:r>
              <a:rPr lang="en-US" sz="1000" dirty="0" smtClean="0"/>
              <a:t>Adapter Layout row name start with </a:t>
            </a:r>
            <a:r>
              <a:rPr lang="en-US" sz="1000" b="1" dirty="0" smtClean="0"/>
              <a:t>row_</a:t>
            </a:r>
            <a:endParaRPr lang="en-US" sz="1000" dirty="0" smtClean="0"/>
          </a:p>
          <a:p>
            <a:pPr lvl="1" fontAlgn="base"/>
            <a:r>
              <a:rPr lang="en-US" sz="1000" dirty="0" smtClean="0"/>
              <a:t>Fragment Layout name start with </a:t>
            </a:r>
            <a:r>
              <a:rPr lang="en-US" sz="1000" b="1" dirty="0" smtClean="0"/>
              <a:t>fragment</a:t>
            </a:r>
            <a:r>
              <a:rPr lang="en-US" sz="1000" b="1" dirty="0" smtClean="0"/>
              <a:t>_</a:t>
            </a:r>
            <a:endParaRPr lang="en-US" sz="10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21199</TotalTime>
  <Words>419</Words>
  <Application>Microsoft Office PowerPoint</Application>
  <PresentationFormat>On-screen Show (4:3)</PresentationFormat>
  <Paragraphs>67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Main Menu</vt:lpstr>
      <vt:lpstr>Saving Data</vt:lpstr>
      <vt:lpstr>Simple DAQ</vt:lpstr>
      <vt:lpstr>Slide 4</vt:lpstr>
      <vt:lpstr>Slide 5</vt:lpstr>
    </vt:vector>
  </TitlesOfParts>
  <Company>dpiX,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jerome.crocco</dc:creator>
  <cp:lastModifiedBy>jerome.crocco</cp:lastModifiedBy>
  <cp:revision>358</cp:revision>
  <dcterms:created xsi:type="dcterms:W3CDTF">2017-02-05T16:51:11Z</dcterms:created>
  <dcterms:modified xsi:type="dcterms:W3CDTF">2018-08-20T02:40:02Z</dcterms:modified>
</cp:coreProperties>
</file>