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802D-546D-4A43-A558-4F6655088C4A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475" y="0"/>
            <a:ext cx="3571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1143000"/>
          </a:xfrm>
        </p:spPr>
        <p:txBody>
          <a:bodyPr/>
          <a:lstStyle/>
          <a:p>
            <a:pPr algn="l"/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Make interactive</a:t>
            </a:r>
          </a:p>
          <a:p>
            <a:r>
              <a:rPr lang="en-US" dirty="0" smtClean="0"/>
              <a:t>Rotate cube</a:t>
            </a:r>
          </a:p>
          <a:p>
            <a:r>
              <a:rPr lang="en-US" dirty="0" smtClean="0"/>
              <a:t>Colors / pressures</a:t>
            </a:r>
          </a:p>
          <a:p>
            <a:r>
              <a:rPr lang="en-US" dirty="0" smtClean="0"/>
              <a:t>Zoom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686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752600"/>
            <a:ext cx="4648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Home - OK</a:t>
            </a:r>
          </a:p>
          <a:p>
            <a:r>
              <a:rPr lang="en-US" sz="2800" dirty="0" smtClean="0"/>
              <a:t>Connect blue-tooth device - Functionalize</a:t>
            </a:r>
          </a:p>
          <a:p>
            <a:r>
              <a:rPr lang="en-US" sz="2800" dirty="0" smtClean="0"/>
              <a:t>Save Data:  Write to  </a:t>
            </a:r>
            <a:r>
              <a:rPr lang="en-US" sz="2800" dirty="0" err="1" smtClean="0"/>
              <a:t>csv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Plot Data </a:t>
            </a:r>
          </a:p>
          <a:p>
            <a:r>
              <a:rPr lang="en-US" sz="2800" dirty="0" smtClean="0"/>
              <a:t>TO DO :  Load / Save Data</a:t>
            </a:r>
            <a:endParaRPr lang="en-US" sz="2800" dirty="0"/>
          </a:p>
        </p:txBody>
      </p:sp>
      <p:sp>
        <p:nvSpPr>
          <p:cNvPr id="9" name="Title 9"/>
          <p:cNvSpPr txBox="1">
            <a:spLocks/>
          </p:cNvSpPr>
          <p:nvPr/>
        </p:nvSpPr>
        <p:spPr>
          <a:xfrm>
            <a:off x="457200" y="274638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Activity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686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Start Bluetooth</a:t>
            </a:r>
          </a:p>
          <a:p>
            <a:pPr lvl="1"/>
            <a:r>
              <a:rPr lang="en-US" sz="2400" dirty="0" smtClean="0"/>
              <a:t>Get Adapter</a:t>
            </a:r>
          </a:p>
          <a:p>
            <a:pPr lvl="1"/>
            <a:r>
              <a:rPr lang="en-US" sz="2400" dirty="0" smtClean="0"/>
              <a:t>Enable Bluetooth</a:t>
            </a:r>
          </a:p>
          <a:p>
            <a:pPr lvl="1"/>
            <a:r>
              <a:rPr lang="en-US" sz="2400" dirty="0" smtClean="0"/>
              <a:t>GATT service Intent</a:t>
            </a:r>
          </a:p>
          <a:p>
            <a:pPr lvl="1"/>
            <a:r>
              <a:rPr lang="en-US" sz="2400" dirty="0" err="1" smtClean="0"/>
              <a:t>bindService</a:t>
            </a:r>
            <a:endParaRPr lang="en-US" sz="2800" dirty="0" smtClean="0"/>
          </a:p>
          <a:p>
            <a:r>
              <a:rPr lang="en-US" sz="2800" dirty="0" smtClean="0"/>
              <a:t>Search Bluetooth</a:t>
            </a:r>
          </a:p>
          <a:p>
            <a:pPr lvl="1"/>
            <a:r>
              <a:rPr lang="en-US" sz="1600" dirty="0" err="1" smtClean="0"/>
              <a:t>mPSoCCapSenseLedService.scan</a:t>
            </a:r>
            <a:r>
              <a:rPr lang="en-US" sz="1600" dirty="0" smtClean="0"/>
              <a:t>()</a:t>
            </a:r>
            <a:endParaRPr lang="en-US" sz="2800" dirty="0" smtClean="0"/>
          </a:p>
          <a:p>
            <a:r>
              <a:rPr lang="en-US" sz="2800" dirty="0" smtClean="0"/>
              <a:t>Connect</a:t>
            </a:r>
          </a:p>
          <a:p>
            <a:pPr lvl="1"/>
            <a:r>
              <a:rPr lang="en-US" sz="1600" dirty="0" err="1" smtClean="0"/>
              <a:t>mPSoCCapSenseLedService.connect</a:t>
            </a:r>
            <a:r>
              <a:rPr lang="en-US" sz="1600" dirty="0" smtClean="0"/>
              <a:t>()</a:t>
            </a:r>
          </a:p>
          <a:p>
            <a:r>
              <a:rPr lang="en-US" sz="2800" dirty="0" smtClean="0"/>
              <a:t>Discover Services</a:t>
            </a:r>
          </a:p>
          <a:p>
            <a:pPr lvl="1"/>
            <a:r>
              <a:rPr lang="en-US" sz="1600" dirty="0" err="1" smtClean="0"/>
              <a:t>PSoCCapSenseLedService.discoverServices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9" name="Title 9"/>
          <p:cNvSpPr txBox="1">
            <a:spLocks/>
          </p:cNvSpPr>
          <p:nvPr/>
        </p:nvSpPr>
        <p:spPr>
          <a:xfrm>
            <a:off x="457200" y="274638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 Bluetooth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android.hardware.SensorManager</a:t>
            </a:r>
            <a:r>
              <a:rPr lang="en-US" sz="1600" dirty="0" smtClean="0"/>
              <a:t> manager</a:t>
            </a:r>
          </a:p>
          <a:p>
            <a:r>
              <a:rPr lang="en-US" sz="1600" dirty="0" smtClean="0"/>
              <a:t>Start:</a:t>
            </a:r>
          </a:p>
          <a:p>
            <a:pPr lvl="1"/>
            <a:r>
              <a:rPr lang="en-US" sz="1200" b="1" dirty="0" err="1" smtClean="0"/>
              <a:t>manager</a:t>
            </a:r>
            <a:r>
              <a:rPr lang="en-US" sz="1200" dirty="0" err="1" smtClean="0"/>
              <a:t>.registerListener</a:t>
            </a:r>
            <a:r>
              <a:rPr lang="en-US" sz="1200" dirty="0" smtClean="0"/>
              <a:t>(</a:t>
            </a:r>
            <a:r>
              <a:rPr lang="en-US" sz="1200" dirty="0" err="1" smtClean="0"/>
              <a:t>MainActivity.</a:t>
            </a:r>
            <a:r>
              <a:rPr lang="en-US" sz="1200" b="1" dirty="0" err="1" smtClean="0"/>
              <a:t>this</a:t>
            </a:r>
            <a:r>
              <a:rPr lang="en-US" sz="1200" dirty="0" smtClean="0"/>
              <a:t>, </a:t>
            </a:r>
            <a:r>
              <a:rPr lang="en-US" sz="1200" b="1" dirty="0" err="1" smtClean="0"/>
              <a:t>manager</a:t>
            </a:r>
            <a:r>
              <a:rPr lang="en-US" sz="1200" dirty="0" err="1" smtClean="0"/>
              <a:t>.getDefaultSensor</a:t>
            </a:r>
            <a:r>
              <a:rPr lang="en-US" sz="1200" dirty="0" smtClean="0"/>
              <a:t>(</a:t>
            </a:r>
            <a:r>
              <a:rPr lang="en-US" sz="1200" dirty="0" err="1" smtClean="0"/>
              <a:t>Sensor.</a:t>
            </a:r>
            <a:r>
              <a:rPr lang="en-US" sz="1200" b="1" i="1" dirty="0" err="1" smtClean="0"/>
              <a:t>TYPE_ACCELEROMETER</a:t>
            </a:r>
            <a:r>
              <a:rPr lang="en-US" sz="1200" dirty="0" smtClean="0"/>
              <a:t>), 0);</a:t>
            </a:r>
          </a:p>
          <a:p>
            <a:pPr lvl="1"/>
            <a:r>
              <a:rPr lang="en-US" sz="1200" b="1" dirty="0" smtClean="0"/>
              <a:t>manager </a:t>
            </a:r>
            <a:r>
              <a:rPr lang="en-US" sz="1200" dirty="0" smtClean="0"/>
              <a:t>= (</a:t>
            </a:r>
            <a:r>
              <a:rPr lang="en-US" sz="1200" dirty="0" err="1" smtClean="0"/>
              <a:t>SensorManager</a:t>
            </a:r>
            <a:r>
              <a:rPr lang="en-US" sz="1200" dirty="0" smtClean="0"/>
              <a:t>) </a:t>
            </a:r>
            <a:r>
              <a:rPr lang="en-US" sz="1200" dirty="0" err="1" smtClean="0"/>
              <a:t>getSystemService</a:t>
            </a:r>
            <a:r>
              <a:rPr lang="en-US" sz="1200" dirty="0" smtClean="0"/>
              <a:t>(</a:t>
            </a:r>
            <a:r>
              <a:rPr lang="en-US" sz="1200" dirty="0" err="1" smtClean="0"/>
              <a:t>Context.</a:t>
            </a:r>
            <a:r>
              <a:rPr lang="en-US" sz="1200" b="1" i="1" dirty="0" err="1" smtClean="0"/>
              <a:t>SENSOR_SERVICE</a:t>
            </a:r>
            <a:r>
              <a:rPr lang="en-US" sz="1200" dirty="0" smtClean="0"/>
              <a:t>);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Stop:</a:t>
            </a:r>
          </a:p>
          <a:p>
            <a:pPr lvl="1"/>
            <a:r>
              <a:rPr lang="en-US" sz="1200" b="1" dirty="0" err="1" smtClean="0"/>
              <a:t>manager</a:t>
            </a:r>
            <a:r>
              <a:rPr lang="en-US" sz="1200" dirty="0" err="1" smtClean="0"/>
              <a:t>.unregisterListener</a:t>
            </a:r>
            <a:r>
              <a:rPr lang="en-US" sz="1200" dirty="0" smtClean="0"/>
              <a:t>(</a:t>
            </a:r>
            <a:r>
              <a:rPr lang="en-US" sz="1200" dirty="0" err="1" smtClean="0"/>
              <a:t>MainActivity.</a:t>
            </a:r>
            <a:r>
              <a:rPr lang="en-US" sz="1200" b="1" dirty="0" err="1" smtClean="0"/>
              <a:t>this</a:t>
            </a:r>
            <a:r>
              <a:rPr lang="en-US" sz="1200" dirty="0" smtClean="0"/>
              <a:t>);</a:t>
            </a:r>
          </a:p>
          <a:p>
            <a:endParaRPr lang="en-US" sz="1600" dirty="0" smtClean="0"/>
          </a:p>
          <a:p>
            <a:r>
              <a:rPr lang="en-US" sz="1600" b="1" dirty="0" smtClean="0"/>
              <a:t>Storage Directory:</a:t>
            </a:r>
          </a:p>
          <a:p>
            <a:pPr lvl="1"/>
            <a:r>
              <a:rPr lang="en-US" sz="1200" b="1" dirty="0" err="1" smtClean="0"/>
              <a:t>this</a:t>
            </a:r>
            <a:r>
              <a:rPr lang="en-US" sz="1200" dirty="0" err="1" smtClean="0"/>
              <a:t>.getExternalFilesDir</a:t>
            </a:r>
            <a:r>
              <a:rPr lang="en-US" sz="1200" dirty="0" smtClean="0"/>
              <a:t>(</a:t>
            </a:r>
            <a:r>
              <a:rPr lang="en-US" sz="1200" b="1" dirty="0" smtClean="0"/>
              <a:t>null</a:t>
            </a:r>
            <a:r>
              <a:rPr lang="en-US" sz="1200" dirty="0" smtClean="0"/>
              <a:t>).</a:t>
            </a:r>
            <a:r>
              <a:rPr lang="en-US" sz="1200" dirty="0" err="1" smtClean="0"/>
              <a:t>getAbsolutePath</a:t>
            </a:r>
            <a:r>
              <a:rPr lang="en-US" sz="1200" dirty="0" smtClean="0"/>
              <a:t>();</a:t>
            </a:r>
          </a:p>
          <a:p>
            <a:pPr lvl="1"/>
            <a:endParaRPr lang="en-US" sz="1200" dirty="0" smtClean="0"/>
          </a:p>
          <a:p>
            <a:r>
              <a:rPr lang="en-US" sz="1600" dirty="0" err="1" smtClean="0"/>
              <a:t>Java.io.FileWriter</a:t>
            </a:r>
            <a:endParaRPr lang="en-US" sz="1600" dirty="0" smtClean="0"/>
          </a:p>
          <a:p>
            <a:pPr lvl="1"/>
            <a:r>
              <a:rPr lang="en-US" sz="1200" dirty="0" err="1" smtClean="0"/>
              <a:t>FileWriter</a:t>
            </a:r>
            <a:r>
              <a:rPr lang="en-US" sz="1200" dirty="0" smtClean="0"/>
              <a:t> </a:t>
            </a:r>
            <a:r>
              <a:rPr lang="en-US" sz="1200" b="1" dirty="0" smtClean="0"/>
              <a:t>writer</a:t>
            </a:r>
            <a:r>
              <a:rPr lang="en-US" sz="1200" dirty="0" smtClean="0"/>
              <a:t>;</a:t>
            </a:r>
          </a:p>
          <a:p>
            <a:pPr lvl="1"/>
            <a:r>
              <a:rPr lang="en-US" sz="1200" b="1" dirty="0" smtClean="0"/>
              <a:t>writer </a:t>
            </a:r>
            <a:r>
              <a:rPr lang="en-US" sz="1200" dirty="0" smtClean="0"/>
              <a:t>= </a:t>
            </a:r>
            <a:r>
              <a:rPr lang="en-US" sz="1200" b="1" dirty="0" smtClean="0"/>
              <a:t>new </a:t>
            </a:r>
            <a:r>
              <a:rPr lang="en-US" sz="1200" dirty="0" err="1" smtClean="0"/>
              <a:t>FileWriter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dirty="0" smtClean="0"/>
              <a:t>File(</a:t>
            </a:r>
            <a:r>
              <a:rPr lang="en-US" sz="1200" dirty="0" err="1" smtClean="0"/>
              <a:t>getStorageDir</a:t>
            </a:r>
            <a:r>
              <a:rPr lang="en-US" sz="1200" dirty="0" smtClean="0"/>
              <a:t>(), </a:t>
            </a:r>
            <a:r>
              <a:rPr lang="en-US" sz="1200" b="1" dirty="0" smtClean="0"/>
              <a:t>"sensors_" </a:t>
            </a:r>
            <a:r>
              <a:rPr lang="en-US" sz="1200" dirty="0" smtClean="0"/>
              <a:t>+ </a:t>
            </a:r>
            <a:r>
              <a:rPr lang="en-US" sz="1200" dirty="0" err="1" smtClean="0"/>
              <a:t>System.</a:t>
            </a:r>
            <a:r>
              <a:rPr lang="en-US" sz="1200" i="1" dirty="0" err="1" smtClean="0"/>
              <a:t>currentTimeMillis</a:t>
            </a:r>
            <a:r>
              <a:rPr lang="en-US" sz="1200" dirty="0" smtClean="0"/>
              <a:t>() + </a:t>
            </a:r>
            <a:r>
              <a:rPr lang="en-US" sz="1200" b="1" dirty="0" smtClean="0"/>
              <a:t>".</a:t>
            </a:r>
            <a:r>
              <a:rPr lang="en-US" sz="1200" b="1" dirty="0" err="1" smtClean="0"/>
              <a:t>csv</a:t>
            </a:r>
            <a:r>
              <a:rPr lang="en-US" sz="1200" b="1" dirty="0" smtClean="0"/>
              <a:t>"</a:t>
            </a:r>
            <a:r>
              <a:rPr lang="en-US" sz="1200" dirty="0" smtClean="0"/>
              <a:t>));</a:t>
            </a:r>
            <a:endParaRPr lang="en-US" sz="1200" b="1" dirty="0" smtClean="0"/>
          </a:p>
          <a:p>
            <a:pPr lvl="1"/>
            <a:r>
              <a:rPr lang="en-US" sz="1200" b="1" dirty="0" err="1" smtClean="0"/>
              <a:t>writer</a:t>
            </a:r>
            <a:r>
              <a:rPr lang="en-US" sz="1200" dirty="0" err="1" smtClean="0"/>
              <a:t>.write</a:t>
            </a:r>
            <a:r>
              <a:rPr lang="en-US" sz="1200" dirty="0" smtClean="0"/>
              <a:t>(</a:t>
            </a:r>
            <a:r>
              <a:rPr lang="en-US" sz="1200" dirty="0" err="1" smtClean="0"/>
              <a:t>String.</a:t>
            </a:r>
            <a:r>
              <a:rPr lang="en-US" sz="1200" i="1" dirty="0" err="1" smtClean="0"/>
              <a:t>format</a:t>
            </a:r>
            <a:r>
              <a:rPr lang="en-US" sz="1200" dirty="0" smtClean="0"/>
              <a:t>(</a:t>
            </a:r>
            <a:r>
              <a:rPr lang="en-US" sz="1200" b="1" dirty="0" smtClean="0"/>
              <a:t>"%d; ACC; %f; %f; %f; %f; %f; %f\n"</a:t>
            </a:r>
            <a:r>
              <a:rPr lang="en-US" sz="1200" dirty="0" smtClean="0"/>
              <a:t>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timestamp</a:t>
            </a:r>
            <a:r>
              <a:rPr lang="en-US" sz="1200" dirty="0" smtClean="0"/>
              <a:t>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values</a:t>
            </a:r>
            <a:r>
              <a:rPr lang="en-US" sz="1200" dirty="0" smtClean="0"/>
              <a:t>[0],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values</a:t>
            </a:r>
            <a:r>
              <a:rPr lang="en-US" sz="1200" dirty="0" smtClean="0"/>
              <a:t>[1],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values</a:t>
            </a:r>
            <a:r>
              <a:rPr lang="en-US" sz="1200" dirty="0" smtClean="0"/>
              <a:t>[2], 0.f, 0.f, 0.f));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Navigation Side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Activity XML File</a:t>
            </a:r>
          </a:p>
          <a:p>
            <a:pPr lvl="1"/>
            <a:r>
              <a:rPr lang="en-US" dirty="0" smtClean="0"/>
              <a:t>Drawer Layout:  Set Unique ID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app_bar_XXX</a:t>
            </a:r>
            <a:r>
              <a:rPr lang="en-US" dirty="0" smtClean="0"/>
              <a:t> layout</a:t>
            </a:r>
          </a:p>
          <a:p>
            <a:pPr lvl="2"/>
            <a:r>
              <a:rPr lang="en-US" dirty="0" smtClean="0"/>
              <a:t>Includes widgets:  </a:t>
            </a:r>
            <a:r>
              <a:rPr lang="en-US" dirty="0" err="1" smtClean="0"/>
              <a:t>AppBarLayout</a:t>
            </a:r>
            <a:r>
              <a:rPr lang="en-US" dirty="0" smtClean="0"/>
              <a:t>, </a:t>
            </a:r>
            <a:r>
              <a:rPr lang="en-US" dirty="0" err="1" smtClean="0"/>
              <a:t>ToolBar</a:t>
            </a:r>
            <a:endParaRPr lang="en-US" dirty="0" smtClean="0"/>
          </a:p>
          <a:p>
            <a:pPr lvl="2"/>
            <a:r>
              <a:rPr lang="en-US" dirty="0" smtClean="0"/>
              <a:t>Set </a:t>
            </a:r>
            <a:r>
              <a:rPr lang="en-US" dirty="0" err="1" smtClean="0"/>
              <a:t>uniqueID</a:t>
            </a:r>
            <a:r>
              <a:rPr lang="en-US" dirty="0" smtClean="0"/>
              <a:t> to Toolbar</a:t>
            </a:r>
          </a:p>
          <a:p>
            <a:pPr lvl="2"/>
            <a:r>
              <a:rPr lang="en-US" dirty="0" smtClean="0"/>
              <a:t>Set popup- theme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Navigation View</a:t>
            </a:r>
          </a:p>
          <a:p>
            <a:pPr lvl="2"/>
            <a:r>
              <a:rPr lang="en-US" dirty="0" err="1" smtClean="0"/>
              <a:t>Nav_Header_Main</a:t>
            </a:r>
            <a:r>
              <a:rPr lang="en-US" dirty="0" smtClean="0"/>
              <a:t> configures sizes (Need to set ID)</a:t>
            </a:r>
          </a:p>
          <a:p>
            <a:pPr lvl="2"/>
            <a:r>
              <a:rPr lang="en-US" dirty="0" smtClean="0"/>
              <a:t>Identifies Drawer (need to set buttons)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OnCreateOptionsMenu</a:t>
            </a:r>
            <a:r>
              <a:rPr lang="en-US" dirty="0" smtClean="0"/>
              <a:t>(Menu </a:t>
            </a:r>
            <a:r>
              <a:rPr lang="en-US" dirty="0" err="1" smtClean="0"/>
              <a:t>menu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16610</TotalTime>
  <Words>198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Main Menu</vt:lpstr>
      <vt:lpstr>Slide 2</vt:lpstr>
      <vt:lpstr>Slide 3</vt:lpstr>
      <vt:lpstr>Saving Data</vt:lpstr>
      <vt:lpstr>Adding Navigation Side Bar</vt:lpstr>
    </vt:vector>
  </TitlesOfParts>
  <Company>dpiX,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jerome.crocco</dc:creator>
  <cp:lastModifiedBy>jerome.crocco</cp:lastModifiedBy>
  <cp:revision>268</cp:revision>
  <dcterms:created xsi:type="dcterms:W3CDTF">2017-02-05T16:51:11Z</dcterms:created>
  <dcterms:modified xsi:type="dcterms:W3CDTF">2018-08-12T02:32:54Z</dcterms:modified>
</cp:coreProperties>
</file>