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8311813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-30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770320"/>
            <a:ext cx="13733860" cy="3765997"/>
          </a:xfrm>
        </p:spPr>
        <p:txBody>
          <a:bodyPr anchor="b"/>
          <a:lstStyle>
            <a:lvl1pPr algn="ctr">
              <a:defRPr sz="90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5681548"/>
            <a:ext cx="13733860" cy="2611658"/>
          </a:xfrm>
        </p:spPr>
        <p:txBody>
          <a:bodyPr/>
          <a:lstStyle>
            <a:lvl1pPr marL="0" indent="0" algn="ctr">
              <a:buNone/>
              <a:defRPr sz="3605"/>
            </a:lvl1pPr>
            <a:lvl2pPr marL="686714" indent="0" algn="ctr">
              <a:buNone/>
              <a:defRPr sz="3004"/>
            </a:lvl2pPr>
            <a:lvl3pPr marL="1373429" indent="0" algn="ctr">
              <a:buNone/>
              <a:defRPr sz="2704"/>
            </a:lvl3pPr>
            <a:lvl4pPr marL="2060143" indent="0" algn="ctr">
              <a:buNone/>
              <a:defRPr sz="2403"/>
            </a:lvl4pPr>
            <a:lvl5pPr marL="2746858" indent="0" algn="ctr">
              <a:buNone/>
              <a:defRPr sz="2403"/>
            </a:lvl5pPr>
            <a:lvl6pPr marL="3433572" indent="0" algn="ctr">
              <a:buNone/>
              <a:defRPr sz="2403"/>
            </a:lvl6pPr>
            <a:lvl7pPr marL="4120286" indent="0" algn="ctr">
              <a:buNone/>
              <a:defRPr sz="2403"/>
            </a:lvl7pPr>
            <a:lvl8pPr marL="4807001" indent="0" algn="ctr">
              <a:buNone/>
              <a:defRPr sz="2403"/>
            </a:lvl8pPr>
            <a:lvl9pPr marL="5493715" indent="0" algn="ctr">
              <a:buNone/>
              <a:defRPr sz="2403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10/06/2023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247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10/06/2023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791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575917"/>
            <a:ext cx="3948485" cy="91670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575917"/>
            <a:ext cx="11616556" cy="916709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10/06/2023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28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10/06/2023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051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2696796"/>
            <a:ext cx="15793939" cy="4499664"/>
          </a:xfrm>
        </p:spPr>
        <p:txBody>
          <a:bodyPr anchor="b"/>
          <a:lstStyle>
            <a:lvl1pPr>
              <a:defRPr sz="90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7239029"/>
            <a:ext cx="15793939" cy="2366267"/>
          </a:xfrm>
        </p:spPr>
        <p:txBody>
          <a:bodyPr/>
          <a:lstStyle>
            <a:lvl1pPr marL="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1pPr>
            <a:lvl2pPr marL="686714" indent="0">
              <a:buNone/>
              <a:defRPr sz="3004">
                <a:solidFill>
                  <a:schemeClr val="tx1">
                    <a:tint val="75000"/>
                  </a:schemeClr>
                </a:solidFill>
              </a:defRPr>
            </a:lvl2pPr>
            <a:lvl3pPr marL="1373429" indent="0">
              <a:buNone/>
              <a:defRPr sz="2704">
                <a:solidFill>
                  <a:schemeClr val="tx1">
                    <a:tint val="75000"/>
                  </a:schemeClr>
                </a:solidFill>
              </a:defRPr>
            </a:lvl3pPr>
            <a:lvl4pPr marL="2060143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4pPr>
            <a:lvl5pPr marL="2746858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5pPr>
            <a:lvl6pPr marL="3433572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6pPr>
            <a:lvl7pPr marL="4120286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7pPr>
            <a:lvl8pPr marL="480700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8pPr>
            <a:lvl9pPr marL="5493715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10/06/2023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952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2879585"/>
            <a:ext cx="7782521" cy="686343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2879585"/>
            <a:ext cx="7782521" cy="686343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10/06/2023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140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575918"/>
            <a:ext cx="15793939" cy="209083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2651723"/>
            <a:ext cx="7746755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14" indent="0">
              <a:buNone/>
              <a:defRPr sz="3004" b="1"/>
            </a:lvl2pPr>
            <a:lvl3pPr marL="1373429" indent="0">
              <a:buNone/>
              <a:defRPr sz="2704" b="1"/>
            </a:lvl3pPr>
            <a:lvl4pPr marL="2060143" indent="0">
              <a:buNone/>
              <a:defRPr sz="2403" b="1"/>
            </a:lvl4pPr>
            <a:lvl5pPr marL="2746858" indent="0">
              <a:buNone/>
              <a:defRPr sz="2403" b="1"/>
            </a:lvl5pPr>
            <a:lvl6pPr marL="3433572" indent="0">
              <a:buNone/>
              <a:defRPr sz="2403" b="1"/>
            </a:lvl6pPr>
            <a:lvl7pPr marL="4120286" indent="0">
              <a:buNone/>
              <a:defRPr sz="2403" b="1"/>
            </a:lvl7pPr>
            <a:lvl8pPr marL="4807001" indent="0">
              <a:buNone/>
              <a:defRPr sz="2403" b="1"/>
            </a:lvl8pPr>
            <a:lvl9pPr marL="5493715" indent="0">
              <a:buNone/>
              <a:defRPr sz="240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3951292"/>
            <a:ext cx="7746755" cy="581175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2651723"/>
            <a:ext cx="7784906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14" indent="0">
              <a:buNone/>
              <a:defRPr sz="3004" b="1"/>
            </a:lvl2pPr>
            <a:lvl3pPr marL="1373429" indent="0">
              <a:buNone/>
              <a:defRPr sz="2704" b="1"/>
            </a:lvl3pPr>
            <a:lvl4pPr marL="2060143" indent="0">
              <a:buNone/>
              <a:defRPr sz="2403" b="1"/>
            </a:lvl4pPr>
            <a:lvl5pPr marL="2746858" indent="0">
              <a:buNone/>
              <a:defRPr sz="2403" b="1"/>
            </a:lvl5pPr>
            <a:lvl6pPr marL="3433572" indent="0">
              <a:buNone/>
              <a:defRPr sz="2403" b="1"/>
            </a:lvl6pPr>
            <a:lvl7pPr marL="4120286" indent="0">
              <a:buNone/>
              <a:defRPr sz="2403" b="1"/>
            </a:lvl7pPr>
            <a:lvl8pPr marL="4807001" indent="0">
              <a:buNone/>
              <a:defRPr sz="2403" b="1"/>
            </a:lvl8pPr>
            <a:lvl9pPr marL="5493715" indent="0">
              <a:buNone/>
              <a:defRPr sz="240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3951292"/>
            <a:ext cx="7784906" cy="581175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10/06/2023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11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10/06/2023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82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10/06/2023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17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721148"/>
            <a:ext cx="5906036" cy="2524019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1557481"/>
            <a:ext cx="9270355" cy="7687241"/>
          </a:xfrm>
        </p:spPr>
        <p:txBody>
          <a:bodyPr/>
          <a:lstStyle>
            <a:lvl1pPr>
              <a:defRPr sz="4806"/>
            </a:lvl1pPr>
            <a:lvl2pPr>
              <a:defRPr sz="4206"/>
            </a:lvl2pPr>
            <a:lvl3pPr>
              <a:defRPr sz="3605"/>
            </a:lvl3pPr>
            <a:lvl4pPr>
              <a:defRPr sz="3004"/>
            </a:lvl4pPr>
            <a:lvl5pPr>
              <a:defRPr sz="3004"/>
            </a:lvl5pPr>
            <a:lvl6pPr>
              <a:defRPr sz="3004"/>
            </a:lvl6pPr>
            <a:lvl7pPr>
              <a:defRPr sz="3004"/>
            </a:lvl7pPr>
            <a:lvl8pPr>
              <a:defRPr sz="3004"/>
            </a:lvl8pPr>
            <a:lvl9pPr>
              <a:defRPr sz="3004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3245168"/>
            <a:ext cx="5906036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14" indent="0">
              <a:buNone/>
              <a:defRPr sz="2103"/>
            </a:lvl2pPr>
            <a:lvl3pPr marL="1373429" indent="0">
              <a:buNone/>
              <a:defRPr sz="1802"/>
            </a:lvl3pPr>
            <a:lvl4pPr marL="2060143" indent="0">
              <a:buNone/>
              <a:defRPr sz="1502"/>
            </a:lvl4pPr>
            <a:lvl5pPr marL="2746858" indent="0">
              <a:buNone/>
              <a:defRPr sz="1502"/>
            </a:lvl5pPr>
            <a:lvl6pPr marL="3433572" indent="0">
              <a:buNone/>
              <a:defRPr sz="1502"/>
            </a:lvl6pPr>
            <a:lvl7pPr marL="4120286" indent="0">
              <a:buNone/>
              <a:defRPr sz="1502"/>
            </a:lvl7pPr>
            <a:lvl8pPr marL="4807001" indent="0">
              <a:buNone/>
              <a:defRPr sz="1502"/>
            </a:lvl8pPr>
            <a:lvl9pPr marL="5493715" indent="0">
              <a:buNone/>
              <a:defRPr sz="15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10/06/2023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114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721148"/>
            <a:ext cx="5906036" cy="2524019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1557481"/>
            <a:ext cx="9270355" cy="7687241"/>
          </a:xfrm>
        </p:spPr>
        <p:txBody>
          <a:bodyPr anchor="t"/>
          <a:lstStyle>
            <a:lvl1pPr marL="0" indent="0">
              <a:buNone/>
              <a:defRPr sz="4806"/>
            </a:lvl1pPr>
            <a:lvl2pPr marL="686714" indent="0">
              <a:buNone/>
              <a:defRPr sz="4206"/>
            </a:lvl2pPr>
            <a:lvl3pPr marL="1373429" indent="0">
              <a:buNone/>
              <a:defRPr sz="3605"/>
            </a:lvl3pPr>
            <a:lvl4pPr marL="2060143" indent="0">
              <a:buNone/>
              <a:defRPr sz="3004"/>
            </a:lvl4pPr>
            <a:lvl5pPr marL="2746858" indent="0">
              <a:buNone/>
              <a:defRPr sz="3004"/>
            </a:lvl5pPr>
            <a:lvl6pPr marL="3433572" indent="0">
              <a:buNone/>
              <a:defRPr sz="3004"/>
            </a:lvl6pPr>
            <a:lvl7pPr marL="4120286" indent="0">
              <a:buNone/>
              <a:defRPr sz="3004"/>
            </a:lvl7pPr>
            <a:lvl8pPr marL="4807001" indent="0">
              <a:buNone/>
              <a:defRPr sz="3004"/>
            </a:lvl8pPr>
            <a:lvl9pPr marL="5493715" indent="0">
              <a:buNone/>
              <a:defRPr sz="300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3245168"/>
            <a:ext cx="5906036" cy="6012074"/>
          </a:xfrm>
        </p:spPr>
        <p:txBody>
          <a:bodyPr/>
          <a:lstStyle>
            <a:lvl1pPr marL="0" indent="0">
              <a:buNone/>
              <a:defRPr sz="2403"/>
            </a:lvl1pPr>
            <a:lvl2pPr marL="686714" indent="0">
              <a:buNone/>
              <a:defRPr sz="2103"/>
            </a:lvl2pPr>
            <a:lvl3pPr marL="1373429" indent="0">
              <a:buNone/>
              <a:defRPr sz="1802"/>
            </a:lvl3pPr>
            <a:lvl4pPr marL="2060143" indent="0">
              <a:buNone/>
              <a:defRPr sz="1502"/>
            </a:lvl4pPr>
            <a:lvl5pPr marL="2746858" indent="0">
              <a:buNone/>
              <a:defRPr sz="1502"/>
            </a:lvl5pPr>
            <a:lvl6pPr marL="3433572" indent="0">
              <a:buNone/>
              <a:defRPr sz="1502"/>
            </a:lvl6pPr>
            <a:lvl7pPr marL="4120286" indent="0">
              <a:buNone/>
              <a:defRPr sz="1502"/>
            </a:lvl7pPr>
            <a:lvl8pPr marL="4807001" indent="0">
              <a:buNone/>
              <a:defRPr sz="1502"/>
            </a:lvl8pPr>
            <a:lvl9pPr marL="5493715" indent="0">
              <a:buNone/>
              <a:defRPr sz="150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FAA0-5CCF-4352-99C5-99190EC18AE8}" type="datetimeFigureOut">
              <a:rPr lang="es-CO" smtClean="0"/>
              <a:t>10/06/2023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116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575918"/>
            <a:ext cx="15793939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2879585"/>
            <a:ext cx="15793939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10025966"/>
            <a:ext cx="4120158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FAA0-5CCF-4352-99C5-99190EC18AE8}" type="datetimeFigureOut">
              <a:rPr lang="es-CO" smtClean="0"/>
              <a:t>10/06/2023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10025966"/>
            <a:ext cx="6180237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10025966"/>
            <a:ext cx="4120158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D5B26-62BF-4F45-9D1B-8C50285E70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918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3429" rtl="0" eaLnBrk="1" latinLnBrk="0" hangingPunct="1">
        <a:lnSpc>
          <a:spcPct val="90000"/>
        </a:lnSpc>
        <a:spcBef>
          <a:spcPct val="0"/>
        </a:spcBef>
        <a:buNone/>
        <a:defRPr sz="66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357" indent="-343357" algn="l" defTabSz="1373429" rtl="0" eaLnBrk="1" latinLnBrk="0" hangingPunct="1">
        <a:lnSpc>
          <a:spcPct val="90000"/>
        </a:lnSpc>
        <a:spcBef>
          <a:spcPts val="1502"/>
        </a:spcBef>
        <a:buFont typeface="Arial" panose="020B0604020202020204" pitchFamily="34" charset="0"/>
        <a:buChar char="•"/>
        <a:defRPr sz="4206" kern="1200">
          <a:solidFill>
            <a:schemeClr val="tx1"/>
          </a:solidFill>
          <a:latin typeface="+mn-lt"/>
          <a:ea typeface="+mn-ea"/>
          <a:cs typeface="+mn-cs"/>
        </a:defRPr>
      </a:lvl1pPr>
      <a:lvl2pPr marL="1030072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716786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4" kern="1200">
          <a:solidFill>
            <a:schemeClr val="tx1"/>
          </a:solidFill>
          <a:latin typeface="+mn-lt"/>
          <a:ea typeface="+mn-ea"/>
          <a:cs typeface="+mn-cs"/>
        </a:defRPr>
      </a:lvl3pPr>
      <a:lvl4pPr marL="2403500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3090215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776929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463644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5150358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837072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1pPr>
      <a:lvl2pPr marL="686714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2pPr>
      <a:lvl3pPr marL="1373429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3pPr>
      <a:lvl4pPr marL="2060143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2746858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433572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120286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4807001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493715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7" r="83849" b="76228"/>
          <a:stretch/>
        </p:blipFill>
        <p:spPr>
          <a:xfrm>
            <a:off x="5158099" y="2548953"/>
            <a:ext cx="2137506" cy="201034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8" t="12777" r="72676" b="75424"/>
          <a:stretch/>
        </p:blipFill>
        <p:spPr>
          <a:xfrm>
            <a:off x="12605534" y="5986839"/>
            <a:ext cx="1321722" cy="177676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8" t="12777" r="35019" b="75424"/>
          <a:stretch/>
        </p:blipFill>
        <p:spPr>
          <a:xfrm>
            <a:off x="6475919" y="5986839"/>
            <a:ext cx="1233813" cy="1800171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3" t="12777" r="57960" b="76312"/>
          <a:stretch/>
        </p:blipFill>
        <p:spPr>
          <a:xfrm>
            <a:off x="3825207" y="2611880"/>
            <a:ext cx="1988957" cy="1947421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8" t="12777" r="45551" b="76518"/>
          <a:stretch/>
        </p:blipFill>
        <p:spPr>
          <a:xfrm>
            <a:off x="9390815" y="2611880"/>
            <a:ext cx="1668521" cy="194742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14" t="13115" r="25526" b="76258"/>
          <a:stretch/>
        </p:blipFill>
        <p:spPr>
          <a:xfrm>
            <a:off x="9691761" y="507547"/>
            <a:ext cx="953315" cy="1464128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18" t="13114" r="12789" b="76518"/>
          <a:stretch/>
        </p:blipFill>
        <p:spPr>
          <a:xfrm>
            <a:off x="7162509" y="2611880"/>
            <a:ext cx="1902365" cy="194742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18" t="13114" r="2122" b="72857"/>
          <a:stretch/>
        </p:blipFill>
        <p:spPr>
          <a:xfrm>
            <a:off x="10502057" y="6350331"/>
            <a:ext cx="1684167" cy="287335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2" t="24674" r="27078" b="64448"/>
          <a:stretch/>
        </p:blipFill>
        <p:spPr>
          <a:xfrm>
            <a:off x="7927553" y="6218769"/>
            <a:ext cx="2155194" cy="18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3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56" b="43416" l="2264" r="211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8" t="1767" r="78391" b="58875"/>
          <a:stretch/>
        </p:blipFill>
        <p:spPr>
          <a:xfrm flipH="1">
            <a:off x="2926236" y="1509713"/>
            <a:ext cx="1474313" cy="1923517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04" b="45473" l="17044" r="35553">
                        <a14:foregroundMark x1="21838" y1="21399" x2="21971" y2="179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87" t="7232" r="65386" b="53176"/>
          <a:stretch/>
        </p:blipFill>
        <p:spPr>
          <a:xfrm flipH="1">
            <a:off x="4700039" y="1568450"/>
            <a:ext cx="1187689" cy="1864780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56" b="45267" l="31425" r="43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52" t="7861" r="55155" b="55688"/>
          <a:stretch/>
        </p:blipFill>
        <p:spPr>
          <a:xfrm flipH="1">
            <a:off x="6187217" y="1657471"/>
            <a:ext cx="1157011" cy="1833512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77" b="43621" l="41545" r="559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07" t="6230" r="42188" b="55591"/>
          <a:stretch/>
        </p:blipFill>
        <p:spPr>
          <a:xfrm flipH="1">
            <a:off x="7404790" y="1541638"/>
            <a:ext cx="1419895" cy="1949345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3909" b="88477" l="4660" r="193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7" t="49948" r="78773" b="9203"/>
          <a:stretch/>
        </p:blipFill>
        <p:spPr>
          <a:xfrm flipH="1">
            <a:off x="12192638" y="1408010"/>
            <a:ext cx="1442059" cy="2082973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1852" b="90947" l="9854" r="318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83" t="53744" r="71300" b="11534"/>
          <a:stretch/>
        </p:blipFill>
        <p:spPr>
          <a:xfrm flipH="1">
            <a:off x="11310018" y="1664183"/>
            <a:ext cx="1041526" cy="182680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3498" b="89300" l="27031" r="447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37" t="52083" r="56754" b="10897"/>
          <a:stretch/>
        </p:blipFill>
        <p:spPr>
          <a:xfrm flipH="1">
            <a:off x="9904789" y="1551736"/>
            <a:ext cx="1288003" cy="188149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0637" y="3555775"/>
            <a:ext cx="11052666" cy="7156174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3704" b="90329" l="41012" r="592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54" t="53740" r="41180" b="10149"/>
          <a:stretch/>
        </p:blipFill>
        <p:spPr>
          <a:xfrm flipH="1">
            <a:off x="8606970" y="1664183"/>
            <a:ext cx="1419895" cy="17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7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21" r="96875">
                        <a14:foregroundMark x1="27168" y1="71122" x2="29656" y2="71122"/>
                        <a14:foregroundMark x1="79528" y1="74184" x2="82079" y2="67245"/>
                        <a14:backgroundMark x1="25765" y1="35306" x2="74872" y2="30102"/>
                        <a14:backgroundMark x1="47449" y1="81429" x2="67793" y2="82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" y="249494"/>
            <a:ext cx="6245010" cy="390313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CFF"/>
              </a:clrFrom>
              <a:clrTo>
                <a:srgbClr val="FEFC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2000" y1="23556" x2="12000" y2="8444"/>
                        <a14:foregroundMark x1="18667" y1="9333" x2="86222" y2="8889"/>
                        <a14:foregroundMark x1="89333" y1="13778" x2="88444" y2="89333"/>
                        <a14:foregroundMark x1="83556" y1="92444" x2="11111" y2="88444"/>
                        <a14:foregroundMark x1="6667" y1="84000" x2="7556" y2="4444"/>
                        <a14:foregroundMark x1="7556" y1="4444" x2="92000" y2="5778"/>
                        <a14:foregroundMark x1="3556" y1="3556" x2="96000" y2="3556"/>
                        <a14:foregroundMark x1="96889" y1="6222" x2="96889" y2="96444"/>
                        <a14:foregroundMark x1="3556" y1="85778" x2="3556" y2="1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631"/>
          <a:stretch/>
        </p:blipFill>
        <p:spPr>
          <a:xfrm>
            <a:off x="598645" y="4152626"/>
            <a:ext cx="2069268" cy="2125171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300" b="39350" l="5800" r="45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6" t="11006" r="50000" b="57460"/>
          <a:stretch/>
        </p:blipFill>
        <p:spPr>
          <a:xfrm>
            <a:off x="6569540" y="1332749"/>
            <a:ext cx="4192908" cy="2814159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6375" r="95375">
                        <a14:foregroundMark x1="24250" y1="45524" x2="41438" y2="57619"/>
                        <a14:foregroundMark x1="40688" y1="51714" x2="56437" y2="47905"/>
                        <a14:foregroundMark x1="56688" y1="47905" x2="55125" y2="31619"/>
                        <a14:foregroundMark x1="27125" y1="36476" x2="28438" y2="30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74" y="3136497"/>
            <a:ext cx="6335132" cy="4157429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10864988" y="-1130799"/>
            <a:ext cx="7446825" cy="554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40" dirty="0" smtClean="0">
                <a:latin typeface="Upheaval TT (BRK)" pitchFamily="2" charset="0"/>
              </a:rPr>
              <a:t>MIB</a:t>
            </a:r>
          </a:p>
          <a:p>
            <a:pPr algn="ctr"/>
            <a:r>
              <a:rPr lang="es-CO" sz="5407" dirty="0" smtClean="0">
                <a:latin typeface="Upheaval TT (BRK)" pitchFamily="2" charset="0"/>
              </a:rPr>
              <a:t>HOMBRES DE NEGRO</a:t>
            </a:r>
            <a:endParaRPr lang="es-CO" sz="5407" dirty="0">
              <a:latin typeface="Upheaval TT (BRK)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" b="99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06" y="445611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53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4</Words>
  <Application>Microsoft Office PowerPoint</Application>
  <PresentationFormat>Personalizado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Upheaval TT (BRK)</vt:lpstr>
      <vt:lpstr>Tema de Office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BARAHONA</dc:creator>
  <cp:lastModifiedBy>JORGE BARAHONA</cp:lastModifiedBy>
  <cp:revision>13</cp:revision>
  <dcterms:created xsi:type="dcterms:W3CDTF">2023-06-10T14:37:55Z</dcterms:created>
  <dcterms:modified xsi:type="dcterms:W3CDTF">2023-06-10T16:37:51Z</dcterms:modified>
</cp:coreProperties>
</file>