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66" d="100"/>
          <a:sy n="66" d="100"/>
        </p:scale>
        <p:origin x="80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82B-B7BF-42C4-B76F-C6B6E1E204BF}" type="datetimeFigureOut">
              <a:rPr lang="es-CO" smtClean="0"/>
              <a:t>10/07/2023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A53C-55FB-40E1-8886-1300979D40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046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82B-B7BF-42C4-B76F-C6B6E1E204BF}" type="datetimeFigureOut">
              <a:rPr lang="es-CO" smtClean="0"/>
              <a:t>10/07/2023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A53C-55FB-40E1-8886-1300979D40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922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82B-B7BF-42C4-B76F-C6B6E1E204BF}" type="datetimeFigureOut">
              <a:rPr lang="es-CO" smtClean="0"/>
              <a:t>10/07/2023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A53C-55FB-40E1-8886-1300979D40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263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82B-B7BF-42C4-B76F-C6B6E1E204BF}" type="datetimeFigureOut">
              <a:rPr lang="es-CO" smtClean="0"/>
              <a:t>10/07/2023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A53C-55FB-40E1-8886-1300979D40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67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82B-B7BF-42C4-B76F-C6B6E1E204BF}" type="datetimeFigureOut">
              <a:rPr lang="es-CO" smtClean="0"/>
              <a:t>10/07/2023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A53C-55FB-40E1-8886-1300979D40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79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82B-B7BF-42C4-B76F-C6B6E1E204BF}" type="datetimeFigureOut">
              <a:rPr lang="es-CO" smtClean="0"/>
              <a:t>10/07/2023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A53C-55FB-40E1-8886-1300979D40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445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82B-B7BF-42C4-B76F-C6B6E1E204BF}" type="datetimeFigureOut">
              <a:rPr lang="es-CO" smtClean="0"/>
              <a:t>10/07/2023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A53C-55FB-40E1-8886-1300979D40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16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82B-B7BF-42C4-B76F-C6B6E1E204BF}" type="datetimeFigureOut">
              <a:rPr lang="es-CO" smtClean="0"/>
              <a:t>10/07/2023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A53C-55FB-40E1-8886-1300979D40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049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82B-B7BF-42C4-B76F-C6B6E1E204BF}" type="datetimeFigureOut">
              <a:rPr lang="es-CO" smtClean="0"/>
              <a:t>10/07/2023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A53C-55FB-40E1-8886-1300979D40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91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82B-B7BF-42C4-B76F-C6B6E1E204BF}" type="datetimeFigureOut">
              <a:rPr lang="es-CO" smtClean="0"/>
              <a:t>10/07/2023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A53C-55FB-40E1-8886-1300979D40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802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82B-B7BF-42C4-B76F-C6B6E1E204BF}" type="datetimeFigureOut">
              <a:rPr lang="es-CO" smtClean="0"/>
              <a:t>10/07/2023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A53C-55FB-40E1-8886-1300979D40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702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1D82B-B7BF-42C4-B76F-C6B6E1E204BF}" type="datetimeFigureOut">
              <a:rPr lang="es-CO" smtClean="0"/>
              <a:t>10/07/2023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2A53C-55FB-40E1-8886-1300979D40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40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7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" t="21007" r="71788" b="20273"/>
          <a:stretch/>
        </p:blipFill>
        <p:spPr>
          <a:xfrm>
            <a:off x="6154499" y="0"/>
            <a:ext cx="1490602" cy="196872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72" t="21007" r="7998" b="20833"/>
          <a:stretch/>
        </p:blipFill>
        <p:spPr>
          <a:xfrm>
            <a:off x="7645101" y="0"/>
            <a:ext cx="1694235" cy="196872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" t="21007" r="71788" b="20273"/>
          <a:stretch/>
        </p:blipFill>
        <p:spPr>
          <a:xfrm>
            <a:off x="0" y="0"/>
            <a:ext cx="1490602" cy="1968720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72" t="21007" r="7998" b="20833"/>
          <a:stretch/>
        </p:blipFill>
        <p:spPr>
          <a:xfrm>
            <a:off x="4564966" y="0"/>
            <a:ext cx="1694235" cy="196872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" t="21007" r="71788" b="20273"/>
          <a:stretch/>
        </p:blipFill>
        <p:spPr>
          <a:xfrm>
            <a:off x="2975433" y="0"/>
            <a:ext cx="1490602" cy="1968720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72" t="21007" r="7998" b="20833"/>
          <a:stretch/>
        </p:blipFill>
        <p:spPr>
          <a:xfrm>
            <a:off x="1484831" y="0"/>
            <a:ext cx="1694235" cy="1968720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" t="21007" r="71788" b="20273"/>
          <a:stretch/>
        </p:blipFill>
        <p:spPr>
          <a:xfrm>
            <a:off x="9339336" y="0"/>
            <a:ext cx="1490602" cy="1968720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72" t="21007" r="7998" b="20833"/>
          <a:stretch/>
        </p:blipFill>
        <p:spPr>
          <a:xfrm>
            <a:off x="-5771" y="1968720"/>
            <a:ext cx="1694235" cy="1968720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8" t="6716" r="66603" b="19915"/>
          <a:stretch/>
        </p:blipFill>
        <p:spPr>
          <a:xfrm>
            <a:off x="1561863" y="1968720"/>
            <a:ext cx="1342309" cy="196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2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00" y="1058863"/>
            <a:ext cx="2143125" cy="2143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6000" y1="39111" x2="91556" y2="35111"/>
                        <a14:foregroundMark x1="96000" y1="44889" x2="99111" y2="41778"/>
                        <a14:foregroundMark x1="91556" y1="51556" x2="89778" y2="50667"/>
                        <a14:foregroundMark x1="86222" y1="85333" x2="84889" y2="83111"/>
                        <a14:foregroundMark x1="82222" y1="82667" x2="78222" y2="82667"/>
                        <a14:foregroundMark x1="85778" y1="85778" x2="80889" y2="86222"/>
                        <a14:foregroundMark x1="82222" y1="86222" x2="78222" y2="8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545" y="3059111"/>
            <a:ext cx="2143125" cy="21431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DFDFDF"/>
              </a:clrFrom>
              <a:clrTo>
                <a:srgbClr val="DFDFD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5" t="8180" r="11278" b="8796"/>
          <a:stretch/>
        </p:blipFill>
        <p:spPr>
          <a:xfrm flipH="1">
            <a:off x="1096665" y="330923"/>
            <a:ext cx="3016825" cy="32076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29213" y1="21037" x2="59176" y2="221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98556" y="3538536"/>
            <a:ext cx="2143124" cy="278488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26512" l="41977" r="61163">
                        <a14:foregroundMark x1="52326" y1="25736" x2="50581" y2="24806"/>
                        <a14:foregroundMark x1="53372" y1="25891" x2="54070" y2="24341"/>
                        <a14:foregroundMark x1="53837" y1="24806" x2="52326" y2="26047"/>
                        <a14:foregroundMark x1="50814" y1="25581" x2="53140" y2="26357"/>
                        <a14:foregroundMark x1="50581" y1="26047" x2="53721" y2="26202"/>
                        <a14:foregroundMark x1="53721" y1="26202" x2="54070" y2="249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161" r="37731" b="73527"/>
          <a:stretch/>
        </p:blipFill>
        <p:spPr>
          <a:xfrm>
            <a:off x="2087637" y="-1360884"/>
            <a:ext cx="8737680" cy="821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1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92475"/>
          </a:xfrm>
        </p:spPr>
        <p:txBody>
          <a:bodyPr>
            <a:noAutofit/>
          </a:bodyPr>
          <a:lstStyle/>
          <a:p>
            <a:pPr algn="ctr"/>
            <a:r>
              <a:rPr lang="en-US" sz="13800" dirty="0" smtClean="0">
                <a:latin typeface="Puss in Boots" panose="02000500000000000000" pitchFamily="2" charset="0"/>
              </a:rPr>
              <a:t>Game Over</a:t>
            </a:r>
            <a:br>
              <a:rPr lang="en-US" sz="13800" dirty="0" smtClean="0">
                <a:latin typeface="Puss in Boots" panose="02000500000000000000" pitchFamily="2" charset="0"/>
              </a:rPr>
            </a:br>
            <a:r>
              <a:rPr lang="en-US" sz="3600" dirty="0" smtClean="0">
                <a:latin typeface="Puss in Boots" panose="02000500000000000000" pitchFamily="2" charset="0"/>
              </a:rPr>
              <a:t>Death caught you</a:t>
            </a:r>
            <a:endParaRPr lang="en-US" sz="3600" dirty="0">
              <a:latin typeface="Puss in Boots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4832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</Words>
  <Application>Microsoft Office PowerPoint</Application>
  <PresentationFormat>Panorámica</PresentationFormat>
  <Paragraphs>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Puss in Boots</vt:lpstr>
      <vt:lpstr>Tema de Office</vt:lpstr>
      <vt:lpstr>Presentación de PowerPoint</vt:lpstr>
      <vt:lpstr>Presentación de PowerPoint</vt:lpstr>
      <vt:lpstr>Presentación de PowerPoint</vt:lpstr>
      <vt:lpstr>Game Over Death caught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BARAHONA</dc:creator>
  <cp:lastModifiedBy>JORGE BARAHONA</cp:lastModifiedBy>
  <cp:revision>9</cp:revision>
  <dcterms:created xsi:type="dcterms:W3CDTF">2023-07-10T14:37:28Z</dcterms:created>
  <dcterms:modified xsi:type="dcterms:W3CDTF">2023-07-10T16:02:47Z</dcterms:modified>
</cp:coreProperties>
</file>