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8311813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33" d="100"/>
          <a:sy n="33" d="100"/>
        </p:scale>
        <p:origin x="145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770320"/>
            <a:ext cx="13733860" cy="3765997"/>
          </a:xfrm>
        </p:spPr>
        <p:txBody>
          <a:bodyPr anchor="b"/>
          <a:lstStyle>
            <a:lvl1pPr algn="ctr">
              <a:defRPr sz="90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5681548"/>
            <a:ext cx="1373386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14" indent="0" algn="ctr">
              <a:buNone/>
              <a:defRPr sz="3004"/>
            </a:lvl2pPr>
            <a:lvl3pPr marL="1373429" indent="0" algn="ctr">
              <a:buNone/>
              <a:defRPr sz="2704"/>
            </a:lvl3pPr>
            <a:lvl4pPr marL="2060143" indent="0" algn="ctr">
              <a:buNone/>
              <a:defRPr sz="2403"/>
            </a:lvl4pPr>
            <a:lvl5pPr marL="2746858" indent="0" algn="ctr">
              <a:buNone/>
              <a:defRPr sz="2403"/>
            </a:lvl5pPr>
            <a:lvl6pPr marL="3433572" indent="0" algn="ctr">
              <a:buNone/>
              <a:defRPr sz="2403"/>
            </a:lvl6pPr>
            <a:lvl7pPr marL="4120286" indent="0" algn="ctr">
              <a:buNone/>
              <a:defRPr sz="2403"/>
            </a:lvl7pPr>
            <a:lvl8pPr marL="4807001" indent="0" algn="ctr">
              <a:buNone/>
              <a:defRPr sz="2403"/>
            </a:lvl8pPr>
            <a:lvl9pPr marL="5493715" indent="0" algn="ctr">
              <a:buNone/>
              <a:defRPr sz="240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247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91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575917"/>
            <a:ext cx="3948485" cy="91670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575917"/>
            <a:ext cx="11616556" cy="916709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2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5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696796"/>
            <a:ext cx="15793939" cy="4499664"/>
          </a:xfrm>
        </p:spPr>
        <p:txBody>
          <a:bodyPr anchor="b"/>
          <a:lstStyle>
            <a:lvl1pPr>
              <a:defRPr sz="90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7239029"/>
            <a:ext cx="15793939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14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429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1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858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57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28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0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71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52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879585"/>
            <a:ext cx="7782521" cy="686343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879585"/>
            <a:ext cx="7782521" cy="686343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40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575918"/>
            <a:ext cx="15793939" cy="209083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651723"/>
            <a:ext cx="7746755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951292"/>
            <a:ext cx="7746755" cy="58117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651723"/>
            <a:ext cx="778490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951292"/>
            <a:ext cx="7784906" cy="58117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1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82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17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557481"/>
            <a:ext cx="9270355" cy="7687241"/>
          </a:xfrm>
        </p:spPr>
        <p:txBody>
          <a:bodyPr/>
          <a:lstStyle>
            <a:lvl1pPr>
              <a:defRPr sz="4806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14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557481"/>
            <a:ext cx="9270355" cy="7687241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714" indent="0">
              <a:buNone/>
              <a:defRPr sz="4206"/>
            </a:lvl2pPr>
            <a:lvl3pPr marL="1373429" indent="0">
              <a:buNone/>
              <a:defRPr sz="3605"/>
            </a:lvl3pPr>
            <a:lvl4pPr marL="2060143" indent="0">
              <a:buNone/>
              <a:defRPr sz="3004"/>
            </a:lvl4pPr>
            <a:lvl5pPr marL="2746858" indent="0">
              <a:buNone/>
              <a:defRPr sz="3004"/>
            </a:lvl5pPr>
            <a:lvl6pPr marL="3433572" indent="0">
              <a:buNone/>
              <a:defRPr sz="3004"/>
            </a:lvl6pPr>
            <a:lvl7pPr marL="4120286" indent="0">
              <a:buNone/>
              <a:defRPr sz="3004"/>
            </a:lvl7pPr>
            <a:lvl8pPr marL="4807001" indent="0">
              <a:buNone/>
              <a:defRPr sz="3004"/>
            </a:lvl8pPr>
            <a:lvl9pPr marL="5493715" indent="0">
              <a:buNone/>
              <a:defRPr sz="300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116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575918"/>
            <a:ext cx="1579393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879585"/>
            <a:ext cx="15793939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FAA0-5CCF-4352-99C5-99190EC18AE8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0025966"/>
            <a:ext cx="618023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1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3429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57" indent="-343357" algn="l" defTabSz="1373429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786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500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215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6929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644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358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14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429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143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6858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572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286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001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3715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" t="12545" r="84561" b="76258"/>
          <a:stretch/>
        </p:blipFill>
        <p:spPr>
          <a:xfrm>
            <a:off x="69252" y="0"/>
            <a:ext cx="3245286" cy="473914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5" t="12545" r="73060" b="76258"/>
          <a:stretch/>
        </p:blipFill>
        <p:spPr>
          <a:xfrm>
            <a:off x="3041373" y="0"/>
            <a:ext cx="3677992" cy="473914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1" t="12545" r="58331" b="76258"/>
          <a:stretch/>
        </p:blipFill>
        <p:spPr>
          <a:xfrm>
            <a:off x="5406887" y="0"/>
            <a:ext cx="4481586" cy="47391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7" t="12545" r="46125" b="76258"/>
          <a:stretch/>
        </p:blipFill>
        <p:spPr>
          <a:xfrm>
            <a:off x="8289235" y="0"/>
            <a:ext cx="3801622" cy="473914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7" t="12545" r="35330" b="76258"/>
          <a:stretch/>
        </p:blipFill>
        <p:spPr>
          <a:xfrm>
            <a:off x="10734262" y="0"/>
            <a:ext cx="3245286" cy="473914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89" t="12545" r="13238" b="76258"/>
          <a:stretch/>
        </p:blipFill>
        <p:spPr>
          <a:xfrm>
            <a:off x="14709272" y="0"/>
            <a:ext cx="4035922" cy="473914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3" t="12545" r="25737" b="76258"/>
          <a:stretch/>
        </p:blipFill>
        <p:spPr>
          <a:xfrm>
            <a:off x="12821479" y="0"/>
            <a:ext cx="2935213" cy="473914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6" t="12545" r="2357" b="76258"/>
          <a:stretch/>
        </p:blipFill>
        <p:spPr>
          <a:xfrm>
            <a:off x="906383" y="5702712"/>
            <a:ext cx="3393841" cy="47391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6" t="26286" r="28379" b="64791"/>
          <a:stretch/>
        </p:blipFill>
        <p:spPr>
          <a:xfrm>
            <a:off x="4100856" y="6285496"/>
            <a:ext cx="5237018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3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43416" l="2264" r="211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767" r="78391" b="58875"/>
          <a:stretch/>
        </p:blipFill>
        <p:spPr>
          <a:xfrm flipH="1">
            <a:off x="2926236" y="1509713"/>
            <a:ext cx="1474313" cy="192351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4" b="45473" l="17044" r="35553">
                        <a14:foregroundMark x1="21838" y1="21399" x2="21971" y2="179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87" t="7232" r="65386" b="53176"/>
          <a:stretch/>
        </p:blipFill>
        <p:spPr>
          <a:xfrm flipH="1">
            <a:off x="4700039" y="1568450"/>
            <a:ext cx="1187689" cy="186478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45267" l="31425" r="43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52" t="7861" r="55155" b="55688"/>
          <a:stretch/>
        </p:blipFill>
        <p:spPr>
          <a:xfrm flipH="1">
            <a:off x="6187217" y="1657471"/>
            <a:ext cx="1157011" cy="1833512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77" b="43621" l="41545" r="55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07" t="6230" r="42188" b="55591"/>
          <a:stretch/>
        </p:blipFill>
        <p:spPr>
          <a:xfrm flipH="1">
            <a:off x="7404790" y="1541638"/>
            <a:ext cx="1419895" cy="194934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909" b="88477" l="4660" r="19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7" t="49948" r="78773" b="9203"/>
          <a:stretch/>
        </p:blipFill>
        <p:spPr>
          <a:xfrm flipH="1">
            <a:off x="12192638" y="1408010"/>
            <a:ext cx="1442059" cy="208297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852" b="90947" l="9854" r="318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83" t="53744" r="71300" b="11534"/>
          <a:stretch/>
        </p:blipFill>
        <p:spPr>
          <a:xfrm flipH="1">
            <a:off x="11310018" y="1664183"/>
            <a:ext cx="1041526" cy="18268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498" b="89300" l="27031" r="447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37" t="52083" r="56754" b="10897"/>
          <a:stretch/>
        </p:blipFill>
        <p:spPr>
          <a:xfrm flipH="1">
            <a:off x="9904789" y="1551736"/>
            <a:ext cx="1288003" cy="188149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0637" y="3555775"/>
            <a:ext cx="11052666" cy="7156174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704" b="90329" l="41012" r="592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54" t="53740" r="41180" b="10149"/>
          <a:stretch/>
        </p:blipFill>
        <p:spPr>
          <a:xfrm flipH="1">
            <a:off x="8606970" y="1664183"/>
            <a:ext cx="1419895" cy="17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21" r="96875">
                        <a14:foregroundMark x1="27168" y1="71122" x2="29656" y2="71122"/>
                        <a14:foregroundMark x1="79528" y1="74184" x2="82079" y2="67245"/>
                        <a14:backgroundMark x1="25765" y1="35306" x2="74872" y2="30102"/>
                        <a14:backgroundMark x1="47449" y1="81429" x2="67793" y2="82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" y="249494"/>
            <a:ext cx="6245010" cy="39031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CFF"/>
              </a:clrFrom>
              <a:clrTo>
                <a:srgbClr val="FEFC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000" y1="23556" x2="12000" y2="8444"/>
                        <a14:foregroundMark x1="18667" y1="9333" x2="86222" y2="8889"/>
                        <a14:foregroundMark x1="89333" y1="13778" x2="88444" y2="89333"/>
                        <a14:foregroundMark x1="83556" y1="92444" x2="11111" y2="88444"/>
                        <a14:foregroundMark x1="6667" y1="84000" x2="7556" y2="4444"/>
                        <a14:foregroundMark x1="7556" y1="4444" x2="92000" y2="5778"/>
                        <a14:foregroundMark x1="3556" y1="3556" x2="96000" y2="3556"/>
                        <a14:foregroundMark x1="96889" y1="6222" x2="96889" y2="96444"/>
                        <a14:foregroundMark x1="3556" y1="85778" x2="3556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31"/>
          <a:stretch/>
        </p:blipFill>
        <p:spPr>
          <a:xfrm>
            <a:off x="598645" y="4152626"/>
            <a:ext cx="2069268" cy="212517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300" b="39350" l="5800" r="4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6" t="11006" r="50000" b="57460"/>
          <a:stretch/>
        </p:blipFill>
        <p:spPr>
          <a:xfrm>
            <a:off x="6569540" y="1332749"/>
            <a:ext cx="4192908" cy="2814159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6375" r="95375">
                        <a14:foregroundMark x1="24250" y1="45524" x2="41438" y2="57619"/>
                        <a14:foregroundMark x1="40688" y1="51714" x2="56437" y2="47905"/>
                        <a14:foregroundMark x1="56688" y1="47905" x2="55125" y2="31619"/>
                        <a14:foregroundMark x1="27125" y1="36476" x2="28438" y2="30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74" y="3136497"/>
            <a:ext cx="6335132" cy="4157429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10864988" y="-1130799"/>
            <a:ext cx="7446825" cy="554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40" dirty="0" smtClean="0">
                <a:latin typeface="Upheaval TT (BRK)" pitchFamily="2" charset="0"/>
              </a:rPr>
              <a:t>MIB</a:t>
            </a:r>
          </a:p>
          <a:p>
            <a:pPr algn="ctr"/>
            <a:r>
              <a:rPr lang="es-CO" sz="5407" dirty="0" smtClean="0">
                <a:latin typeface="Upheaval TT (BRK)" pitchFamily="2" charset="0"/>
              </a:rPr>
              <a:t>HOMBRES DE NEGRO</a:t>
            </a:r>
            <a:endParaRPr lang="es-CO" sz="5407" dirty="0">
              <a:latin typeface="Upheaval TT (BRK)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" b="99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88" y="4416425"/>
            <a:ext cx="1905000" cy="1905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4457" y1="79730" x2="18587" y2="91622"/>
                        <a14:foregroundMark x1="69348" y1="75405" x2="72826" y2="70541"/>
                        <a14:foregroundMark x1="73478" y1="70000" x2="77500" y2="57297"/>
                        <a14:foregroundMark x1="75761" y1="68649" x2="78152" y2="61892"/>
                        <a14:foregroundMark x1="56848" y1="91622" x2="69348" y2="78108"/>
                        <a14:foregroundMark x1="67500" y1="81351" x2="60326" y2="88649"/>
                        <a14:foregroundMark x1="98370" y1="25676" x2="81304" y2="52162"/>
                        <a14:foregroundMark x1="83696" y1="51351" x2="79130" y2="55676"/>
                        <a14:foregroundMark x1="80978" y1="54865" x2="79457" y2="56216"/>
                        <a14:foregroundMark x1="64457" y1="15676" x2="82174" y2="10270"/>
                        <a14:foregroundMark x1="83478" y1="10541" x2="91196" y2="10811"/>
                        <a14:foregroundMark x1="91196" y1="10811" x2="93913" y2="11351"/>
                        <a14:foregroundMark x1="52065" y1="3243" x2="62065" y2="13514"/>
                        <a14:backgroundMark x1="88152" y1="49189" x2="91739" y2="43784"/>
                        <a14:backgroundMark x1="60761" y1="2432" x2="54348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612" y="4960560"/>
            <a:ext cx="2030788" cy="8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53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4</Words>
  <Application>Microsoft Office PowerPoint</Application>
  <PresentationFormat>Personalizado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Upheaval TT (BRK)</vt:lpstr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BARAHONA</dc:creator>
  <cp:lastModifiedBy>JORGE BARAHONA</cp:lastModifiedBy>
  <cp:revision>17</cp:revision>
  <dcterms:created xsi:type="dcterms:W3CDTF">2023-06-10T14:37:55Z</dcterms:created>
  <dcterms:modified xsi:type="dcterms:W3CDTF">2023-06-14T00:21:31Z</dcterms:modified>
</cp:coreProperties>
</file>