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3"/>
  </p:normalViewPr>
  <p:slideViewPr>
    <p:cSldViewPr snapToGrid="0">
      <p:cViewPr varScale="1">
        <p:scale>
          <a:sx n="117" d="100"/>
          <a:sy n="11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4837-8D79-CF1B-0122-3FEB5FF74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603DF-6B29-9E05-2CB1-DAA8850DB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C9D2F-DDCE-3DFD-A35E-FFA7401A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84D43-CEF6-2B5E-B268-4D7EDEB4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4316-8F59-922F-7323-6CE1E76C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84D0-C1C5-A520-BD23-2D6A5348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D465C-4A0F-FE27-5311-12352D6E2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8684B-8460-1570-9FEB-3D41CC87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10050-F84F-9B87-1CFA-B1024F78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0873A-9696-050C-D8E4-05B82CD3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1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3E414-AC26-E817-F30C-8FFA66AA8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B169A-2EBC-B168-9B14-1CFD1190A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20875-088D-A932-44E2-1E03A221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0E420-AFA0-5937-B4CE-DDF4241B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4B6E5-EB5F-AA5B-3434-AB61677C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670E-96F7-B3BD-0C9C-568AE4C0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43BD-2BEC-E0BA-09DC-59064BE1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B3687-6FA0-6B1A-8CC4-AB808BB0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0C07-1335-B2A2-E2FA-72A6D0FF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CA630-507C-CB68-2626-3205404E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878D-9769-0054-B458-48AC0D28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208D8-BD10-0FC5-6F0F-EFB6AD28C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CDBB-376B-C8F4-6D92-55FC8F68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01D3-8CC0-7B6A-0B95-35FE7803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08FB9-6145-139B-74E9-A423429D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5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9E99-121F-4BC6-A76B-8B18AA79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8DF8-EBFE-EBC6-0544-51F3A8F61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A5485-46CC-1ADB-A414-E22B9A3B8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8EABC-7D2F-8F34-7685-5E594EA2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06A85-988D-6C1D-AAB3-C9585F18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B4E39-DE0E-E265-3F14-DF8F8790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2EBE-D723-EC3B-F13B-37F9E949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C29A7-8801-587E-6552-E77947C32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9EB31-F1E0-03A6-1153-CC78BA32F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718B0-E2DB-97D3-A309-5E2A28AFB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BD89E-1FE2-0901-DF3D-A519479D0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B4D8B-39E8-AD38-AFD8-93A4378B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1598B-8C11-A48D-FE72-5672D3E0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E4EC7-D3F1-775E-5D1C-52512245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3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C1E2-7F42-B603-4AEF-91FA7CAD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ED971-19BB-8A82-2E12-A4EDBAA3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F2B70-C0AF-FEFC-946B-E5CD7FD3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00FE5-2181-6329-B55B-70A0791E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7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203C1-01E5-631C-FDDE-EC698145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0752B-6349-1421-A5F8-65035033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4093A-4AE7-CB9B-EDDB-4B6D5C9A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8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8262-009D-3BDA-36F1-C2E517C2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6C31-D4CB-2F47-3CA4-E97FAEE8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136CC-DCE2-AFFA-7B32-0BE1C96D4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2C02D-87AE-CE1F-4C10-70602882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68A30-0C1A-F1EB-B594-658A2EA4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88C0-4E0F-2D32-751F-F67A89F9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4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C1A5-79D7-42D9-12CD-03075FFE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F5325-78D9-2B1F-10A4-D98E14A34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8547E-B7DA-C7A1-F18E-3DDA9DFDF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6A6BB-3684-9BED-20FF-BE012173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D3255-3F16-896D-0D95-A23F1C10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05C4E-6F2A-33F5-D757-C61607C4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4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BFAA9-2F59-8226-1961-66428481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244BB-6766-8AF6-6F3B-3633338A2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41674-9011-1C3B-B8E6-64DCF304A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6531-A8D4-4C0A-9019-BE71A1BEB1B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82800-04F1-A89E-F65A-2E738313A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2C37-A18E-21D6-3DC7-819F41944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xin51@gw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A515-DE5E-F7A7-6D48-4FEF09CEC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4150/6250_Lab1</a:t>
            </a:r>
            <a:br>
              <a:rPr lang="en-US" dirty="0"/>
            </a:br>
            <a:r>
              <a:rPr lang="en-US" dirty="0"/>
              <a:t>Environment Set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D00B4-8768-45F7-822C-C11903413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Sichen Xin</a:t>
            </a:r>
          </a:p>
          <a:p>
            <a:r>
              <a:rPr lang="en-US" dirty="0"/>
              <a:t>E-mail: </a:t>
            </a:r>
            <a:r>
              <a:rPr lang="en-US" dirty="0">
                <a:hlinkClick r:id="rId2"/>
              </a:rPr>
              <a:t>sxin51@gwu.edu</a:t>
            </a:r>
            <a:endParaRPr lang="en-US" dirty="0"/>
          </a:p>
          <a:p>
            <a:r>
              <a:rPr lang="en-US" dirty="0"/>
              <a:t>Office Hour: Monday 1 pm to 3 pm </a:t>
            </a:r>
          </a:p>
          <a:p>
            <a:r>
              <a:rPr lang="en-US" dirty="0"/>
              <a:t>GitHub: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DirectorChen</a:t>
            </a:r>
            <a:r>
              <a:rPr lang="en-US" dirty="0"/>
              <a:t>/ECE4150-6250</a:t>
            </a:r>
          </a:p>
        </p:txBody>
      </p:sp>
    </p:spTree>
    <p:extLst>
      <p:ext uri="{BB962C8B-B14F-4D97-AF65-F5344CB8AC3E}">
        <p14:creationId xmlns:p14="http://schemas.microsoft.com/office/powerpoint/2010/main" val="317999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CBB6-5455-C39A-7E28-38FEA21B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71FE8-E129-E3E6-25AB-EFD62F3BD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ECE6213</a:t>
            </a:r>
          </a:p>
          <a:p>
            <a:r>
              <a:rPr lang="en-US" dirty="0"/>
              <a:t>ECE4140/6240</a:t>
            </a:r>
          </a:p>
          <a:p>
            <a:r>
              <a:rPr lang="en-US" dirty="0"/>
              <a:t>If not, start with </a:t>
            </a:r>
          </a:p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E557ED-F23B-F35C-1927-17F6D19F8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115"/>
            <a:ext cx="7772400" cy="186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590E-D5C5-E1A1-8CEE-6799BE21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Goal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671A-644E-5C3C-C074-F38A4F9C5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34915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You will learn some useful tools for synthesizing  RTL code.</a:t>
            </a:r>
          </a:p>
          <a:p>
            <a:r>
              <a:rPr lang="en-US" altLang="zh-CN" dirty="0"/>
              <a:t>You will learn place &amp; Route tool to generate IC Layout (You did it manually in ECE6240 ).</a:t>
            </a:r>
          </a:p>
          <a:p>
            <a:r>
              <a:rPr lang="en-US" altLang="zh-CN" dirty="0"/>
              <a:t>You will make a CPU for the final project by the end of this semester. 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The Linux system was updated but the tool, library, and scripts were not updated accordingly so that only 80% of the lab can be finished.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E033C-6DA7-444C-AE91-ADF47B10E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384" y="1028700"/>
            <a:ext cx="37465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8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0996-0A5A-A5AB-FE1C-425657CB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1B5C35-F283-F176-D4A1-A49DBA4A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9C8C9B5-687E-8AD1-8538-79D2F3348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11009243" cy="16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7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026B-157A-10A2-365F-EEC17AF7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147C7E4-79D7-0FE5-3971-FDD3E7079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5432"/>
            <a:ext cx="9885866" cy="53034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6802EF-65DB-199C-F34E-424D735DB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843756"/>
            <a:ext cx="32385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6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C23F-4BEE-D3E5-9EFF-2DD32280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126C801-B68F-8010-FCE2-D2B027599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166" y="0"/>
            <a:ext cx="5392027" cy="4351338"/>
          </a:xfrm>
        </p:spPr>
      </p:pic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95DAE530-06F1-8B1B-A140-B58D15CE3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71" y="4351338"/>
            <a:ext cx="5022387" cy="23204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9E19AA-1296-6D11-4850-DE56EA2EE07E}"/>
              </a:ext>
            </a:extLst>
          </p:cNvPr>
          <p:cNvSpPr txBox="1"/>
          <p:nvPr/>
        </p:nvSpPr>
        <p:spPr>
          <a:xfrm>
            <a:off x="838200" y="1871147"/>
            <a:ext cx="41365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Check your .profile, and type: 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>
                <a:solidFill>
                  <a:srgbClr val="FF0000"/>
                </a:solidFill>
                <a:highlight>
                  <a:srgbClr val="FF0000"/>
                </a:highlight>
              </a:rPr>
              <a:t>  </a:t>
            </a:r>
            <a:r>
              <a:rPr lang="en-US" dirty="0">
                <a:highlight>
                  <a:srgbClr val="FFFF00"/>
                </a:highlight>
              </a:rPr>
              <a:t>~/.profile  </a:t>
            </a:r>
            <a:r>
              <a:rPr lang="en-US" dirty="0"/>
              <a:t>in the terminal </a:t>
            </a:r>
          </a:p>
          <a:p>
            <a:r>
              <a:rPr lang="en-US" dirty="0"/>
              <a:t>if it does not work,</a:t>
            </a:r>
          </a:p>
          <a:p>
            <a:r>
              <a:rPr lang="en-US" dirty="0"/>
              <a:t>Check ~./</a:t>
            </a:r>
            <a:r>
              <a:rPr lang="en-US" dirty="0" err="1"/>
              <a:t>bashrc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Completely Log out and log in </a:t>
            </a:r>
          </a:p>
          <a:p>
            <a:endParaRPr lang="en-US" dirty="0"/>
          </a:p>
          <a:p>
            <a:r>
              <a:rPr lang="en-US" dirty="0"/>
              <a:t>If next time it does not work,</a:t>
            </a:r>
          </a:p>
          <a:p>
            <a:r>
              <a:rPr lang="en-US" dirty="0"/>
              <a:t> type 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>
                <a:solidFill>
                  <a:srgbClr val="FF0000"/>
                </a:solidFill>
                <a:highlight>
                  <a:srgbClr val="FF0000"/>
                </a:highlight>
              </a:rPr>
              <a:t>  </a:t>
            </a:r>
            <a:r>
              <a:rPr lang="en-US" dirty="0">
                <a:highlight>
                  <a:srgbClr val="FFFF00"/>
                </a:highlight>
              </a:rPr>
              <a:t>~/.profile </a:t>
            </a:r>
            <a:r>
              <a:rPr lang="en-US" dirty="0"/>
              <a:t>again</a:t>
            </a:r>
          </a:p>
        </p:txBody>
      </p:sp>
    </p:spTree>
    <p:extLst>
      <p:ext uri="{BB962C8B-B14F-4D97-AF65-F5344CB8AC3E}">
        <p14:creationId xmlns:p14="http://schemas.microsoft.com/office/powerpoint/2010/main" val="226186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D2A3-9132-4FDD-3611-79830BFE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F008-4F41-AA18-8BB4-ED3B3AD2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</a:t>
            </a:r>
          </a:p>
          <a:p>
            <a:r>
              <a:rPr lang="en-US" dirty="0"/>
              <a:t>Instead </a:t>
            </a:r>
            <a:r>
              <a:rPr lang="en-US" dirty="0">
                <a:highlight>
                  <a:srgbClr val="FFFF00"/>
                </a:highlight>
              </a:rPr>
              <a:t>ECE6213</a:t>
            </a:r>
            <a:r>
              <a:rPr lang="en-US" dirty="0"/>
              <a:t> in above file ↑ with </a:t>
            </a:r>
            <a:r>
              <a:rPr lang="en-US" dirty="0">
                <a:highlight>
                  <a:srgbClr val="FFFF00"/>
                </a:highlight>
              </a:rPr>
              <a:t>ECE6250 or ECE4150 </a:t>
            </a:r>
          </a:p>
          <a:p>
            <a:r>
              <a:rPr lang="en-US" dirty="0"/>
              <a:t>Instead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the file for your in-class assignment 1.</a:t>
            </a:r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E67464C-B199-C068-E4D9-179124DAC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579" y="1835150"/>
            <a:ext cx="2882900" cy="330200"/>
          </a:xfrm>
          <a:prstGeom prst="rect">
            <a:avLst/>
          </a:prstGeom>
        </p:spPr>
      </p:pic>
      <p:pic>
        <p:nvPicPr>
          <p:cNvPr id="10" name="Picture 9" descr="A yellow text on a white background&#10;&#10;Description automatically generated">
            <a:extLst>
              <a:ext uri="{FF2B5EF4-FFF2-40B4-BE49-F238E27FC236}">
                <a16:creationId xmlns:a16="http://schemas.microsoft.com/office/drawing/2014/main" id="{7EE8121A-6FB6-52B4-A827-467EF0B9D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79" y="2980304"/>
            <a:ext cx="7772400" cy="20419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0B997E-04B9-C270-472B-8CF611BC0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628" y="5484932"/>
            <a:ext cx="3138714" cy="35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7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F2AC-73BD-2B1A-20AA-D0A02408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625-A384-394A-C595-B965A0DD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 students in total</a:t>
            </a:r>
          </a:p>
          <a:p>
            <a:r>
              <a:rPr lang="en-US" dirty="0"/>
              <a:t>2 students as a team for 4 teams</a:t>
            </a:r>
          </a:p>
          <a:p>
            <a:r>
              <a:rPr lang="en-US" dirty="0"/>
              <a:t>3 students as a team for 1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43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217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ECE 4150/6250_Lab1 Environment Set Up</vt:lpstr>
      <vt:lpstr>Prerequisites</vt:lpstr>
      <vt:lpstr>Lab Goal</vt:lpstr>
      <vt:lpstr>Step 1</vt:lpstr>
      <vt:lpstr>Step 2</vt:lpstr>
      <vt:lpstr>Step 3</vt:lpstr>
      <vt:lpstr>Step 4</vt:lpstr>
      <vt:lpstr>Final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ECE6250_Lab1 Environment Set Up</dc:title>
  <dc:creator>Zhou, You</dc:creator>
  <cp:lastModifiedBy>Xin, Sichen</cp:lastModifiedBy>
  <cp:revision>9</cp:revision>
  <dcterms:created xsi:type="dcterms:W3CDTF">2022-11-22T15:49:55Z</dcterms:created>
  <dcterms:modified xsi:type="dcterms:W3CDTF">2025-01-13T00:57:53Z</dcterms:modified>
</cp:coreProperties>
</file>