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217160" y="304800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RUNNABLE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61870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NEW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61870" y="512699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99145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BLOCKED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99145" y="5126990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TIMED_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WAITING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17795" y="1210945"/>
            <a:ext cx="1757045" cy="76263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TERMINATED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2"/>
            <a:endCxn id="4" idx="1"/>
          </p:cNvCxnSpPr>
          <p:nvPr/>
        </p:nvCxnSpPr>
        <p:spPr>
          <a:xfrm>
            <a:off x="3140710" y="1973580"/>
            <a:ext cx="2076450" cy="1456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23565" y="226631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start()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4" idx="3"/>
            <a:endCxn id="7" idx="2"/>
          </p:cNvCxnSpPr>
          <p:nvPr/>
        </p:nvCxnSpPr>
        <p:spPr>
          <a:xfrm flipV="1">
            <a:off x="6974205" y="1973580"/>
            <a:ext cx="2303780" cy="14560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78420" y="226631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sync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4" idx="1"/>
            <a:endCxn id="6" idx="0"/>
          </p:cNvCxnSpPr>
          <p:nvPr/>
        </p:nvCxnSpPr>
        <p:spPr>
          <a:xfrm flipH="1">
            <a:off x="3140710" y="3429635"/>
            <a:ext cx="2076450" cy="1697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10155" y="3810635"/>
            <a:ext cx="895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wait()</a:t>
            </a:r>
            <a:endParaRPr lang="en-US" altLang="zh-CN"/>
          </a:p>
          <a:p>
            <a:r>
              <a:rPr lang="en-US" altLang="zh-CN"/>
              <a:t>join()</a:t>
            </a:r>
            <a:endParaRPr lang="en-US" altLang="zh-CN"/>
          </a:p>
          <a:p>
            <a:r>
              <a:rPr lang="en-US" altLang="zh-CN"/>
              <a:t>part()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4" idx="3"/>
            <a:endCxn id="8" idx="0"/>
          </p:cNvCxnSpPr>
          <p:nvPr/>
        </p:nvCxnSpPr>
        <p:spPr>
          <a:xfrm>
            <a:off x="6974205" y="3429635"/>
            <a:ext cx="2303780" cy="1697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830310" y="3920490"/>
            <a:ext cx="1429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wait(time)</a:t>
            </a:r>
            <a:endParaRPr lang="en-US" altLang="zh-CN"/>
          </a:p>
          <a:p>
            <a:r>
              <a:rPr lang="en-US" altLang="zh-CN"/>
              <a:t>join(time)</a:t>
            </a:r>
            <a:endParaRPr lang="en-US" altLang="zh-CN"/>
          </a:p>
          <a:p>
            <a:r>
              <a:rPr lang="en-US" altLang="zh-CN"/>
              <a:t>sleep()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88665" y="3626485"/>
            <a:ext cx="1911350" cy="1500505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08780" y="4342765"/>
            <a:ext cx="1199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notify()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notifyAll()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6973570" y="3609340"/>
            <a:ext cx="1963420" cy="1429385"/>
          </a:xfrm>
          <a:prstGeom prst="straightConnector1">
            <a:avLst/>
          </a:prstGeom>
          <a:ln w="127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199630" y="4481830"/>
            <a:ext cx="1199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notify()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notifyAll()</a:t>
            </a:r>
            <a:endParaRPr lang="en-US" altLang="zh-CN">
              <a:solidFill>
                <a:schemeClr val="accent5"/>
              </a:solidFill>
            </a:endParaRPr>
          </a:p>
          <a:p>
            <a:r>
              <a:rPr lang="en-US" altLang="zh-CN">
                <a:solidFill>
                  <a:schemeClr val="accent5"/>
                </a:solidFill>
              </a:rPr>
              <a:t>timeout</a:t>
            </a:r>
            <a:endParaRPr lang="en-US" altLang="zh-CN">
              <a:solidFill>
                <a:schemeClr val="accent5"/>
              </a:solidFill>
            </a:endParaRPr>
          </a:p>
        </p:txBody>
      </p:sp>
      <p:cxnSp>
        <p:nvCxnSpPr>
          <p:cNvPr id="23" name="直接箭头连接符 22"/>
          <p:cNvCxnSpPr>
            <a:stCxn id="4" idx="0"/>
            <a:endCxn id="9" idx="2"/>
          </p:cNvCxnSpPr>
          <p:nvPr/>
        </p:nvCxnSpPr>
        <p:spPr>
          <a:xfrm flipV="1">
            <a:off x="6096000" y="1973580"/>
            <a:ext cx="635" cy="10744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00015" y="197358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72770" y="2550795"/>
            <a:ext cx="1322070" cy="84264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Running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88105" y="768985"/>
            <a:ext cx="1322070" cy="84264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Shut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down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88105" y="4669790"/>
            <a:ext cx="1322070" cy="84264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Stop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4045" y="2550795"/>
            <a:ext cx="1322070" cy="84264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Tidying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799320" y="2550795"/>
            <a:ext cx="1526540" cy="84264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Terminated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8286115" y="2972435"/>
            <a:ext cx="151320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50885" y="255079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terminated()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4" idx="0"/>
            <a:endCxn id="5" idx="1"/>
          </p:cNvCxnSpPr>
          <p:nvPr/>
        </p:nvCxnSpPr>
        <p:spPr>
          <a:xfrm flipV="1">
            <a:off x="1233805" y="1190625"/>
            <a:ext cx="2654300" cy="1360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1"/>
          </p:cNvCxnSpPr>
          <p:nvPr/>
        </p:nvCxnSpPr>
        <p:spPr>
          <a:xfrm>
            <a:off x="1233805" y="3393440"/>
            <a:ext cx="2654300" cy="1697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2"/>
          </p:cNvCxnSpPr>
          <p:nvPr/>
        </p:nvCxnSpPr>
        <p:spPr>
          <a:xfrm flipV="1">
            <a:off x="5210175" y="3393440"/>
            <a:ext cx="2414905" cy="16979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0"/>
          </p:cNvCxnSpPr>
          <p:nvPr/>
        </p:nvCxnSpPr>
        <p:spPr>
          <a:xfrm>
            <a:off x="5210175" y="1190625"/>
            <a:ext cx="2414905" cy="1360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4549140" y="1611630"/>
            <a:ext cx="0" cy="3058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 rot="19980000">
            <a:off x="1732915" y="1484630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shutdown()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 rot="1920000">
            <a:off x="1632585" y="4259580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shutdownNow()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 rot="16200000">
            <a:off x="3436620" y="2891155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shutdownNow()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 rot="1800000">
            <a:off x="5447030" y="1548130"/>
            <a:ext cx="1941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queue = empty</a:t>
            </a:r>
            <a:endParaRPr lang="en-US" altLang="zh-CN"/>
          </a:p>
          <a:p>
            <a:pPr algn="ctr"/>
            <a:r>
              <a:rPr lang="en-US" altLang="zh-CN"/>
              <a:t>pool = empty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 rot="19560000">
            <a:off x="5447030" y="4259580"/>
            <a:ext cx="194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pool = empty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suhao</dc:creator>
  <cp:lastModifiedBy>suhao</cp:lastModifiedBy>
  <cp:revision>2</cp:revision>
  <dcterms:created xsi:type="dcterms:W3CDTF">2021-06-09T07:36:11Z</dcterms:created>
  <dcterms:modified xsi:type="dcterms:W3CDTF">2021-06-09T07:36:11Z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