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217160" y="304800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RUNNABLE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1870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61870" y="512699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99145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BLOCKED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99145" y="512699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TIMED_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17795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TERMINATED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4" idx="1"/>
          </p:cNvCxnSpPr>
          <p:nvPr/>
        </p:nvCxnSpPr>
        <p:spPr>
          <a:xfrm>
            <a:off x="3140710" y="1973580"/>
            <a:ext cx="2076450" cy="1456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23565" y="226631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start()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7" idx="2"/>
          </p:cNvCxnSpPr>
          <p:nvPr/>
        </p:nvCxnSpPr>
        <p:spPr>
          <a:xfrm flipV="1">
            <a:off x="6974205" y="1973580"/>
            <a:ext cx="2303780" cy="1456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78420" y="226631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sync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4" idx="1"/>
            <a:endCxn id="6" idx="0"/>
          </p:cNvCxnSpPr>
          <p:nvPr/>
        </p:nvCxnSpPr>
        <p:spPr>
          <a:xfrm flipH="1">
            <a:off x="3140710" y="3429635"/>
            <a:ext cx="2076450" cy="1697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0155" y="3810635"/>
            <a:ext cx="895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wait()</a:t>
            </a:r>
            <a:endParaRPr lang="en-US" altLang="zh-CN"/>
          </a:p>
          <a:p>
            <a:r>
              <a:rPr lang="en-US" altLang="zh-CN"/>
              <a:t>join()</a:t>
            </a:r>
            <a:endParaRPr lang="en-US" altLang="zh-CN"/>
          </a:p>
          <a:p>
            <a:r>
              <a:rPr lang="en-US" altLang="zh-CN"/>
              <a:t>part()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4" idx="3"/>
            <a:endCxn id="8" idx="0"/>
          </p:cNvCxnSpPr>
          <p:nvPr/>
        </p:nvCxnSpPr>
        <p:spPr>
          <a:xfrm>
            <a:off x="6974205" y="3429635"/>
            <a:ext cx="2303780" cy="1697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830310" y="3920490"/>
            <a:ext cx="1429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wait(time)</a:t>
            </a:r>
            <a:endParaRPr lang="en-US" altLang="zh-CN"/>
          </a:p>
          <a:p>
            <a:r>
              <a:rPr lang="en-US" altLang="zh-CN"/>
              <a:t>join(time)</a:t>
            </a:r>
            <a:endParaRPr lang="en-US" altLang="zh-CN"/>
          </a:p>
          <a:p>
            <a:r>
              <a:rPr lang="en-US" altLang="zh-CN"/>
              <a:t>sleep()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88665" y="3626485"/>
            <a:ext cx="1911350" cy="1500505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08780" y="4342765"/>
            <a:ext cx="119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notify()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notifyAll()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6973570" y="3609340"/>
            <a:ext cx="1963420" cy="1429385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99630" y="4481830"/>
            <a:ext cx="1199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notify()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notifyAll()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timeout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23" name="直接箭头连接符 22"/>
          <p:cNvCxnSpPr>
            <a:stCxn id="4" idx="0"/>
            <a:endCxn id="9" idx="2"/>
          </p:cNvCxnSpPr>
          <p:nvPr/>
        </p:nvCxnSpPr>
        <p:spPr>
          <a:xfrm flipV="1">
            <a:off x="6096000" y="1973580"/>
            <a:ext cx="635" cy="10744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00015" y="197358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suhao</dc:creator>
  <cp:lastModifiedBy>suhao</cp:lastModifiedBy>
  <cp:revision>1</cp:revision>
  <dcterms:created xsi:type="dcterms:W3CDTF">2021-05-21T08:58:17Z</dcterms:created>
  <dcterms:modified xsi:type="dcterms:W3CDTF">2021-05-21T08:58:17Z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