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1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1BEB6-1830-4B74-BC92-4E2EB0E81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14B3C-F98A-4A9E-9D12-B250CF489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5E5B2-8675-4435-A947-441849A1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6BF-53D2-4613-B503-FE158ABDBB3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2F953-B6EE-4BF9-AE82-09A91A43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49400-3DB0-40F7-B1A8-66F3BA33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2CAD-A7DF-413A-8969-A6690E0C7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6B816-E619-49EE-95E0-3FCD11D0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26A21B-4980-4CF9-AB6E-777608F4F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CE07F-9AC6-4680-9674-F808DC2C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6BF-53D2-4613-B503-FE158ABDBB3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A1DF3-129D-42A6-B7CD-51270FC2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CB41B-953B-4880-A4FD-BB9D8796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2CAD-A7DF-413A-8969-A6690E0C7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5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0F409C-8B7C-45A1-B4C1-93BD04A36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F00E4-C569-4A47-8B48-4EB5E09E2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BF4BE-29F6-4015-93A4-E00266DF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6BF-53D2-4613-B503-FE158ABDBB3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F546E-D695-4B50-9969-977E7E23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87286-9126-4F55-9FBE-E8C2B133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2CAD-A7DF-413A-8969-A6690E0C7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7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95BED-B068-4831-B283-C5FD68BC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A923D-37B9-4F4F-A59B-AC80122E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7F550-3EA5-4DF1-9618-3DF8C409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6BF-53D2-4613-B503-FE158ABDBB3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067C6-5DDE-4B19-A5E1-8A578E7A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B61D6-90ED-4EF1-AE17-46CADC2F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2CAD-A7DF-413A-8969-A6690E0C7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9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CCA07-D3C6-427C-A5DA-CE3A471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07E22-EC5C-40EF-B11A-E7E41046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F4ADD-0D3B-4467-8F2B-263EB3FC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6BF-53D2-4613-B503-FE158ABDBB3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F1BD7-8827-4B59-9686-D3FDFCB4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251AC-257B-43FB-8A33-BAB4B5C3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2CAD-A7DF-413A-8969-A6690E0C7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74C76-9715-42E7-8E11-C201F4A1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A4457-E1A7-4B19-8DF4-54376C9D8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06768-2611-44F4-928B-B99ED2121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058EF-C0DE-4CB6-ABBC-BCEF4F37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6BF-53D2-4613-B503-FE158ABDBB3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BCD6AF-363B-4517-A2D3-B2C3840B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77DD9-C837-48E8-B55B-1959C20C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2CAD-A7DF-413A-8969-A6690E0C7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581BE-69E4-4908-B67E-80C7C36B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48213-1D22-4F83-8E4B-466D939EA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319F3-DC2C-40D4-8556-D55C5E498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92526-402E-46E7-A2F6-177A46D8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2D9008-9C7D-49B2-ADB1-779B08EE8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55050A-6113-4F31-A856-058DDE82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6BF-53D2-4613-B503-FE158ABDBB3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7B7C46-37A1-41BE-8FD6-05DF58B9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2BBFFD-426C-4564-B95E-EFFCC92A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2CAD-A7DF-413A-8969-A6690E0C7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3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2B05D-C5DD-49D2-9F51-A8B535A5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89354C-F2F8-423B-97CC-0FA34BEB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6BF-53D2-4613-B503-FE158ABDBB3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94F78F-BBB2-483D-AB9E-55976EA5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C00D2C-E332-4C14-8521-B5E0600D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2CAD-A7DF-413A-8969-A6690E0C7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4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DEDB53-62C3-4950-B61E-D191BFB4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6BF-53D2-4613-B503-FE158ABDBB3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CCC855-0C2F-4575-95C7-19E8A88A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39312-5066-4AA1-8962-C0014ADA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2CAD-A7DF-413A-8969-A6690E0C7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6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FDD9E-69CC-40A1-826C-B1914CEC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6F638-61CC-4BF8-91B8-0960E2F1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74C3C7-F991-4FED-ACE2-D94A23349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771A6-5B37-482C-B1F1-677573CC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6BF-53D2-4613-B503-FE158ABDBB3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917641-8304-438F-AB4D-77252F3D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B9E8F-05CD-4616-8312-FCCB8E27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2CAD-A7DF-413A-8969-A6690E0C7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6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FF2DB-51AF-44BB-A312-B764070C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D90297-25F3-4886-9EE4-109446AB5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40EA4-7874-4234-9BF5-57BE6F7D3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B3C8A7-DDD0-4238-845F-E702C8C0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6BF-53D2-4613-B503-FE158ABDBB3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935BD-4B87-4041-8195-04967A35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2FAA5-787D-4CA4-9893-3064D3AA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2CAD-A7DF-413A-8969-A6690E0C7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6B6FB0-0A57-4499-95E9-6FA10DAD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02D08-41F5-4849-BC11-244A4CFBF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86310-4751-4C57-8E43-FEEF71472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CB6BF-53D2-4613-B503-FE158ABDBB33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B9223-0BF3-4CA2-A532-820CE936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DC323-CF07-467C-BBE9-D37EE6363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2CAD-A7DF-413A-8969-A6690E0C7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7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AC0C0-621F-4E2E-9E3F-458D66FE2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送别怀人诗</a:t>
            </a:r>
          </a:p>
        </p:txBody>
      </p:sp>
    </p:spTree>
    <p:extLst>
      <p:ext uri="{BB962C8B-B14F-4D97-AF65-F5344CB8AC3E}">
        <p14:creationId xmlns:p14="http://schemas.microsoft.com/office/powerpoint/2010/main" val="95137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1BB4C-7250-474F-9FB1-4D987ECC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是啥？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7544FCE-50FA-4531-947C-1DBF1B36942C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送别怀人诗</a:t>
            </a:r>
          </a:p>
        </p:txBody>
      </p:sp>
    </p:spTree>
    <p:extLst>
      <p:ext uri="{BB962C8B-B14F-4D97-AF65-F5344CB8AC3E}">
        <p14:creationId xmlns:p14="http://schemas.microsoft.com/office/powerpoint/2010/main" val="182240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1BB4C-7250-474F-9FB1-4D987ECC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干啥？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7544FCE-50FA-4531-947C-1DBF1B36942C}"/>
              </a:ext>
            </a:extLst>
          </p:cNvPr>
          <p:cNvSpPr txBox="1">
            <a:spLocks/>
          </p:cNvSpPr>
          <p:nvPr/>
        </p:nvSpPr>
        <p:spPr>
          <a:xfrm>
            <a:off x="6096000" y="3853358"/>
            <a:ext cx="1427629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6F2F0E-05A0-4E49-8B01-E36FA3F43E86}"/>
              </a:ext>
            </a:extLst>
          </p:cNvPr>
          <p:cNvSpPr/>
          <p:nvPr/>
        </p:nvSpPr>
        <p:spPr>
          <a:xfrm>
            <a:off x="4782820" y="3044279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400" dirty="0">
                <a:latin typeface="+mn-ea"/>
                <a:cs typeface="+mj-cs"/>
              </a:rPr>
              <a:t>送别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C47A4-D0D9-4F1D-8008-9BAD770423F8}"/>
              </a:ext>
            </a:extLst>
          </p:cNvPr>
          <p:cNvSpPr/>
          <p:nvPr/>
        </p:nvSpPr>
        <p:spPr>
          <a:xfrm>
            <a:off x="6096000" y="3044279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+mn-ea"/>
              </a:rPr>
              <a:t>怀人</a:t>
            </a:r>
          </a:p>
        </p:txBody>
      </p:sp>
    </p:spTree>
    <p:extLst>
      <p:ext uri="{BB962C8B-B14F-4D97-AF65-F5344CB8AC3E}">
        <p14:creationId xmlns:p14="http://schemas.microsoft.com/office/powerpoint/2010/main" val="177104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1537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9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16158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AFAAD-F59B-4498-8EBC-BA842E04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C5D63-E421-46BD-9EEC-79B373A1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内容</a:t>
            </a:r>
            <a:endParaRPr lang="en-US" altLang="zh-CN" dirty="0"/>
          </a:p>
          <a:p>
            <a:r>
              <a:rPr lang="zh-CN" altLang="en-US" dirty="0"/>
              <a:t>手法</a:t>
            </a:r>
            <a:endParaRPr lang="en-US" altLang="zh-CN" dirty="0"/>
          </a:p>
          <a:p>
            <a:r>
              <a:rPr lang="zh-CN" altLang="en-US" dirty="0"/>
              <a:t>情感</a:t>
            </a:r>
          </a:p>
        </p:txBody>
      </p:sp>
    </p:spTree>
    <p:extLst>
      <p:ext uri="{BB962C8B-B14F-4D97-AF65-F5344CB8AC3E}">
        <p14:creationId xmlns:p14="http://schemas.microsoft.com/office/powerpoint/2010/main" val="286475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A4525-4CA1-47C6-8347-2E186CA9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27E9A-873F-4B50-BFE1-17990F2A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78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DD081-3111-4F83-895A-7B34A4FC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BC118-DBD0-4EA2-9CEF-E27B38AB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4000" dirty="0"/>
              <a:t>别董大二首</a:t>
            </a:r>
          </a:p>
          <a:p>
            <a:r>
              <a:rPr lang="zh-CN" altLang="en-US" dirty="0"/>
              <a:t>其一</a:t>
            </a:r>
          </a:p>
          <a:p>
            <a:pPr marL="0" indent="0">
              <a:buNone/>
            </a:pPr>
            <a:r>
              <a:rPr lang="zh-CN" altLang="en-US" dirty="0"/>
              <a:t>千里黄云白日曛，北风吹雁雪纷纷。</a:t>
            </a:r>
          </a:p>
          <a:p>
            <a:pPr marL="0" indent="0">
              <a:buNone/>
            </a:pPr>
            <a:r>
              <a:rPr lang="zh-CN" altLang="en-US" dirty="0"/>
              <a:t>莫愁前路无知己，天下谁人不识君？</a:t>
            </a:r>
          </a:p>
          <a:p>
            <a:r>
              <a:rPr lang="zh-CN" altLang="en-US" dirty="0"/>
              <a:t>其二</a:t>
            </a:r>
          </a:p>
          <a:p>
            <a:pPr marL="0" indent="0">
              <a:buNone/>
            </a:pPr>
            <a:r>
              <a:rPr lang="zh-CN" altLang="en-US" dirty="0"/>
              <a:t>六翮飘飖私自怜，一离京洛十余年。</a:t>
            </a:r>
          </a:p>
          <a:p>
            <a:pPr marL="0" indent="0">
              <a:buNone/>
            </a:pPr>
            <a:r>
              <a:rPr lang="zh-CN" altLang="en-US" dirty="0"/>
              <a:t>丈夫贫贱应未足，今日相逢无酒钱。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2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57D70-7F07-410E-BE5D-AB40C79A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举个栗子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58267-8478-4F77-943E-DC0A384E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4000" dirty="0"/>
              <a:t>渭城曲</a:t>
            </a:r>
          </a:p>
          <a:p>
            <a:pPr marL="0" indent="0" algn="ctr">
              <a:buNone/>
            </a:pPr>
            <a:r>
              <a:rPr lang="zh-CN" altLang="en-US" dirty="0"/>
              <a:t>渭城朝雨浥轻尘，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客舍青青柳色新。</a:t>
            </a:r>
          </a:p>
          <a:p>
            <a:pPr marL="0" indent="0" algn="ctr">
              <a:buNone/>
            </a:pPr>
            <a:r>
              <a:rPr lang="zh-CN" altLang="en-US" dirty="0"/>
              <a:t>劝君更尽一杯酒，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西出阳关无故人。</a:t>
            </a:r>
          </a:p>
        </p:txBody>
      </p:sp>
    </p:spTree>
    <p:extLst>
      <p:ext uri="{BB962C8B-B14F-4D97-AF65-F5344CB8AC3E}">
        <p14:creationId xmlns:p14="http://schemas.microsoft.com/office/powerpoint/2010/main" val="248398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64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送别怀人诗</vt:lpstr>
      <vt:lpstr>是啥？</vt:lpstr>
      <vt:lpstr>干啥？</vt:lpstr>
      <vt:lpstr>考啥？</vt:lpstr>
      <vt:lpstr>答啥？</vt:lpstr>
      <vt:lpstr>举个栗子</vt:lpstr>
      <vt:lpstr>举个栗子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送别怀人诗</dc:title>
  <dc:creator>张 航瑞</dc:creator>
  <cp:lastModifiedBy>张 航瑞</cp:lastModifiedBy>
  <cp:revision>5</cp:revision>
  <dcterms:created xsi:type="dcterms:W3CDTF">2018-11-05T15:10:14Z</dcterms:created>
  <dcterms:modified xsi:type="dcterms:W3CDTF">2018-11-05T15:48:51Z</dcterms:modified>
</cp:coreProperties>
</file>