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2" r:id="rId14"/>
    <p:sldId id="271" r:id="rId15"/>
    <p:sldId id="27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585"/>
  </p:normalViewPr>
  <p:slideViewPr>
    <p:cSldViewPr snapToGrid="0" snapToObjects="1">
      <p:cViewPr varScale="1">
        <p:scale>
          <a:sx n="110" d="100"/>
          <a:sy n="110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46596-D83B-344F-A205-07C9F036CC5F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59837-9F5E-C34B-8C66-75ECF302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Эрланг не</a:t>
            </a:r>
            <a:r>
              <a:rPr lang="ru-RU" baseline="0" dirty="0" smtClean="0"/>
              <a:t> является языком общего назначения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6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16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может быть HTTP API, или не HTTP.</a:t>
            </a:r>
          </a:p>
          <a:p>
            <a:r>
              <a:rPr lang="ru-RU" dirty="0" smtClean="0"/>
              <a:t>Клиентом может быть JS-приложение в браузере, или мобильное приложение, или другой </a:t>
            </a:r>
            <a:r>
              <a:rPr lang="ru-RU" dirty="0" err="1" smtClean="0"/>
              <a:t>бэкенд</a:t>
            </a:r>
            <a:r>
              <a:rPr lang="ru-RU" dirty="0" smtClean="0"/>
              <a:t> сервис.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48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Фейсбук</a:t>
            </a:r>
            <a:r>
              <a:rPr lang="ru-RU" dirty="0" smtClean="0"/>
              <a:t> именно поэтому отказался от эрланг.</a:t>
            </a:r>
          </a:p>
          <a:p>
            <a:endParaRPr lang="ru-RU" dirty="0" smtClean="0"/>
          </a:p>
          <a:p>
            <a:r>
              <a:rPr lang="ru-RU" dirty="0" smtClean="0"/>
              <a:t>Для разработчика инвестировать много времени и глубоко изучить язык -- тоже риск.</a:t>
            </a:r>
          </a:p>
          <a:p>
            <a:r>
              <a:rPr lang="ru-RU" dirty="0" smtClean="0"/>
              <a:t>Лучше сохранять компетенцию в других, более популярных языках, чтобы иметь больше вариантов трудоустройства.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23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Многие библиотеки </a:t>
            </a:r>
            <a:r>
              <a:rPr lang="ru-RU" dirty="0" err="1" smtClean="0"/>
              <a:t>некачественые</a:t>
            </a:r>
            <a:r>
              <a:rPr lang="ru-RU" dirty="0" smtClean="0"/>
              <a:t>, слабо документированы, часто не имеют нормальной версионности.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3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лично я бы предпочел статическую типизацию.</a:t>
            </a:r>
          </a:p>
          <a:p>
            <a:r>
              <a:rPr lang="ru-RU" dirty="0" err="1" smtClean="0"/>
              <a:t>dialyzer</a:t>
            </a:r>
            <a:r>
              <a:rPr lang="ru-RU" dirty="0" smtClean="0"/>
              <a:t> есть, но он необязательный, и с ним есть свои нюансы. Все-таки, это штука приделанная сбоку, а не естественная часть языка.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8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Например, тип </a:t>
            </a:r>
            <a:r>
              <a:rPr lang="ru-RU" dirty="0" err="1" smtClean="0"/>
              <a:t>map</a:t>
            </a:r>
            <a:r>
              <a:rPr lang="ru-RU" dirty="0" smtClean="0"/>
              <a:t> внедряли несколько лет.</a:t>
            </a:r>
          </a:p>
          <a:p>
            <a:r>
              <a:rPr lang="ru-RU" dirty="0" smtClean="0"/>
              <a:t>Развивается он не путем добавления новых </a:t>
            </a:r>
            <a:r>
              <a:rPr lang="ru-RU" dirty="0" err="1" smtClean="0"/>
              <a:t>фич</a:t>
            </a:r>
            <a:r>
              <a:rPr lang="ru-RU" dirty="0" smtClean="0"/>
              <a:t>, а путем шлифовки того, что уже есть.</a:t>
            </a:r>
          </a:p>
          <a:p>
            <a:r>
              <a:rPr lang="ru-RU" dirty="0" smtClean="0"/>
              <a:t>Лично мне это нравится. А кому не нравится,</a:t>
            </a:r>
            <a:r>
              <a:rPr lang="ru-RU" baseline="0" dirty="0" smtClean="0"/>
              <a:t> те выбирают </a:t>
            </a:r>
            <a:r>
              <a:rPr lang="en-US" baseline="0" dirty="0" smtClean="0"/>
              <a:t>Elixir.</a:t>
            </a:r>
          </a:p>
          <a:p>
            <a:endParaRPr lang="en-US" baseline="0" dirty="0" smtClean="0"/>
          </a:p>
          <a:p>
            <a:r>
              <a:rPr lang="ru-RU" dirty="0" smtClean="0"/>
              <a:t>Для веб-разработчиков, привыкших к </a:t>
            </a:r>
            <a:r>
              <a:rPr lang="ru-RU" dirty="0" err="1" smtClean="0"/>
              <a:t>Ruby</a:t>
            </a:r>
            <a:r>
              <a:rPr lang="ru-RU" dirty="0" smtClean="0"/>
              <a:t> </a:t>
            </a:r>
            <a:r>
              <a:rPr lang="ru-RU" dirty="0" err="1" smtClean="0"/>
              <a:t>on</a:t>
            </a:r>
            <a:r>
              <a:rPr lang="ru-RU" dirty="0" smtClean="0"/>
              <a:t> </a:t>
            </a:r>
            <a:r>
              <a:rPr lang="ru-RU" dirty="0" err="1" smtClean="0"/>
              <a:t>Rails</a:t>
            </a:r>
            <a:r>
              <a:rPr lang="ru-RU" dirty="0" smtClean="0"/>
              <a:t>, эрланг и его инфраструктура (библиотеки, инструменты)</a:t>
            </a:r>
            <a:r>
              <a:rPr lang="en-US" dirty="0" smtClean="0"/>
              <a:t> </a:t>
            </a:r>
            <a:r>
              <a:rPr lang="ru-RU" dirty="0" smtClean="0"/>
              <a:t>слишком бедный, и слишком низкоуровневый.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8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Обслуживать много соединений умеют многие. Если это короткие соединения, как, например, HTTP-запрос.</a:t>
            </a:r>
          </a:p>
          <a:p>
            <a:r>
              <a:rPr lang="ru-RU" dirty="0" smtClean="0"/>
              <a:t>Но все становится сложнее, если эти соединение долгоживущие. </a:t>
            </a:r>
          </a:p>
          <a:p>
            <a:r>
              <a:rPr lang="ru-RU" dirty="0" smtClean="0"/>
              <a:t>На эрланг такую задачу решать проще.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зря история не-</a:t>
            </a:r>
            <a:r>
              <a:rPr lang="ru-RU" dirty="0" err="1" smtClean="0"/>
              <a:t>эрикссоновского</a:t>
            </a:r>
            <a:r>
              <a:rPr lang="ru-RU" dirty="0" smtClean="0"/>
              <a:t> </a:t>
            </a:r>
            <a:r>
              <a:rPr lang="ru-RU" dirty="0" err="1" smtClean="0"/>
              <a:t>эрланга</a:t>
            </a:r>
            <a:r>
              <a:rPr lang="ru-RU" dirty="0" smtClean="0"/>
              <a:t> началась с </a:t>
            </a:r>
            <a:r>
              <a:rPr lang="ru-RU" dirty="0" err="1" smtClean="0"/>
              <a:t>ejabberd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Facebook</a:t>
            </a:r>
            <a:r>
              <a:rPr lang="ru-RU" dirty="0" smtClean="0"/>
              <a:t> </a:t>
            </a:r>
            <a:r>
              <a:rPr lang="ru-RU" dirty="0" err="1" smtClean="0"/>
              <a:t>chat</a:t>
            </a:r>
            <a:r>
              <a:rPr lang="ru-RU" dirty="0" smtClean="0"/>
              <a:t> начинался с эрланг (сейчас там </a:t>
            </a:r>
            <a:r>
              <a:rPr lang="ru-RU" dirty="0" err="1" smtClean="0"/>
              <a:t>Scala</a:t>
            </a:r>
            <a:r>
              <a:rPr lang="ru-RU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7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19 февраля 2014 года </a:t>
            </a:r>
            <a:r>
              <a:rPr lang="ru-RU" dirty="0" err="1" smtClean="0"/>
              <a:t>Facebook</a:t>
            </a:r>
            <a:r>
              <a:rPr lang="ru-RU" dirty="0" smtClean="0"/>
              <a:t> купил </a:t>
            </a:r>
            <a:r>
              <a:rPr lang="ru-RU" dirty="0" err="1" smtClean="0"/>
              <a:t>WhatsApp</a:t>
            </a:r>
            <a:r>
              <a:rPr lang="ru-RU" dirty="0" smtClean="0"/>
              <a:t> за 19 млрд долл.</a:t>
            </a:r>
          </a:p>
          <a:p>
            <a:r>
              <a:rPr lang="ru-RU" dirty="0" smtClean="0"/>
              <a:t>На март 2015 при помощи </a:t>
            </a:r>
            <a:r>
              <a:rPr lang="ru-RU" dirty="0" err="1" smtClean="0"/>
              <a:t>WhatsApp</a:t>
            </a:r>
            <a:r>
              <a:rPr lang="ru-RU" dirty="0" smtClean="0"/>
              <a:t> пересылалось более 50 млрд сообщений в день.</a:t>
            </a:r>
          </a:p>
          <a:p>
            <a:r>
              <a:rPr lang="ru-RU" dirty="0" smtClean="0"/>
              <a:t>В начале февраля 2016 года в собственном блоге основатели </a:t>
            </a:r>
            <a:r>
              <a:rPr lang="ru-RU" dirty="0" err="1" smtClean="0"/>
              <a:t>WhatsApp</a:t>
            </a:r>
            <a:r>
              <a:rPr lang="ru-RU" dirty="0" smtClean="0"/>
              <a:t> заявили, что сервис преодолел планку в 1 миллиард пользователей.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habrahabr.ru</a:t>
            </a:r>
            <a:r>
              <a:rPr lang="en-US" dirty="0" smtClean="0"/>
              <a:t>/post/276951/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редко эрланг является основным или, как минимум, важным компонентом </a:t>
            </a:r>
            <a:r>
              <a:rPr lang="ru-RU" dirty="0" err="1" smtClean="0"/>
              <a:t>Cloud</a:t>
            </a:r>
            <a:r>
              <a:rPr lang="ru-RU" dirty="0" smtClean="0"/>
              <a:t> </a:t>
            </a:r>
            <a:r>
              <a:rPr lang="ru-RU" dirty="0" err="1" smtClean="0"/>
              <a:t>Platform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17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многих (в </a:t>
            </a:r>
            <a:r>
              <a:rPr lang="ru-RU" dirty="0" err="1" smtClean="0"/>
              <a:t>т.ч</a:t>
            </a:r>
            <a:r>
              <a:rPr lang="ru-RU" dirty="0" smtClean="0"/>
              <a:t>. для </a:t>
            </a:r>
            <a:r>
              <a:rPr lang="ru-RU" dirty="0" err="1" smtClean="0"/>
              <a:t>Wargaming</a:t>
            </a:r>
            <a:r>
              <a:rPr lang="ru-RU" dirty="0" smtClean="0"/>
              <a:t>) знакомство с эрланг начинается с </a:t>
            </a:r>
            <a:r>
              <a:rPr lang="ru-RU" dirty="0" err="1" smtClean="0"/>
              <a:t>RabbitMQ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Полезный инструмент, мы в </a:t>
            </a:r>
            <a:r>
              <a:rPr lang="ru-RU" dirty="0" err="1" smtClean="0"/>
              <a:t>Wargaming</a:t>
            </a:r>
            <a:r>
              <a:rPr lang="ru-RU" dirty="0" smtClean="0"/>
              <a:t> используем его очень широко.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96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Оказалось, что </a:t>
            </a:r>
            <a:r>
              <a:rPr lang="ru-RU" dirty="0" err="1" smtClean="0"/>
              <a:t>фрейворм</a:t>
            </a:r>
            <a:r>
              <a:rPr lang="ru-RU" dirty="0" smtClean="0"/>
              <a:t>,</a:t>
            </a:r>
            <a:r>
              <a:rPr lang="ru-RU" baseline="0" dirty="0" smtClean="0"/>
              <a:t> похожий на 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 </a:t>
            </a:r>
            <a:r>
              <a:rPr lang="ru-RU" baseline="0" dirty="0" smtClean="0"/>
              <a:t>или </a:t>
            </a:r>
            <a:r>
              <a:rPr lang="en-US" baseline="0" dirty="0" smtClean="0"/>
              <a:t>Ruby on Rails </a:t>
            </a:r>
            <a:r>
              <a:rPr lang="ru-RU" baseline="0" dirty="0" smtClean="0"/>
              <a:t>на эрланг сделать сложно.</a:t>
            </a:r>
          </a:p>
          <a:p>
            <a:r>
              <a:rPr lang="ru-RU" baseline="0" dirty="0" smtClean="0"/>
              <a:t>Язык недостаточно гибкий.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59837-9F5E-C34B-8C66-75ECF3023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1B836-870B-234F-96F7-F054949925A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3CF8-7D8C-314E-9E5C-B3E354126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814" y="2908033"/>
            <a:ext cx="6474372" cy="1041934"/>
          </a:xfrm>
        </p:spPr>
        <p:txBody>
          <a:bodyPr/>
          <a:lstStyle/>
          <a:p>
            <a:r>
              <a:rPr lang="ru-RU" dirty="0"/>
              <a:t>Сфера применения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Применение в вебе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097022"/>
            <a:ext cx="7977913" cy="34819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Третье </a:t>
            </a:r>
            <a:r>
              <a:rPr lang="ru-RU" sz="2400" dirty="0" smtClean="0"/>
              <a:t>поколение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ru-RU" sz="2400" dirty="0" smtClean="0"/>
              <a:t>Язык программирования </a:t>
            </a:r>
            <a:r>
              <a:rPr lang="ru-RU" sz="2400" dirty="0" err="1" smtClean="0"/>
              <a:t>Elixir</a:t>
            </a:r>
            <a:endParaRPr lang="ru-RU" sz="2400" dirty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Веб-сервер: остается </a:t>
            </a:r>
            <a:r>
              <a:rPr lang="en-US" sz="2400" dirty="0" smtClean="0"/>
              <a:t>Cowboy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Фреймворк: </a:t>
            </a:r>
            <a:r>
              <a:rPr lang="ru-RU" sz="2400" dirty="0" err="1" smtClean="0"/>
              <a:t>Phoenix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1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Применение в вебе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328508"/>
            <a:ext cx="7977913" cy="29263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err="1" smtClean="0"/>
              <a:t>Бэкенд</a:t>
            </a:r>
            <a:r>
              <a:rPr lang="ru-RU" sz="2400" dirty="0" smtClean="0"/>
              <a:t> сервисы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Не генерируют  </a:t>
            </a:r>
            <a:r>
              <a:rPr lang="en-US" sz="2400" dirty="0" smtClean="0"/>
              <a:t>UI</a:t>
            </a:r>
            <a:endParaRPr lang="en-US" sz="2400" dirty="0"/>
          </a:p>
          <a:p>
            <a:pPr marL="0" indent="0" algn="ctr">
              <a:buNone/>
            </a:pPr>
            <a:r>
              <a:rPr lang="ru-RU" sz="2400" dirty="0" smtClean="0"/>
              <a:t>не взаимодействуют напрямую с пользователем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Реализуют </a:t>
            </a:r>
            <a:r>
              <a:rPr lang="en-US" sz="2400" dirty="0" smtClean="0"/>
              <a:t>API</a:t>
            </a:r>
            <a:r>
              <a:rPr lang="ru-RU" sz="2400" dirty="0" smtClean="0"/>
              <a:t> для толстого клиента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Недостатки языка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305359"/>
            <a:ext cx="7977913" cy="2247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Не </a:t>
            </a:r>
            <a:r>
              <a:rPr lang="ru-RU" sz="2400" dirty="0" err="1" smtClean="0"/>
              <a:t>мейнстрим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м</a:t>
            </a:r>
            <a:r>
              <a:rPr lang="ru-RU" sz="2400" dirty="0" smtClean="0"/>
              <a:t>ало разработчиков – </a:t>
            </a:r>
            <a:r>
              <a:rPr lang="ru-RU" sz="2400" dirty="0" smtClean="0"/>
              <a:t>риск для компаний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м</a:t>
            </a:r>
            <a:r>
              <a:rPr lang="ru-RU" sz="2400" dirty="0" smtClean="0"/>
              <a:t>ало компаний – риск для разработчиков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83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Недостатки языка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26219"/>
            <a:ext cx="7977913" cy="2247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Мало </a:t>
            </a:r>
            <a:r>
              <a:rPr lang="ru-RU" sz="2400" dirty="0" smtClean="0"/>
              <a:t>библиотек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еще </a:t>
            </a:r>
            <a:r>
              <a:rPr lang="ru-RU" sz="2400" dirty="0"/>
              <a:t>меньше качественных </a:t>
            </a:r>
            <a:r>
              <a:rPr lang="ru-RU" sz="2400" dirty="0" smtClean="0"/>
              <a:t>библиотек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90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Недостатки языка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2824197"/>
            <a:ext cx="7977913" cy="20429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Динамическая типизация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(</a:t>
            </a:r>
            <a:r>
              <a:rPr lang="en-US" sz="2400" dirty="0" smtClean="0"/>
              <a:t> </a:t>
            </a:r>
            <a:r>
              <a:rPr lang="ru-RU" sz="2400" dirty="0" smtClean="0"/>
              <a:t>спорно, да </a:t>
            </a:r>
            <a:r>
              <a:rPr lang="en-US" sz="2400" dirty="0" smtClean="0">
                <a:sym typeface="Wingdings"/>
              </a:rPr>
              <a:t>:)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1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 smtClean="0"/>
              <a:t>Недостатки языка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3" y="3277636"/>
            <a:ext cx="7977913" cy="13059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/>
              <a:t>Язык консервативный и развивается очень медленно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67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Уровни изучения эрланг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10" y="1671275"/>
            <a:ext cx="4582181" cy="47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419083"/>
            <a:ext cx="7977913" cy="20429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Самая подходящая сфера применения для </a:t>
            </a:r>
            <a:r>
              <a:rPr lang="ru-RU" sz="2400" dirty="0" smtClean="0"/>
              <a:t>эрланг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это </a:t>
            </a:r>
            <a:r>
              <a:rPr lang="ru-RU" sz="2400" dirty="0"/>
              <a:t>сервер, </a:t>
            </a:r>
            <a:r>
              <a:rPr lang="ru-RU" sz="2400" dirty="0" smtClean="0"/>
              <a:t>обслуживающий</a:t>
            </a:r>
          </a:p>
          <a:p>
            <a:pPr marL="0" indent="0" algn="ctr">
              <a:buNone/>
            </a:pPr>
            <a:r>
              <a:rPr lang="ru-RU" sz="2400" dirty="0"/>
              <a:t>м</a:t>
            </a:r>
            <a:r>
              <a:rPr lang="ru-RU" sz="2400" dirty="0" smtClean="0"/>
              <a:t>ного </a:t>
            </a:r>
            <a:r>
              <a:rPr lang="ru-RU" sz="2400" b="1" dirty="0" smtClean="0"/>
              <a:t>долгоживущих</a:t>
            </a:r>
            <a:r>
              <a:rPr lang="ru-RU" sz="2400" dirty="0" smtClean="0"/>
              <a:t> соединений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305359"/>
            <a:ext cx="7977913" cy="2247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Классический пример таких серверов 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err="1" smtClean="0"/>
              <a:t>Instant</a:t>
            </a:r>
            <a:r>
              <a:rPr lang="ru-RU" sz="2400" dirty="0" smtClean="0"/>
              <a:t> </a:t>
            </a:r>
            <a:r>
              <a:rPr lang="ru-RU" sz="2400" dirty="0" err="1" smtClean="0"/>
              <a:t>Messaging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и </a:t>
            </a:r>
            <a:r>
              <a:rPr lang="ru-RU" sz="2400" dirty="0"/>
              <a:t>многопользовательский </a:t>
            </a:r>
            <a:r>
              <a:rPr lang="ru-RU" sz="2400" dirty="0" smtClean="0"/>
              <a:t>чат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30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1850040"/>
            <a:ext cx="7977913" cy="31127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WhatsUp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err="1"/>
              <a:t>Facebook</a:t>
            </a:r>
            <a:r>
              <a:rPr lang="ru-RU" sz="2400" dirty="0"/>
              <a:t> купил </a:t>
            </a:r>
            <a:r>
              <a:rPr lang="ru-RU" sz="2400" dirty="0" err="1"/>
              <a:t>WhatsApp</a:t>
            </a:r>
            <a:r>
              <a:rPr lang="ru-RU" sz="2400" dirty="0"/>
              <a:t> за 19 млрд </a:t>
            </a:r>
            <a:r>
              <a:rPr lang="ru-RU" sz="2400" dirty="0" smtClean="0"/>
              <a:t>долларов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50 млрд сообщений в </a:t>
            </a:r>
            <a:r>
              <a:rPr lang="ru-RU" sz="2400" dirty="0" smtClean="0"/>
              <a:t>день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1 миллиард пользователей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71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1850040"/>
            <a:ext cx="7977913" cy="31127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Cloud </a:t>
            </a:r>
            <a:r>
              <a:rPr lang="en-US" sz="2400" dirty="0" smtClean="0"/>
              <a:t>Platform</a:t>
            </a:r>
            <a:r>
              <a:rPr lang="ru-RU" sz="2400" dirty="0" smtClean="0"/>
              <a:t>: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smtClean="0"/>
              <a:t>Amazon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smtClean="0"/>
              <a:t>Yahoo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Heroku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sz="2400" dirty="0" err="1" smtClean="0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79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3132891"/>
            <a:ext cx="7977913" cy="5922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smtClean="0"/>
              <a:t>RabbitMQ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6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195343"/>
            <a:ext cx="7977913" cy="24692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Базы данных: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err="1" smtClean="0"/>
              <a:t>Riak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err="1" smtClean="0"/>
              <a:t>CouchDB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21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Применение в вебе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305359"/>
            <a:ext cx="7977913" cy="2247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2400" dirty="0" err="1"/>
              <a:t>Первое</a:t>
            </a:r>
            <a:r>
              <a:rPr lang="pl-PL" sz="2400" dirty="0"/>
              <a:t> </a:t>
            </a:r>
            <a:r>
              <a:rPr lang="pl-PL" sz="2400" dirty="0" err="1" smtClean="0"/>
              <a:t>поколение</a:t>
            </a:r>
            <a:endParaRPr lang="pl-PL" sz="2400" dirty="0" smtClean="0"/>
          </a:p>
          <a:p>
            <a:pPr marL="0" indent="0" algn="ctr">
              <a:buNone/>
            </a:pPr>
            <a:endParaRPr lang="pl-PL" sz="2400" dirty="0"/>
          </a:p>
          <a:p>
            <a:pPr marL="0" indent="0" algn="ctr">
              <a:buNone/>
            </a:pPr>
            <a:r>
              <a:rPr lang="pl-PL" sz="2400" dirty="0" err="1" smtClean="0"/>
              <a:t>Веб</a:t>
            </a:r>
            <a:r>
              <a:rPr lang="pl-PL" sz="2400" dirty="0" smtClean="0"/>
              <a:t> </a:t>
            </a:r>
            <a:r>
              <a:rPr lang="pl-PL" sz="2400" dirty="0" err="1"/>
              <a:t>сервера</a:t>
            </a:r>
            <a:r>
              <a:rPr lang="pl-PL" sz="2400" dirty="0"/>
              <a:t>: YAWS, </a:t>
            </a:r>
            <a:r>
              <a:rPr lang="pl-PL" sz="2400" dirty="0" err="1" smtClean="0"/>
              <a:t>Mochiweb</a:t>
            </a:r>
            <a:endParaRPr lang="pl-PL" sz="2400" dirty="0" smtClean="0"/>
          </a:p>
          <a:p>
            <a:pPr marL="0" indent="0" algn="ctr">
              <a:buNone/>
            </a:pPr>
            <a:endParaRPr lang="pl-PL" sz="2400" dirty="0"/>
          </a:p>
          <a:p>
            <a:pPr marL="0" indent="0" algn="ctr">
              <a:buNone/>
            </a:pPr>
            <a:r>
              <a:rPr lang="pl-PL" sz="2400" dirty="0" err="1" smtClean="0"/>
              <a:t>Фреймворки</a:t>
            </a:r>
            <a:r>
              <a:rPr lang="pl-PL" sz="2400" dirty="0"/>
              <a:t>: Chicago Boss, </a:t>
            </a:r>
            <a:r>
              <a:rPr lang="pl-PL" sz="2400" dirty="0" err="1"/>
              <a:t>Nitrogen</a:t>
            </a:r>
            <a:r>
              <a:rPr lang="pl-PL" sz="2400" dirty="0"/>
              <a:t>, N2O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2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22" y="491246"/>
            <a:ext cx="7506357" cy="1064281"/>
          </a:xfrm>
        </p:spPr>
        <p:txBody>
          <a:bodyPr/>
          <a:lstStyle/>
          <a:p>
            <a:pPr algn="ctr"/>
            <a:r>
              <a:rPr lang="ru-RU" dirty="0"/>
              <a:t>Применение в вебе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4" y="2305359"/>
            <a:ext cx="7977913" cy="2247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/>
              <a:t>Второе</a:t>
            </a:r>
            <a:r>
              <a:rPr lang="en-US" sz="2400" dirty="0"/>
              <a:t> </a:t>
            </a:r>
            <a:r>
              <a:rPr lang="en-US" sz="2400" dirty="0" err="1" smtClean="0"/>
              <a:t>поколение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err="1" smtClean="0"/>
              <a:t>Веб</a:t>
            </a:r>
            <a:r>
              <a:rPr lang="en-US" sz="2400" dirty="0" smtClean="0"/>
              <a:t> </a:t>
            </a:r>
            <a:r>
              <a:rPr lang="en-US" sz="2400" dirty="0" err="1"/>
              <a:t>сервер</a:t>
            </a:r>
            <a:r>
              <a:rPr lang="en-US" sz="2400" dirty="0"/>
              <a:t>: </a:t>
            </a:r>
            <a:r>
              <a:rPr lang="en-US" sz="2400" dirty="0" smtClean="0"/>
              <a:t>Cowboy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err="1" smtClean="0"/>
              <a:t>Фреймворки</a:t>
            </a:r>
            <a:r>
              <a:rPr lang="en-US" sz="2400" dirty="0"/>
              <a:t>: </a:t>
            </a:r>
            <a:r>
              <a:rPr lang="en-US" sz="2400" dirty="0" err="1"/>
              <a:t>нет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6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524</Words>
  <Application>Microsoft Macintosh PowerPoint</Application>
  <PresentationFormat>On-screen Show (4:3)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Wingdings</vt:lpstr>
      <vt:lpstr>Arial</vt:lpstr>
      <vt:lpstr>Office Theme</vt:lpstr>
      <vt:lpstr>Сфера применения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Применение в вебе</vt:lpstr>
      <vt:lpstr>Применение в вебе</vt:lpstr>
      <vt:lpstr>Применение в вебе</vt:lpstr>
      <vt:lpstr>Применение в вебе</vt:lpstr>
      <vt:lpstr>Недостатки языка</vt:lpstr>
      <vt:lpstr>Недостатки языка</vt:lpstr>
      <vt:lpstr>Недостатки языка</vt:lpstr>
      <vt:lpstr>Недостатки языка</vt:lpstr>
      <vt:lpstr>Уровни изучения эрланг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Немного истории</dc:title>
  <dc:creator>Microsoft Office User</dc:creator>
  <cp:lastModifiedBy>Microsoft Office User</cp:lastModifiedBy>
  <cp:revision>20</cp:revision>
  <dcterms:created xsi:type="dcterms:W3CDTF">2017-01-20T09:05:31Z</dcterms:created>
  <dcterms:modified xsi:type="dcterms:W3CDTF">2017-01-20T16:36:50Z</dcterms:modified>
</cp:coreProperties>
</file>