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32537344"/>
        <c:axId val="143356672"/>
      </c:barChart>
      <c:catAx>
        <c:axId val="13253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56672"/>
        <c:crosses val="autoZero"/>
        <c:auto val="1"/>
        <c:lblAlgn val="ctr"/>
        <c:lblOffset val="100"/>
        <c:noMultiLvlLbl val="0"/>
      </c:catAx>
      <c:valAx>
        <c:axId val="143356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37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R DIRESHA</a:t>
            </a:r>
          </a:p>
          <a:p>
            <a:r>
              <a:rPr lang="en-US" sz="2400" dirty="0"/>
              <a:t>REGISTER NO: 312217783</a:t>
            </a:r>
          </a:p>
          <a:p>
            <a:r>
              <a:rPr lang="en-US" sz="2400" dirty="0"/>
              <a:t>NAAN MUDHALVAN ID</a:t>
            </a:r>
            <a:r>
              <a:rPr lang="en-US" sz="2400"/>
              <a:t>: asunm1011010unm1011010312217783</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diresharamesh@gmail.com</cp:lastModifiedBy>
  <cp:revision>34</cp:revision>
  <dcterms:created xsi:type="dcterms:W3CDTF">2024-03-29T15:07:22Z</dcterms:created>
  <dcterms:modified xsi:type="dcterms:W3CDTF">2024-09-11T04:46:59Z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