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FIRST SECTION" id="{B752B6C9-B883-4F4A-AA5F-48E238C84D52}">
          <p14:sldIdLst>
            <p14:sldId id="257"/>
            <p14:sldId id="260"/>
          </p14:sldIdLst>
        </p14:section>
        <p14:section name="HOME SECOND SECTION" id="{CDCBEE58-7823-4085-A745-86C324360E8E}">
          <p14:sldIdLst>
            <p14:sldId id="259"/>
            <p14:sldId id="261"/>
          </p14:sldIdLst>
        </p14:section>
        <p14:section name="ANIME-LIST DESKTOP SCREEN SIZE" id="{C1BA4232-F957-446A-8627-C82ACE0286F5}">
          <p14:sldIdLst>
            <p14:sldId id="262"/>
            <p14:sldId id="263"/>
            <p14:sldId id="264"/>
          </p14:sldIdLst>
        </p14:section>
        <p14:section name="CONTACT SECTION" id="{76DCE35F-8346-4EAB-9F15-69DB00FB0D3C}">
          <p14:sldIdLst>
            <p14:sldId id="265"/>
          </p14:sldIdLst>
        </p14:section>
        <p14:section name="EXTRA SECTION" id="{BB955A03-D8C8-4220-9D70-20126755AA1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FC9"/>
    <a:srgbClr val="2B2B2B"/>
    <a:srgbClr val="8097BF"/>
    <a:srgbClr val="FF3A3A"/>
    <a:srgbClr val="4391E8"/>
    <a:srgbClr val="3274D7"/>
    <a:srgbClr val="90B1CF"/>
    <a:srgbClr val="FBBACE"/>
    <a:srgbClr val="272727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5BA2-CB51-42FE-B0B6-2DE65909E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018E6-55FB-41E6-92C1-E99A0A1A3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1764-FEB4-425E-87D7-0B298504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A5DF-CC4B-4844-93F8-58000AF6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7A6C-0C6D-48AA-9D44-3BF92009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50F2-F6E7-4E9F-8B91-2A0E1E46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F9528-0583-48B4-8F89-578E41FD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7ABC-16DA-4359-A58B-B586B841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B4FA-4656-4157-BCAC-0FAE599C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F142-A63E-4CA3-9C49-3547A4DB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ECFA8-8F4F-497A-897F-235A5F99D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C7EC4-3ABE-40B7-8818-2D7E4740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54B9-A8C7-4C48-9E1F-0AA3BB22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6E8D-C1DD-404A-80BD-CF0C8276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552F-2EF6-4FDC-8872-2FD6BF08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5D0-05DE-4BFC-896A-6A247BE7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A099-2DE4-48E7-B730-301193E6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9B7B-CF80-45DB-98AA-7751CA5F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049E-716E-458C-B34A-D2EFB55B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B543-1CB1-4EC3-B88A-3A8C6F67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E7D5-4F8F-49DC-9EB9-51E245EF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63F4-BC9E-42D9-AD65-D9B90D8F5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71B4-4E72-4C7F-92A0-92C44C89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1030-C8E4-438B-A53A-7D6BE9D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109B-612C-432C-8976-83D263DA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2FB8-9076-4DD4-AC4E-976BD2F4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E6E7-DBD0-4788-913A-A5E2F1A3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BE41C-DA1E-48EA-80B7-446EE2447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AAB32-2661-41A4-8D18-7AD64BB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4ECBF-DAE4-440A-85C6-49F748FC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82536-6EAC-4309-AF44-F4FE3538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C0E2-3490-467D-97C9-E8D2179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99FF4-D57A-45D9-9E69-2BFF21C6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CDCE-5A30-419B-81DE-8E057BE89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DA4D8-46F9-40BC-BCB7-AFFA72901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D3485-F2CF-4BE6-9428-4882B3E7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FED3D-FCF3-4D2A-A9F3-2BA1477B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68EF8-7278-4256-A5C6-5BB7AEF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DE041-9811-45EA-B6C8-186A7EBE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B4AB-636A-46A7-AE40-1C48435F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6638-9129-4588-BF18-98942611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CE499-40AC-4A45-BC3A-D1CA315E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6ECE1-88D2-4F21-ADE3-F86B2DD7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F804A-A260-4F9A-A8C8-06B7D29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CF2B1-1970-43BB-9B64-DE029055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4E56B-6FF8-4B20-A155-65099AA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287-67EB-445F-96DB-4E33A787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8124-D273-442B-AF48-0986D31A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33252-1574-4492-9F24-A14FD552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2DBAF-7D60-4456-8DA6-3CF6F11E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CC59D-7B7B-4D6D-8001-D88DA7DB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847F9-471D-4813-A115-91ED484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D9FD-2278-43FF-BD73-84A7D5E9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4F14F-DAC2-4138-94D1-BF550E1F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6ABF-F488-4D32-90EE-945C194BC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B5362-D8EB-40A3-A90A-64B0B7F3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2CCF6-2F0A-41BF-9453-AE054AEE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7EB4-2394-4F6E-AEAA-DA0CC881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9D9A7-4384-4248-9DCD-24E5401A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1667-3A61-4D38-A1CE-135339075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730C-F046-49B3-B208-26A8DD3AD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3301-D566-4961-AEF6-73E7F459964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5EF0-81B3-4BB4-9405-559EE42E7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1A19-C650-44DD-A264-C58BA50C9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8F48-19F2-4A38-823B-27A3945B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hyperlink" Target="mailto:direwensik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hyperlink" Target="mailto:direwensik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81BE2-8E6F-4AC1-B596-330DC42CF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732"/>
            <a:ext cx="12191999" cy="68687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F2C662-EC7C-4E43-A6EF-2A67F25D0638}"/>
              </a:ext>
            </a:extLst>
          </p:cNvPr>
          <p:cNvSpPr/>
          <p:nvPr/>
        </p:nvSpPr>
        <p:spPr>
          <a:xfrm>
            <a:off x="-1" y="-5366"/>
            <a:ext cx="12192000" cy="1197204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ell Gothic Std Black" panose="020B0706020202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31C22-9768-4DCC-9078-3066C3766875}"/>
              </a:ext>
            </a:extLst>
          </p:cNvPr>
          <p:cNvSpPr/>
          <p:nvPr/>
        </p:nvSpPr>
        <p:spPr>
          <a:xfrm>
            <a:off x="12573" y="371057"/>
            <a:ext cx="4600281" cy="509047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879FC9"/>
                </a:solidFill>
                <a:latin typeface="Bell Gothic Std Black" panose="020B0706020202040204" pitchFamily="34" charset="0"/>
              </a:rPr>
              <a:t>Home</a:t>
            </a:r>
            <a:r>
              <a:rPr lang="en-US" sz="2000" dirty="0">
                <a:latin typeface="Bell Gothic Std Black" panose="020B0706020202040204" pitchFamily="34" charset="0"/>
              </a:rPr>
              <a:t>	     Anime-list        Contact </a:t>
            </a:r>
          </a:p>
          <a:p>
            <a:pPr algn="ctr"/>
            <a:endParaRPr lang="en-US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3A958F24-A28A-4CE2-AE56-009036F73FEE}"/>
              </a:ext>
            </a:extLst>
          </p:cNvPr>
          <p:cNvSpPr/>
          <p:nvPr/>
        </p:nvSpPr>
        <p:spPr>
          <a:xfrm>
            <a:off x="245098" y="2220667"/>
            <a:ext cx="7588577" cy="2445602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4D5FA-3C97-470B-AF01-1913C0DF7A7C}"/>
              </a:ext>
            </a:extLst>
          </p:cNvPr>
          <p:cNvSpPr/>
          <p:nvPr/>
        </p:nvSpPr>
        <p:spPr>
          <a:xfrm>
            <a:off x="1250699" y="2460396"/>
            <a:ext cx="5423478" cy="968604"/>
          </a:xfrm>
          <a:prstGeom prst="rect">
            <a:avLst/>
          </a:prstGeom>
          <a:solidFill>
            <a:srgbClr val="879FC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ell Gothic Std Black" panose="020B0706020202040204" pitchFamily="34" charset="0"/>
              </a:rPr>
              <a:t>Welcome to Anime Connoiseur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CCBC4-840C-4AF7-9301-DDEBD62DA707}"/>
              </a:ext>
            </a:extLst>
          </p:cNvPr>
          <p:cNvSpPr/>
          <p:nvPr/>
        </p:nvSpPr>
        <p:spPr>
          <a:xfrm>
            <a:off x="1049555" y="3593969"/>
            <a:ext cx="5825765" cy="867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“”Add the purpose of creating this create “”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22335B-2886-4D15-8A78-7E0D64A4C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97" y="1541032"/>
            <a:ext cx="3407612" cy="44552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76A0D5-4E57-4EFC-9488-E5F7DE6B5F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61" y="-67092"/>
            <a:ext cx="1536568" cy="135856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70C31A6-AADB-45DE-A591-0B03D76DEAF3}"/>
              </a:ext>
            </a:extLst>
          </p:cNvPr>
          <p:cNvSpPr/>
          <p:nvPr/>
        </p:nvSpPr>
        <p:spPr>
          <a:xfrm>
            <a:off x="2988297" y="5046348"/>
            <a:ext cx="2978870" cy="1385740"/>
          </a:xfrm>
          <a:prstGeom prst="rightArrow">
            <a:avLst/>
          </a:prstGeom>
          <a:solidFill>
            <a:srgbClr val="879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EXPLORE</a:t>
            </a:r>
          </a:p>
        </p:txBody>
      </p:sp>
    </p:spTree>
    <p:extLst>
      <p:ext uri="{BB962C8B-B14F-4D97-AF65-F5344CB8AC3E}">
        <p14:creationId xmlns:p14="http://schemas.microsoft.com/office/powerpoint/2010/main" val="158827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BC41F9-4D50-4605-9F00-EC47BE4B2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732"/>
            <a:ext cx="5307291" cy="6868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3ACF3-B980-4185-A6E7-9906337208BD}"/>
              </a:ext>
            </a:extLst>
          </p:cNvPr>
          <p:cNvSpPr/>
          <p:nvPr/>
        </p:nvSpPr>
        <p:spPr>
          <a:xfrm>
            <a:off x="-1" y="-5366"/>
            <a:ext cx="5307291" cy="1197204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ell Gothic Std Black" panose="020B0706020202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B05A8-AB0A-4AAE-8C48-DABE9BC41F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0" y="0"/>
            <a:ext cx="1222303" cy="119720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4E4670-0329-4267-AEB0-70D8BD1D68A0}"/>
              </a:ext>
            </a:extLst>
          </p:cNvPr>
          <p:cNvSpPr/>
          <p:nvPr/>
        </p:nvSpPr>
        <p:spPr>
          <a:xfrm>
            <a:off x="4590854" y="498968"/>
            <a:ext cx="235670" cy="9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ED1E21-DA14-478F-856E-E4E0F12F2737}"/>
              </a:ext>
            </a:extLst>
          </p:cNvPr>
          <p:cNvSpPr/>
          <p:nvPr/>
        </p:nvSpPr>
        <p:spPr>
          <a:xfrm>
            <a:off x="4590854" y="709500"/>
            <a:ext cx="235670" cy="9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44D47A-E8AE-4BCC-8286-AF7176BF6F5A}"/>
              </a:ext>
            </a:extLst>
          </p:cNvPr>
          <p:cNvSpPr/>
          <p:nvPr/>
        </p:nvSpPr>
        <p:spPr>
          <a:xfrm>
            <a:off x="4590854" y="872898"/>
            <a:ext cx="235670" cy="94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1B1141-BAA9-4DDF-8C4A-937EFDF9EDD9}"/>
              </a:ext>
            </a:extLst>
          </p:cNvPr>
          <p:cNvSpPr/>
          <p:nvPr/>
        </p:nvSpPr>
        <p:spPr>
          <a:xfrm>
            <a:off x="-2" y="1191838"/>
            <a:ext cx="5307290" cy="2017335"/>
          </a:xfrm>
          <a:prstGeom prst="roundRect">
            <a:avLst/>
          </a:prstGeom>
          <a:solidFill>
            <a:srgbClr val="90B1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4EE8A-48B2-47AE-8D16-394211DD6D2F}"/>
              </a:ext>
            </a:extLst>
          </p:cNvPr>
          <p:cNvSpPr/>
          <p:nvPr/>
        </p:nvSpPr>
        <p:spPr>
          <a:xfrm>
            <a:off x="0" y="1299460"/>
            <a:ext cx="5307288" cy="497265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A4C34-C44B-4BB8-AE98-16914685ED89}"/>
              </a:ext>
            </a:extLst>
          </p:cNvPr>
          <p:cNvSpPr/>
          <p:nvPr/>
        </p:nvSpPr>
        <p:spPr>
          <a:xfrm>
            <a:off x="0" y="1973671"/>
            <a:ext cx="5307288" cy="476186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ANIME-LIST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207198-90E3-4E37-9744-9A82C90464B2}"/>
              </a:ext>
            </a:extLst>
          </p:cNvPr>
          <p:cNvSpPr/>
          <p:nvPr/>
        </p:nvSpPr>
        <p:spPr>
          <a:xfrm>
            <a:off x="0" y="2643892"/>
            <a:ext cx="5307288" cy="384734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5B96FAE4-0513-4636-A55E-891B67C1EA6C}"/>
              </a:ext>
            </a:extLst>
          </p:cNvPr>
          <p:cNvSpPr/>
          <p:nvPr/>
        </p:nvSpPr>
        <p:spPr>
          <a:xfrm>
            <a:off x="603317" y="3533877"/>
            <a:ext cx="4345756" cy="1608708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A9594-AE98-489E-976D-76DA39445C9E}"/>
              </a:ext>
            </a:extLst>
          </p:cNvPr>
          <p:cNvSpPr/>
          <p:nvPr/>
        </p:nvSpPr>
        <p:spPr>
          <a:xfrm>
            <a:off x="804456" y="3597243"/>
            <a:ext cx="3698374" cy="5388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ell Gothic Std Black" panose="020B0706020202040204" pitchFamily="34" charset="0"/>
              </a:rPr>
              <a:t>Welcome to Anime Connoiseur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5FFF-09A8-47A3-A87E-9BA971A6F823}"/>
              </a:ext>
            </a:extLst>
          </p:cNvPr>
          <p:cNvSpPr/>
          <p:nvPr/>
        </p:nvSpPr>
        <p:spPr>
          <a:xfrm>
            <a:off x="724331" y="4126583"/>
            <a:ext cx="3984358" cy="867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“”Add the purpose of creating this create “”</a:t>
            </a:r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3B9E0D89-C166-42D1-A388-E3894EFEFCDF}"/>
              </a:ext>
            </a:extLst>
          </p:cNvPr>
          <p:cNvSpPr/>
          <p:nvPr/>
        </p:nvSpPr>
        <p:spPr>
          <a:xfrm>
            <a:off x="1990058" y="5254658"/>
            <a:ext cx="1327170" cy="1133573"/>
          </a:xfrm>
          <a:prstGeom prst="heart">
            <a:avLst/>
          </a:prstGeom>
          <a:solidFill>
            <a:srgbClr val="90B1CF"/>
          </a:solidFill>
          <a:ln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ell Gothic Std Black" panose="020B0706020202040204" pitchFamily="34" charset="0"/>
              </a:rPr>
              <a:t>Let’s explore</a:t>
            </a:r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3DD06456-8D9F-4705-A6A6-B498EEEB60C3}"/>
              </a:ext>
            </a:extLst>
          </p:cNvPr>
          <p:cNvSpPr/>
          <p:nvPr/>
        </p:nvSpPr>
        <p:spPr>
          <a:xfrm>
            <a:off x="7663992" y="2685068"/>
            <a:ext cx="3657600" cy="641023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SCREEN SIZE</a:t>
            </a:r>
          </a:p>
        </p:txBody>
      </p:sp>
    </p:spTree>
    <p:extLst>
      <p:ext uri="{BB962C8B-B14F-4D97-AF65-F5344CB8AC3E}">
        <p14:creationId xmlns:p14="http://schemas.microsoft.com/office/powerpoint/2010/main" val="12276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5B1D87-5F62-4042-815C-ECDF91E9C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CA47A865-7298-42E3-97FA-544272CA7D72}"/>
              </a:ext>
            </a:extLst>
          </p:cNvPr>
          <p:cNvSpPr/>
          <p:nvPr/>
        </p:nvSpPr>
        <p:spPr>
          <a:xfrm>
            <a:off x="744718" y="988239"/>
            <a:ext cx="4100660" cy="3148553"/>
          </a:xfrm>
          <a:prstGeom prst="snip2DiagRect">
            <a:avLst/>
          </a:prstGeom>
          <a:solidFill>
            <a:srgbClr val="90B1CF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5C3FE6-6B57-4F6D-BB05-E1A09B8343E3}"/>
              </a:ext>
            </a:extLst>
          </p:cNvPr>
          <p:cNvSpPr/>
          <p:nvPr/>
        </p:nvSpPr>
        <p:spPr>
          <a:xfrm>
            <a:off x="0" y="5062194"/>
            <a:ext cx="12192000" cy="1783230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8B99A-4563-455B-98D9-0D1FDAA9D183}"/>
              </a:ext>
            </a:extLst>
          </p:cNvPr>
          <p:cNvSpPr/>
          <p:nvPr/>
        </p:nvSpPr>
        <p:spPr>
          <a:xfrm>
            <a:off x="1027522" y="1282045"/>
            <a:ext cx="3374796" cy="669303"/>
          </a:xfrm>
          <a:prstGeom prst="rect">
            <a:avLst/>
          </a:prstGeom>
          <a:solidFill>
            <a:srgbClr val="27272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still watch anime in these websites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5349C79-AB29-4B70-A1CE-F37D7C82FC7B}"/>
              </a:ext>
            </a:extLst>
          </p:cNvPr>
          <p:cNvSpPr/>
          <p:nvPr/>
        </p:nvSpPr>
        <p:spPr>
          <a:xfrm>
            <a:off x="1027522" y="2379481"/>
            <a:ext cx="3374796" cy="1480008"/>
          </a:xfrm>
          <a:prstGeom prst="snip2Diag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Anime pahe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Anime pahe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Anime pahe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Anime pahe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14943-31CF-45AF-8FD8-AA9701612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8" y="1106952"/>
            <a:ext cx="4310890" cy="3955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F0A77-9232-4A04-A3CD-237BA8ED00CE}"/>
              </a:ext>
            </a:extLst>
          </p:cNvPr>
          <p:cNvSpPr/>
          <p:nvPr/>
        </p:nvSpPr>
        <p:spPr>
          <a:xfrm>
            <a:off x="3718876" y="5329479"/>
            <a:ext cx="4967924" cy="34761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new beginner web-developer from Myanmar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144631-E137-4A16-8244-FBF898B2F209}"/>
              </a:ext>
            </a:extLst>
          </p:cNvPr>
          <p:cNvSpPr/>
          <p:nvPr/>
        </p:nvSpPr>
        <p:spPr>
          <a:xfrm>
            <a:off x="4402318" y="5940060"/>
            <a:ext cx="4058238" cy="642402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hlinkClick r:id="rId4"/>
              </a:rPr>
              <a:t>direwensik@gmail.com</a:t>
            </a:r>
            <a:r>
              <a:rPr lang="en-US" dirty="0"/>
              <a:t>  | 09-793169976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7B2EB-2336-4899-A32B-F69D4937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88" y="4973336"/>
            <a:ext cx="1892120" cy="18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2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93FF2-AAAA-4160-99A5-7AE62209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65889" cy="6858000"/>
          </a:xfrm>
          <a:prstGeom prst="rect">
            <a:avLst/>
          </a:prstGeom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CE2B3FA-FC74-43F7-96C9-5AF3663F01C0}"/>
              </a:ext>
            </a:extLst>
          </p:cNvPr>
          <p:cNvSpPr/>
          <p:nvPr/>
        </p:nvSpPr>
        <p:spPr>
          <a:xfrm>
            <a:off x="631596" y="384924"/>
            <a:ext cx="3478490" cy="2773056"/>
          </a:xfrm>
          <a:prstGeom prst="snip2DiagRect">
            <a:avLst/>
          </a:prstGeom>
          <a:solidFill>
            <a:srgbClr val="90B1CF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3975F-2D20-4209-88C7-5CE297DB9182}"/>
              </a:ext>
            </a:extLst>
          </p:cNvPr>
          <p:cNvSpPr/>
          <p:nvPr/>
        </p:nvSpPr>
        <p:spPr>
          <a:xfrm>
            <a:off x="952108" y="537328"/>
            <a:ext cx="2648932" cy="603316"/>
          </a:xfrm>
          <a:prstGeom prst="rect">
            <a:avLst/>
          </a:prstGeom>
          <a:solidFill>
            <a:srgbClr val="27272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still watch anime in these websites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7122E20-72D7-4F24-A8C4-945DE31B14DA}"/>
              </a:ext>
            </a:extLst>
          </p:cNvPr>
          <p:cNvSpPr/>
          <p:nvPr/>
        </p:nvSpPr>
        <p:spPr>
          <a:xfrm>
            <a:off x="1346990" y="1516293"/>
            <a:ext cx="2047701" cy="1439159"/>
          </a:xfrm>
          <a:prstGeom prst="snip2Diag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Anime pahe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Anime pahe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Anime pahe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Anime pahe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7E2256-D03E-4DD2-BB3B-B3EDC98F4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94" y="3011345"/>
            <a:ext cx="2661592" cy="43240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E26B01-DE90-40DF-A58B-DF24F42F0B83}"/>
              </a:ext>
            </a:extLst>
          </p:cNvPr>
          <p:cNvSpPr/>
          <p:nvPr/>
        </p:nvSpPr>
        <p:spPr>
          <a:xfrm>
            <a:off x="0" y="5495826"/>
            <a:ext cx="5165889" cy="1349597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57ABF8-40D2-43EE-8A4B-BC981A511EAE}"/>
              </a:ext>
            </a:extLst>
          </p:cNvPr>
          <p:cNvSpPr/>
          <p:nvPr/>
        </p:nvSpPr>
        <p:spPr>
          <a:xfrm>
            <a:off x="742360" y="5597372"/>
            <a:ext cx="3681165" cy="2653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new beginner web-developer from Myanmar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099363-ACD7-44F2-9E68-4D91E5B147DF}"/>
              </a:ext>
            </a:extLst>
          </p:cNvPr>
          <p:cNvSpPr/>
          <p:nvPr/>
        </p:nvSpPr>
        <p:spPr>
          <a:xfrm>
            <a:off x="874335" y="5915227"/>
            <a:ext cx="3235751" cy="34613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hlinkClick r:id="rId4"/>
              </a:rPr>
              <a:t>direwensik@gmail.com</a:t>
            </a:r>
            <a:r>
              <a:rPr lang="en-US" sz="1400" dirty="0"/>
              <a:t>  | 09-793169976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23912-CFA5-47AD-AD9B-9082E2E58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81" y="6146276"/>
            <a:ext cx="1041122" cy="794416"/>
          </a:xfrm>
          <a:prstGeom prst="rect">
            <a:avLst/>
          </a:prstGeom>
        </p:spPr>
      </p:pic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E3C3EDBB-C784-4659-9331-E47C238BA986}"/>
              </a:ext>
            </a:extLst>
          </p:cNvPr>
          <p:cNvSpPr/>
          <p:nvPr/>
        </p:nvSpPr>
        <p:spPr>
          <a:xfrm>
            <a:off x="7324627" y="2516957"/>
            <a:ext cx="3657600" cy="641023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SCREEN SIZE</a:t>
            </a:r>
          </a:p>
        </p:txBody>
      </p:sp>
    </p:spTree>
    <p:extLst>
      <p:ext uri="{BB962C8B-B14F-4D97-AF65-F5344CB8AC3E}">
        <p14:creationId xmlns:p14="http://schemas.microsoft.com/office/powerpoint/2010/main" val="173936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DD9F4-D776-4A7B-9375-FA01404B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CF9C1A-0452-465B-8CED-2CD5BD60F596}"/>
              </a:ext>
            </a:extLst>
          </p:cNvPr>
          <p:cNvSpPr/>
          <p:nvPr/>
        </p:nvSpPr>
        <p:spPr>
          <a:xfrm>
            <a:off x="-1" y="-5366"/>
            <a:ext cx="12192000" cy="1197204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ell Gothic Std Black" panose="020B0706020202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BB0C7-382A-4A6F-8188-CA0A4C8FC6EA}"/>
              </a:ext>
            </a:extLst>
          </p:cNvPr>
          <p:cNvSpPr/>
          <p:nvPr/>
        </p:nvSpPr>
        <p:spPr>
          <a:xfrm>
            <a:off x="97415" y="474752"/>
            <a:ext cx="4600281" cy="509047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ll Gothic Std Black" panose="020B0706020202040204" pitchFamily="34" charset="0"/>
              </a:rPr>
              <a:t>Home	     Anime-list        Contact </a:t>
            </a:r>
          </a:p>
          <a:p>
            <a:pPr algn="ctr"/>
            <a:endParaRPr lang="en-US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2E941AB-7989-4345-A0C2-90D05AD71488}"/>
              </a:ext>
            </a:extLst>
          </p:cNvPr>
          <p:cNvSpPr/>
          <p:nvPr/>
        </p:nvSpPr>
        <p:spPr>
          <a:xfrm>
            <a:off x="4795111" y="418025"/>
            <a:ext cx="2978869" cy="350421"/>
          </a:xfrm>
          <a:prstGeom prst="round2Same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6D9F0-4B0D-4651-AC69-C7E91EDD54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61" y="-67092"/>
            <a:ext cx="1536568" cy="135856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0BF98F-B643-4FFC-BD59-98B0B3106360}"/>
              </a:ext>
            </a:extLst>
          </p:cNvPr>
          <p:cNvSpPr/>
          <p:nvPr/>
        </p:nvSpPr>
        <p:spPr>
          <a:xfrm>
            <a:off x="8397736" y="474751"/>
            <a:ext cx="1536568" cy="350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ANIME GENRES</a:t>
            </a: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218C3357-7DC3-422A-A674-30A781E1FAD0}"/>
              </a:ext>
            </a:extLst>
          </p:cNvPr>
          <p:cNvSpPr/>
          <p:nvPr/>
        </p:nvSpPr>
        <p:spPr>
          <a:xfrm>
            <a:off x="9724522" y="573018"/>
            <a:ext cx="139855" cy="156257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A7E81-AB34-46DE-B16F-D5BE15255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7" y="2618695"/>
            <a:ext cx="2265576" cy="3401767"/>
          </a:xfrm>
          <a:prstGeom prst="rect">
            <a:avLst/>
          </a:prstGeom>
        </p:spPr>
      </p:pic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91E6A4-94AC-4DB0-BA7E-46D3533AA474}"/>
              </a:ext>
            </a:extLst>
          </p:cNvPr>
          <p:cNvSpPr/>
          <p:nvPr/>
        </p:nvSpPr>
        <p:spPr>
          <a:xfrm>
            <a:off x="4166648" y="1442301"/>
            <a:ext cx="3516198" cy="763571"/>
          </a:xfrm>
          <a:prstGeom prst="flowChartAlternateProcess">
            <a:avLst/>
          </a:prstGeom>
          <a:solidFill>
            <a:srgbClr val="879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2B2B2B"/>
                </a:solidFill>
              </a:rPr>
              <a:t>ACTION ANIME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83F188-D835-4F6F-8516-9BE8B9B04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88" y="2618695"/>
            <a:ext cx="2265576" cy="3401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57AD49-18A9-41BC-B272-85BD25B4B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47" y="2618695"/>
            <a:ext cx="2265576" cy="3401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1E8EF7-6F69-4347-98D5-2E3F6B476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58" y="2618695"/>
            <a:ext cx="2265576" cy="34017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B6FF85A0-9775-44A6-A4DF-84C5C583FAF3}"/>
              </a:ext>
            </a:extLst>
          </p:cNvPr>
          <p:cNvSpPr/>
          <p:nvPr/>
        </p:nvSpPr>
        <p:spPr>
          <a:xfrm>
            <a:off x="527900" y="6231118"/>
            <a:ext cx="2337847" cy="4901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A3A"/>
                </a:solidFill>
              </a:rPr>
              <a:t>GO &amp; WATCH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2C4676-33A1-447A-A18E-C048337737E7}"/>
              </a:ext>
            </a:extLst>
          </p:cNvPr>
          <p:cNvSpPr/>
          <p:nvPr/>
        </p:nvSpPr>
        <p:spPr>
          <a:xfrm>
            <a:off x="9724522" y="6194134"/>
            <a:ext cx="2337847" cy="4901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A3A"/>
                </a:solidFill>
              </a:rPr>
              <a:t>GO &amp; WATCH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A0BE4A-BEFE-4F37-B252-82937857157D}"/>
              </a:ext>
            </a:extLst>
          </p:cNvPr>
          <p:cNvSpPr/>
          <p:nvPr/>
        </p:nvSpPr>
        <p:spPr>
          <a:xfrm>
            <a:off x="6513922" y="6194878"/>
            <a:ext cx="2337847" cy="4901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A3A"/>
                </a:solidFill>
              </a:rPr>
              <a:t>GO &amp; WATCH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E837D0-668F-4461-87CB-F384FCEC078C}"/>
              </a:ext>
            </a:extLst>
          </p:cNvPr>
          <p:cNvSpPr/>
          <p:nvPr/>
        </p:nvSpPr>
        <p:spPr>
          <a:xfrm>
            <a:off x="3503627" y="6226730"/>
            <a:ext cx="2337847" cy="4901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A3A"/>
                </a:solidFill>
              </a:rPr>
              <a:t>GO &amp; WATCH</a:t>
            </a:r>
          </a:p>
        </p:txBody>
      </p:sp>
    </p:spTree>
    <p:extLst>
      <p:ext uri="{BB962C8B-B14F-4D97-AF65-F5344CB8AC3E}">
        <p14:creationId xmlns:p14="http://schemas.microsoft.com/office/powerpoint/2010/main" val="217216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1B5463-3079-432C-B1E7-E9FF2EC8D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15"/>
            <a:ext cx="846527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6B1365-D90A-4FA1-8DF5-04CC197AD216}"/>
              </a:ext>
            </a:extLst>
          </p:cNvPr>
          <p:cNvSpPr/>
          <p:nvPr/>
        </p:nvSpPr>
        <p:spPr>
          <a:xfrm>
            <a:off x="-1" y="-5366"/>
            <a:ext cx="8465270" cy="995180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ell Gothic Std Black" panose="020B0706020202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6D304-501D-4C80-8384-2F4BFEDA5DF1}"/>
              </a:ext>
            </a:extLst>
          </p:cNvPr>
          <p:cNvSpPr/>
          <p:nvPr/>
        </p:nvSpPr>
        <p:spPr>
          <a:xfrm>
            <a:off x="-2" y="583810"/>
            <a:ext cx="3720440" cy="194551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ell Gothic Std Black" panose="020B0706020202040204" pitchFamily="34" charset="0"/>
              </a:rPr>
              <a:t>Home	     Anime-list        Contact </a:t>
            </a:r>
          </a:p>
          <a:p>
            <a:pPr algn="ctr"/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45A06CD-DD66-4881-A159-DB55464E34D1}"/>
              </a:ext>
            </a:extLst>
          </p:cNvPr>
          <p:cNvSpPr/>
          <p:nvPr/>
        </p:nvSpPr>
        <p:spPr>
          <a:xfrm>
            <a:off x="3824150" y="330664"/>
            <a:ext cx="2978869" cy="350421"/>
          </a:xfrm>
          <a:prstGeom prst="round2Same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SEARCH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0D9BAF-E951-4591-85C2-195D460A2056}"/>
              </a:ext>
            </a:extLst>
          </p:cNvPr>
          <p:cNvSpPr/>
          <p:nvPr/>
        </p:nvSpPr>
        <p:spPr>
          <a:xfrm>
            <a:off x="7035550" y="409811"/>
            <a:ext cx="1197187" cy="25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ANIME GENRES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CBC995CA-07B1-4846-B5E7-CFB85397865A}"/>
              </a:ext>
            </a:extLst>
          </p:cNvPr>
          <p:cNvSpPr/>
          <p:nvPr/>
        </p:nvSpPr>
        <p:spPr>
          <a:xfrm>
            <a:off x="9162854" y="583810"/>
            <a:ext cx="2639505" cy="8396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TABLET SCREEN SIZE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5BE1BD85-9D5E-4A9E-8465-3FC81F79F0C4}"/>
              </a:ext>
            </a:extLst>
          </p:cNvPr>
          <p:cNvSpPr/>
          <p:nvPr/>
        </p:nvSpPr>
        <p:spPr>
          <a:xfrm>
            <a:off x="9162854" y="2485668"/>
            <a:ext cx="2639505" cy="839637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HIDDEN-LOGO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047B74D3-F693-499C-9E19-FF6D92AF5965}"/>
              </a:ext>
            </a:extLst>
          </p:cNvPr>
          <p:cNvSpPr/>
          <p:nvPr/>
        </p:nvSpPr>
        <p:spPr>
          <a:xfrm>
            <a:off x="2658360" y="1245063"/>
            <a:ext cx="2868902" cy="763571"/>
          </a:xfrm>
          <a:prstGeom prst="flowChartAlternateProcess">
            <a:avLst/>
          </a:prstGeom>
          <a:solidFill>
            <a:srgbClr val="879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B2B2B"/>
                </a:solidFill>
              </a:rPr>
              <a:t>ACTION ANIME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16967C-C959-47CC-956B-5DD91B83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98" y="2485667"/>
            <a:ext cx="2343421" cy="35186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854E86-A1EE-43F5-A7F8-D09A9872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9" y="2485666"/>
            <a:ext cx="2343421" cy="35186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5A7695C-892D-4809-AE50-70A943DA1391}"/>
              </a:ext>
            </a:extLst>
          </p:cNvPr>
          <p:cNvSpPr/>
          <p:nvPr/>
        </p:nvSpPr>
        <p:spPr>
          <a:xfrm>
            <a:off x="1144498" y="6260702"/>
            <a:ext cx="2337847" cy="4901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A3A"/>
                </a:solidFill>
              </a:rPr>
              <a:t>GO &amp; WATCH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A25E3-E22E-4C7C-A3B6-E262684E8914}"/>
              </a:ext>
            </a:extLst>
          </p:cNvPr>
          <p:cNvSpPr/>
          <p:nvPr/>
        </p:nvSpPr>
        <p:spPr>
          <a:xfrm>
            <a:off x="5187183" y="6200854"/>
            <a:ext cx="2337847" cy="4901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A3A"/>
                </a:solidFill>
              </a:rPr>
              <a:t>GO &amp; WATCH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5FA7243B-5D5D-4359-BCDD-6B4FE1B33B4E}"/>
              </a:ext>
            </a:extLst>
          </p:cNvPr>
          <p:cNvSpPr/>
          <p:nvPr/>
        </p:nvSpPr>
        <p:spPr>
          <a:xfrm>
            <a:off x="9162853" y="4570563"/>
            <a:ext cx="2639505" cy="839637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COL-SM-6</a:t>
            </a:r>
          </a:p>
        </p:txBody>
      </p:sp>
    </p:spTree>
    <p:extLst>
      <p:ext uri="{BB962C8B-B14F-4D97-AF65-F5344CB8AC3E}">
        <p14:creationId xmlns:p14="http://schemas.microsoft.com/office/powerpoint/2010/main" val="415659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8C6B10-2932-49F7-B602-FABC6754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133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71399F-C12C-41A3-954C-964FFD6DEE23}"/>
              </a:ext>
            </a:extLst>
          </p:cNvPr>
          <p:cNvSpPr/>
          <p:nvPr/>
        </p:nvSpPr>
        <p:spPr>
          <a:xfrm>
            <a:off x="0" y="0"/>
            <a:ext cx="5021337" cy="995180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ell Gothic Std Black" panose="020B0706020202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A619D8-ADA4-4E55-92A0-08141EB18D19}"/>
              </a:ext>
            </a:extLst>
          </p:cNvPr>
          <p:cNvSpPr/>
          <p:nvPr/>
        </p:nvSpPr>
        <p:spPr>
          <a:xfrm>
            <a:off x="1436029" y="370871"/>
            <a:ext cx="1197187" cy="25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ANIME GENRES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FFD0D6-4CC3-4315-812C-64FA1332E18C}"/>
              </a:ext>
            </a:extLst>
          </p:cNvPr>
          <p:cNvSpPr/>
          <p:nvPr/>
        </p:nvSpPr>
        <p:spPr>
          <a:xfrm>
            <a:off x="6438508" y="680583"/>
            <a:ext cx="2639505" cy="8396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SCREEN SIZE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8559B986-3BFA-416D-AE98-520EF12F026C}"/>
              </a:ext>
            </a:extLst>
          </p:cNvPr>
          <p:cNvSpPr/>
          <p:nvPr/>
        </p:nvSpPr>
        <p:spPr>
          <a:xfrm>
            <a:off x="6438508" y="2589363"/>
            <a:ext cx="2639505" cy="839637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COL-SM-12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FA2AF52-A0D7-44C7-9B83-7198DF8F5B9E}"/>
              </a:ext>
            </a:extLst>
          </p:cNvPr>
          <p:cNvSpPr/>
          <p:nvPr/>
        </p:nvSpPr>
        <p:spPr>
          <a:xfrm>
            <a:off x="955248" y="1116423"/>
            <a:ext cx="2868902" cy="763571"/>
          </a:xfrm>
          <a:prstGeom prst="flowChartAlternateProcess">
            <a:avLst/>
          </a:prstGeom>
          <a:solidFill>
            <a:srgbClr val="879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B2B2B"/>
                </a:solidFill>
              </a:rPr>
              <a:t>ACTION ANIME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F22733-B665-490D-ADE0-CF380F191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98" y="2485667"/>
            <a:ext cx="2343421" cy="35186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9763051-875E-44EF-9514-02B6CF65E179}"/>
              </a:ext>
            </a:extLst>
          </p:cNvPr>
          <p:cNvSpPr/>
          <p:nvPr/>
        </p:nvSpPr>
        <p:spPr>
          <a:xfrm>
            <a:off x="1144498" y="6260702"/>
            <a:ext cx="2337847" cy="49019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A3A"/>
                </a:solidFill>
              </a:rPr>
              <a:t>GO &amp; WATCH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81DCA-C1D8-4950-BD5E-A1F04EF50FAC}"/>
              </a:ext>
            </a:extLst>
          </p:cNvPr>
          <p:cNvSpPr/>
          <p:nvPr/>
        </p:nvSpPr>
        <p:spPr>
          <a:xfrm>
            <a:off x="197963" y="262741"/>
            <a:ext cx="509047" cy="6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9547A8-3D66-4976-8490-69B8ADFE5D17}"/>
              </a:ext>
            </a:extLst>
          </p:cNvPr>
          <p:cNvSpPr/>
          <p:nvPr/>
        </p:nvSpPr>
        <p:spPr>
          <a:xfrm>
            <a:off x="197962" y="415141"/>
            <a:ext cx="509047" cy="6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DFECA-FB92-41C0-823E-005F480DC710}"/>
              </a:ext>
            </a:extLst>
          </p:cNvPr>
          <p:cNvSpPr/>
          <p:nvPr/>
        </p:nvSpPr>
        <p:spPr>
          <a:xfrm>
            <a:off x="197961" y="556820"/>
            <a:ext cx="509047" cy="6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542F97-1A22-42BA-B6E7-3D1EE49A0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13" y="13238"/>
            <a:ext cx="1229609" cy="10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65A0C4-E296-4CFE-B20E-972A6242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B4D381-1ED0-4EE9-8330-1F5241279950}"/>
              </a:ext>
            </a:extLst>
          </p:cNvPr>
          <p:cNvSpPr/>
          <p:nvPr/>
        </p:nvSpPr>
        <p:spPr>
          <a:xfrm>
            <a:off x="-1" y="-5366"/>
            <a:ext cx="12192000" cy="1197204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ell Gothic Std Black" panose="020B0706020202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D5B6A-388A-4DB8-B270-D76486E78FA2}"/>
              </a:ext>
            </a:extLst>
          </p:cNvPr>
          <p:cNvSpPr/>
          <p:nvPr/>
        </p:nvSpPr>
        <p:spPr>
          <a:xfrm>
            <a:off x="7230358" y="520504"/>
            <a:ext cx="4600281" cy="509047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ll Gothic Std Black" panose="020B0706020202040204" pitchFamily="34" charset="0"/>
              </a:rPr>
              <a:t>Home	     Anime-list        </a:t>
            </a:r>
            <a:r>
              <a:rPr lang="en-US" sz="2000" dirty="0">
                <a:solidFill>
                  <a:srgbClr val="879FC9"/>
                </a:solidFill>
                <a:latin typeface="Bell Gothic Std Black" panose="020B0706020202040204" pitchFamily="34" charset="0"/>
              </a:rPr>
              <a:t>Contact</a:t>
            </a:r>
            <a:r>
              <a:rPr lang="en-US" sz="2000" dirty="0">
                <a:latin typeface="Bell Gothic Std Black" panose="020B0706020202040204" pitchFamily="34" charset="0"/>
              </a:rPr>
              <a:t> 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E859D-5A7D-480B-A331-7235970EAA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" y="-87597"/>
            <a:ext cx="1536568" cy="1358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1B3832-04DD-4A40-A897-E69EF6F37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9" y="2103760"/>
            <a:ext cx="3621612" cy="47542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A8A9BE-6B2F-4EF2-B508-EB9095C5B163}"/>
              </a:ext>
            </a:extLst>
          </p:cNvPr>
          <p:cNvSpPr/>
          <p:nvPr/>
        </p:nvSpPr>
        <p:spPr>
          <a:xfrm>
            <a:off x="4873659" y="1291471"/>
            <a:ext cx="6513920" cy="5344999"/>
          </a:xfrm>
          <a:prstGeom prst="rect">
            <a:avLst/>
          </a:prstGeom>
          <a:solidFill>
            <a:srgbClr val="879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7CC217B-C628-465C-9076-52A6034FBFE5}"/>
              </a:ext>
            </a:extLst>
          </p:cNvPr>
          <p:cNvSpPr/>
          <p:nvPr/>
        </p:nvSpPr>
        <p:spPr>
          <a:xfrm>
            <a:off x="6202837" y="2094890"/>
            <a:ext cx="3113988" cy="312667"/>
          </a:xfrm>
          <a:prstGeom prst="roundRect">
            <a:avLst/>
          </a:prstGeom>
          <a:solidFill>
            <a:srgbClr val="2B2B2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18693-C148-4B5A-9229-86FD5711A3EC}"/>
              </a:ext>
            </a:extLst>
          </p:cNvPr>
          <p:cNvSpPr/>
          <p:nvPr/>
        </p:nvSpPr>
        <p:spPr>
          <a:xfrm>
            <a:off x="6202837" y="3040128"/>
            <a:ext cx="3113988" cy="312667"/>
          </a:xfrm>
          <a:prstGeom prst="roundRect">
            <a:avLst/>
          </a:prstGeom>
          <a:solidFill>
            <a:srgbClr val="2B2B2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724CF26C-04B4-4B69-A9F6-1CD2089011E2}"/>
              </a:ext>
            </a:extLst>
          </p:cNvPr>
          <p:cNvSpPr/>
          <p:nvPr/>
        </p:nvSpPr>
        <p:spPr>
          <a:xfrm>
            <a:off x="5863471" y="1388824"/>
            <a:ext cx="3421930" cy="435585"/>
          </a:xfrm>
          <a:prstGeom prst="snip2SameRect">
            <a:avLst/>
          </a:prstGeom>
          <a:solidFill>
            <a:srgbClr val="2B2B2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WANNA CONTACT ME 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F533A2-4BE6-462A-9811-226B971D2685}"/>
              </a:ext>
            </a:extLst>
          </p:cNvPr>
          <p:cNvSpPr/>
          <p:nvPr/>
        </p:nvSpPr>
        <p:spPr>
          <a:xfrm>
            <a:off x="6202837" y="4053526"/>
            <a:ext cx="3113988" cy="2422688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398DD-4B15-496C-9BA9-FE06146AE5EA}"/>
              </a:ext>
            </a:extLst>
          </p:cNvPr>
          <p:cNvSpPr/>
          <p:nvPr/>
        </p:nvSpPr>
        <p:spPr>
          <a:xfrm>
            <a:off x="9737889" y="1583703"/>
            <a:ext cx="1432874" cy="48925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SEND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5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8F849-0268-47B7-AD40-F76FA8A9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76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F26C1-BD91-4D7F-AC19-065C29AD7550}"/>
              </a:ext>
            </a:extLst>
          </p:cNvPr>
          <p:cNvSpPr/>
          <p:nvPr/>
        </p:nvSpPr>
        <p:spPr>
          <a:xfrm>
            <a:off x="3412502" y="443062"/>
            <a:ext cx="4204355" cy="76357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76200">
            <a:solidFill>
              <a:srgbClr val="FF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ll Gothic Std Black" panose="020B0706020202040204" pitchFamily="34" charset="0"/>
              </a:rPr>
              <a:t>ARE U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F271-E461-42C1-9CB7-8624FCF04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7" y="1461155"/>
            <a:ext cx="1047423" cy="1602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61F60-C203-43EF-90D8-36884A57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28" y="4455732"/>
            <a:ext cx="1047423" cy="1602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8113A-E194-4B46-A2A7-AD8A2AA9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55" y="4452582"/>
            <a:ext cx="1047423" cy="1602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4F16C-7E6C-4400-84DA-6184C351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09" y="4455730"/>
            <a:ext cx="1047423" cy="1602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79A8E-E495-4C16-A443-F4C53A9A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77" y="4452582"/>
            <a:ext cx="1047423" cy="1602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3F83C8-6384-4B31-9D4E-718579AAA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488" y="1461154"/>
            <a:ext cx="1047423" cy="160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25D483-CFCD-432B-BED9-622E54772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9" y="4455731"/>
            <a:ext cx="1047423" cy="1602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29BDBF-47AE-45DB-B85F-45E33F7AB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57" y="4554913"/>
            <a:ext cx="1047423" cy="1602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AB5C32-DC04-4EA2-AC2D-C937A748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34" y="1496699"/>
            <a:ext cx="1047423" cy="16025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3F4021-B2A4-41B9-AC32-4ADF54F1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56" y="1408128"/>
            <a:ext cx="1047423" cy="16025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49F9F5-51B7-4BD1-B598-E598620CD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72" y="1408127"/>
            <a:ext cx="1047423" cy="1602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C86572-882B-42EB-BDD7-AE39C332C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14" y="1445051"/>
            <a:ext cx="1047423" cy="1602557"/>
          </a:xfrm>
          <a:prstGeom prst="rect">
            <a:avLst/>
          </a:prstGeom>
        </p:spPr>
      </p:pic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D09D8635-7B4D-454D-94AA-67D3025AD5A6}"/>
              </a:ext>
            </a:extLst>
          </p:cNvPr>
          <p:cNvSpPr/>
          <p:nvPr/>
        </p:nvSpPr>
        <p:spPr>
          <a:xfrm>
            <a:off x="381569" y="3242821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48041336-0FEA-49D6-9224-85B890955ADE}"/>
              </a:ext>
            </a:extLst>
          </p:cNvPr>
          <p:cNvSpPr/>
          <p:nvPr/>
        </p:nvSpPr>
        <p:spPr>
          <a:xfrm>
            <a:off x="10391480" y="3264024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03C0188-1395-4E50-80AD-9AC1D770B28B}"/>
              </a:ext>
            </a:extLst>
          </p:cNvPr>
          <p:cNvSpPr/>
          <p:nvPr/>
        </p:nvSpPr>
        <p:spPr>
          <a:xfrm>
            <a:off x="8278844" y="3283670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9882123C-1273-479E-84F9-2CE04EFFBDF8}"/>
              </a:ext>
            </a:extLst>
          </p:cNvPr>
          <p:cNvSpPr/>
          <p:nvPr/>
        </p:nvSpPr>
        <p:spPr>
          <a:xfrm>
            <a:off x="6374369" y="3286027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41EDA68C-7649-4AB9-9CA5-0D4CA19C0B18}"/>
              </a:ext>
            </a:extLst>
          </p:cNvPr>
          <p:cNvSpPr/>
          <p:nvPr/>
        </p:nvSpPr>
        <p:spPr>
          <a:xfrm>
            <a:off x="4365689" y="3268738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2786385A-DA1E-4C8A-B5FF-E710CE27DE2B}"/>
              </a:ext>
            </a:extLst>
          </p:cNvPr>
          <p:cNvSpPr/>
          <p:nvPr/>
        </p:nvSpPr>
        <p:spPr>
          <a:xfrm>
            <a:off x="2270289" y="3264025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E71C7B34-D2C5-40AB-A790-926BB299D98A}"/>
              </a:ext>
            </a:extLst>
          </p:cNvPr>
          <p:cNvSpPr/>
          <p:nvPr/>
        </p:nvSpPr>
        <p:spPr>
          <a:xfrm>
            <a:off x="4016393" y="6216975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D68A98B6-83D2-46B5-A92B-1D23DE8314DD}"/>
              </a:ext>
            </a:extLst>
          </p:cNvPr>
          <p:cNvSpPr/>
          <p:nvPr/>
        </p:nvSpPr>
        <p:spPr>
          <a:xfrm>
            <a:off x="6096000" y="6148248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4A2DA70E-BC26-4E00-89C9-C57D06B1BA4F}"/>
              </a:ext>
            </a:extLst>
          </p:cNvPr>
          <p:cNvSpPr/>
          <p:nvPr/>
        </p:nvSpPr>
        <p:spPr>
          <a:xfrm>
            <a:off x="8434524" y="6157470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Diagonal Corners Snipped 27">
            <a:extLst>
              <a:ext uri="{FF2B5EF4-FFF2-40B4-BE49-F238E27FC236}">
                <a16:creationId xmlns:a16="http://schemas.microsoft.com/office/drawing/2014/main" id="{817B9985-EA8A-4347-8DDD-91259C54DE32}"/>
              </a:ext>
            </a:extLst>
          </p:cNvPr>
          <p:cNvSpPr/>
          <p:nvPr/>
        </p:nvSpPr>
        <p:spPr>
          <a:xfrm>
            <a:off x="10484921" y="6157470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6FAC6D61-6D40-4387-B412-0C178A77B646}"/>
              </a:ext>
            </a:extLst>
          </p:cNvPr>
          <p:cNvSpPr/>
          <p:nvPr/>
        </p:nvSpPr>
        <p:spPr>
          <a:xfrm>
            <a:off x="116765" y="6121146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D2AA6190-0F53-4B89-96B5-A019E462F453}"/>
              </a:ext>
            </a:extLst>
          </p:cNvPr>
          <p:cNvSpPr/>
          <p:nvPr/>
        </p:nvSpPr>
        <p:spPr>
          <a:xfrm>
            <a:off x="2066579" y="6121146"/>
            <a:ext cx="1418951" cy="39592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156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Gothic Std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Direwen sik</dc:creator>
  <cp:lastModifiedBy>Direwen sik</cp:lastModifiedBy>
  <cp:revision>27</cp:revision>
  <dcterms:created xsi:type="dcterms:W3CDTF">2020-12-05T09:27:51Z</dcterms:created>
  <dcterms:modified xsi:type="dcterms:W3CDTF">2020-12-13T17:17:48Z</dcterms:modified>
</cp:coreProperties>
</file>