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8/dic.22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8/dic.22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8/dic.22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8/dic.22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8/dic.22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8/dic.22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24595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853</Words>
  <Application>Microsoft Office PowerPoint</Application>
  <PresentationFormat>Panorámica</PresentationFormat>
  <Paragraphs>371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55</cp:revision>
  <dcterms:created xsi:type="dcterms:W3CDTF">2022-11-25T13:13:30Z</dcterms:created>
  <dcterms:modified xsi:type="dcterms:W3CDTF">2022-12-08T04:11:46Z</dcterms:modified>
</cp:coreProperties>
</file>