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74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C8214-F907-4DAE-A149-0E47E3266ECA}" type="doc">
      <dgm:prSet loTypeId="urn:microsoft.com/office/officeart/2005/8/layout/cycle1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D300210-4A3B-4A14-B1B3-1198620F004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9B19AE34-9485-4423-BEC6-521397C0D42B}" type="parTrans" cxnId="{21490D5E-B192-4028-8730-139DE61E4F93}">
      <dgm:prSet/>
      <dgm:spPr/>
      <dgm:t>
        <a:bodyPr/>
        <a:lstStyle/>
        <a:p>
          <a:endParaRPr lang="es-ES"/>
        </a:p>
      </dgm:t>
    </dgm:pt>
    <dgm:pt modelId="{6D57F473-21D5-4E53-AFBB-BD63E4F8E4F3}" type="sibTrans" cxnId="{21490D5E-B192-4028-8730-139DE61E4F93}">
      <dgm:prSet/>
      <dgm:spPr/>
      <dgm:t>
        <a:bodyPr/>
        <a:lstStyle/>
        <a:p>
          <a:endParaRPr lang="es-ES"/>
        </a:p>
      </dgm:t>
    </dgm:pt>
    <dgm:pt modelId="{EC8BC5F5-0B4C-4A65-A87D-5AC432FD2E85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1F00B78A-0483-47B5-89DD-632BBA990E9A}" type="parTrans" cxnId="{62471591-AA29-45A9-97E6-505812B1911C}">
      <dgm:prSet/>
      <dgm:spPr/>
      <dgm:t>
        <a:bodyPr/>
        <a:lstStyle/>
        <a:p>
          <a:endParaRPr lang="es-ES"/>
        </a:p>
      </dgm:t>
    </dgm:pt>
    <dgm:pt modelId="{5211C460-1807-4CD3-9A4B-196A37A51500}" type="sibTrans" cxnId="{62471591-AA29-45A9-97E6-505812B1911C}">
      <dgm:prSet/>
      <dgm:spPr/>
      <dgm:t>
        <a:bodyPr/>
        <a:lstStyle/>
        <a:p>
          <a:endParaRPr lang="es-ES"/>
        </a:p>
      </dgm:t>
    </dgm:pt>
    <dgm:pt modelId="{816AA3F4-462B-440F-AAA1-C7D35989E8E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899AF80A-EF9E-40DC-8E5A-2A5EA4948373}" type="parTrans" cxnId="{94383023-8BB2-4BB0-9B44-5BF52A14A42D}">
      <dgm:prSet/>
      <dgm:spPr/>
      <dgm:t>
        <a:bodyPr/>
        <a:lstStyle/>
        <a:p>
          <a:endParaRPr lang="es-ES"/>
        </a:p>
      </dgm:t>
    </dgm:pt>
    <dgm:pt modelId="{51EB1E01-C071-455D-81DC-58D4D3D39DEB}" type="sibTrans" cxnId="{94383023-8BB2-4BB0-9B44-5BF52A14A42D}">
      <dgm:prSet/>
      <dgm:spPr/>
      <dgm:t>
        <a:bodyPr/>
        <a:lstStyle/>
        <a:p>
          <a:endParaRPr lang="es-ES"/>
        </a:p>
      </dgm:t>
    </dgm:pt>
    <dgm:pt modelId="{A5CE0206-7C8B-4E02-8734-919AE6D8CF2D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D9C037BF-D78F-4114-BC5D-64938D2BA2C4}" type="parTrans" cxnId="{3C0AAEFF-D91D-42C9-A0B7-FE6184088D52}">
      <dgm:prSet/>
      <dgm:spPr/>
      <dgm:t>
        <a:bodyPr/>
        <a:lstStyle/>
        <a:p>
          <a:endParaRPr lang="es-ES"/>
        </a:p>
      </dgm:t>
    </dgm:pt>
    <dgm:pt modelId="{2070862D-D1B0-4AB2-8536-6F8D876C44DF}" type="sibTrans" cxnId="{3C0AAEFF-D91D-42C9-A0B7-FE6184088D52}">
      <dgm:prSet/>
      <dgm:spPr/>
      <dgm:t>
        <a:bodyPr/>
        <a:lstStyle/>
        <a:p>
          <a:endParaRPr lang="es-ES"/>
        </a:p>
      </dgm:t>
    </dgm:pt>
    <dgm:pt modelId="{BF576876-52E4-4998-A865-EA30CAE4DC3E}" type="pres">
      <dgm:prSet presAssocID="{067C8214-F907-4DAE-A149-0E47E3266E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04EACA-683D-413D-8B69-2890960F8B7F}" type="pres">
      <dgm:prSet presAssocID="{AD300210-4A3B-4A14-B1B3-1198620F0048}" presName="dummy" presStyleCnt="0"/>
      <dgm:spPr/>
    </dgm:pt>
    <dgm:pt modelId="{B5FBB397-D45A-4B63-A1D5-8EE09D53D3B8}" type="pres">
      <dgm:prSet presAssocID="{AD300210-4A3B-4A14-B1B3-1198620F0048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108B73-C360-4030-AD2E-23AC62CE4397}" type="pres">
      <dgm:prSet presAssocID="{6D57F473-21D5-4E53-AFBB-BD63E4F8E4F3}" presName="sibTrans" presStyleLbl="node1" presStyleIdx="0" presStyleCnt="4"/>
      <dgm:spPr/>
      <dgm:t>
        <a:bodyPr/>
        <a:lstStyle/>
        <a:p>
          <a:endParaRPr lang="es-ES"/>
        </a:p>
      </dgm:t>
    </dgm:pt>
    <dgm:pt modelId="{1961115A-B303-4657-90C4-6B46FFB0656E}" type="pres">
      <dgm:prSet presAssocID="{EC8BC5F5-0B4C-4A65-A87D-5AC432FD2E85}" presName="dummy" presStyleCnt="0"/>
      <dgm:spPr/>
    </dgm:pt>
    <dgm:pt modelId="{AFB645C5-1F54-4E5A-9EC9-8623A2AE7461}" type="pres">
      <dgm:prSet presAssocID="{EC8BC5F5-0B4C-4A65-A87D-5AC432FD2E85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786D83-AC54-427E-B4CB-ED8F7783C101}" type="pres">
      <dgm:prSet presAssocID="{5211C460-1807-4CD3-9A4B-196A37A51500}" presName="sibTrans" presStyleLbl="node1" presStyleIdx="1" presStyleCnt="4"/>
      <dgm:spPr/>
      <dgm:t>
        <a:bodyPr/>
        <a:lstStyle/>
        <a:p>
          <a:endParaRPr lang="es-ES"/>
        </a:p>
      </dgm:t>
    </dgm:pt>
    <dgm:pt modelId="{B1834D37-943A-4BF6-AA6A-B0A4DF52AC5B}" type="pres">
      <dgm:prSet presAssocID="{816AA3F4-462B-440F-AAA1-C7D35989E8E8}" presName="dummy" presStyleCnt="0"/>
      <dgm:spPr/>
    </dgm:pt>
    <dgm:pt modelId="{97A0C09D-451D-49FE-A3E9-7A98144AD5FD}" type="pres">
      <dgm:prSet presAssocID="{816AA3F4-462B-440F-AAA1-C7D35989E8E8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B1C4F3-F351-4913-A4A5-03C4FBA4164C}" type="pres">
      <dgm:prSet presAssocID="{51EB1E01-C071-455D-81DC-58D4D3D39DEB}" presName="sibTrans" presStyleLbl="node1" presStyleIdx="2" presStyleCnt="4"/>
      <dgm:spPr/>
      <dgm:t>
        <a:bodyPr/>
        <a:lstStyle/>
        <a:p>
          <a:endParaRPr lang="es-ES"/>
        </a:p>
      </dgm:t>
    </dgm:pt>
    <dgm:pt modelId="{5F86B60B-AAE7-4069-A53A-336009738F44}" type="pres">
      <dgm:prSet presAssocID="{A5CE0206-7C8B-4E02-8734-919AE6D8CF2D}" presName="dummy" presStyleCnt="0"/>
      <dgm:spPr/>
    </dgm:pt>
    <dgm:pt modelId="{4AB7AFE1-EEF9-4DBE-A012-6045E6373CEA}" type="pres">
      <dgm:prSet presAssocID="{A5CE0206-7C8B-4E02-8734-919AE6D8CF2D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D4475F-7326-4211-A792-FEEFDB46D39F}" type="pres">
      <dgm:prSet presAssocID="{2070862D-D1B0-4AB2-8536-6F8D876C44DF}" presName="sibTrans" presStyleLbl="node1" presStyleIdx="3" presStyleCnt="4"/>
      <dgm:spPr/>
      <dgm:t>
        <a:bodyPr/>
        <a:lstStyle/>
        <a:p>
          <a:endParaRPr lang="es-ES"/>
        </a:p>
      </dgm:t>
    </dgm:pt>
  </dgm:ptLst>
  <dgm:cxnLst>
    <dgm:cxn modelId="{2BE29B12-0328-4CE6-855F-12D41965C818}" type="presOf" srcId="{2070862D-D1B0-4AB2-8536-6F8D876C44DF}" destId="{B7D4475F-7326-4211-A792-FEEFDB46D39F}" srcOrd="0" destOrd="0" presId="urn:microsoft.com/office/officeart/2005/8/layout/cycle1"/>
    <dgm:cxn modelId="{21490D5E-B192-4028-8730-139DE61E4F93}" srcId="{067C8214-F907-4DAE-A149-0E47E3266ECA}" destId="{AD300210-4A3B-4A14-B1B3-1198620F0048}" srcOrd="0" destOrd="0" parTransId="{9B19AE34-9485-4423-BEC6-521397C0D42B}" sibTransId="{6D57F473-21D5-4E53-AFBB-BD63E4F8E4F3}"/>
    <dgm:cxn modelId="{94383023-8BB2-4BB0-9B44-5BF52A14A42D}" srcId="{067C8214-F907-4DAE-A149-0E47E3266ECA}" destId="{816AA3F4-462B-440F-AAA1-C7D35989E8E8}" srcOrd="2" destOrd="0" parTransId="{899AF80A-EF9E-40DC-8E5A-2A5EA4948373}" sibTransId="{51EB1E01-C071-455D-81DC-58D4D3D39DEB}"/>
    <dgm:cxn modelId="{7B5D3788-0CAE-416A-A85F-EAA107E89B14}" type="presOf" srcId="{816AA3F4-462B-440F-AAA1-C7D35989E8E8}" destId="{97A0C09D-451D-49FE-A3E9-7A98144AD5FD}" srcOrd="0" destOrd="0" presId="urn:microsoft.com/office/officeart/2005/8/layout/cycle1"/>
    <dgm:cxn modelId="{6F9E3D0A-5B6B-4040-BC28-14AB033540F3}" type="presOf" srcId="{6D57F473-21D5-4E53-AFBB-BD63E4F8E4F3}" destId="{98108B73-C360-4030-AD2E-23AC62CE4397}" srcOrd="0" destOrd="0" presId="urn:microsoft.com/office/officeart/2005/8/layout/cycle1"/>
    <dgm:cxn modelId="{C0CEF466-D01C-4DF2-939C-8C49C54BEA79}" type="presOf" srcId="{51EB1E01-C071-455D-81DC-58D4D3D39DEB}" destId="{A1B1C4F3-F351-4913-A4A5-03C4FBA4164C}" srcOrd="0" destOrd="0" presId="urn:microsoft.com/office/officeart/2005/8/layout/cycle1"/>
    <dgm:cxn modelId="{D60BA3D4-6055-46CA-9DBD-41F50F741D61}" type="presOf" srcId="{EC8BC5F5-0B4C-4A65-A87D-5AC432FD2E85}" destId="{AFB645C5-1F54-4E5A-9EC9-8623A2AE7461}" srcOrd="0" destOrd="0" presId="urn:microsoft.com/office/officeart/2005/8/layout/cycle1"/>
    <dgm:cxn modelId="{1B6A8EBC-E1C6-4FF9-9769-919F34F93160}" type="presOf" srcId="{A5CE0206-7C8B-4E02-8734-919AE6D8CF2D}" destId="{4AB7AFE1-EEF9-4DBE-A012-6045E6373CEA}" srcOrd="0" destOrd="0" presId="urn:microsoft.com/office/officeart/2005/8/layout/cycle1"/>
    <dgm:cxn modelId="{3C0AAEFF-D91D-42C9-A0B7-FE6184088D52}" srcId="{067C8214-F907-4DAE-A149-0E47E3266ECA}" destId="{A5CE0206-7C8B-4E02-8734-919AE6D8CF2D}" srcOrd="3" destOrd="0" parTransId="{D9C037BF-D78F-4114-BC5D-64938D2BA2C4}" sibTransId="{2070862D-D1B0-4AB2-8536-6F8D876C44DF}"/>
    <dgm:cxn modelId="{09D49776-351F-4983-A510-59281BAF3211}" type="presOf" srcId="{067C8214-F907-4DAE-A149-0E47E3266ECA}" destId="{BF576876-52E4-4998-A865-EA30CAE4DC3E}" srcOrd="0" destOrd="0" presId="urn:microsoft.com/office/officeart/2005/8/layout/cycle1"/>
    <dgm:cxn modelId="{07628129-BCD5-44D0-950E-7E085335FE84}" type="presOf" srcId="{5211C460-1807-4CD3-9A4B-196A37A51500}" destId="{18786D83-AC54-427E-B4CB-ED8F7783C101}" srcOrd="0" destOrd="0" presId="urn:microsoft.com/office/officeart/2005/8/layout/cycle1"/>
    <dgm:cxn modelId="{62471591-AA29-45A9-97E6-505812B1911C}" srcId="{067C8214-F907-4DAE-A149-0E47E3266ECA}" destId="{EC8BC5F5-0B4C-4A65-A87D-5AC432FD2E85}" srcOrd="1" destOrd="0" parTransId="{1F00B78A-0483-47B5-89DD-632BBA990E9A}" sibTransId="{5211C460-1807-4CD3-9A4B-196A37A51500}"/>
    <dgm:cxn modelId="{8241239A-2775-4B27-BADF-4EA348E1EEE7}" type="presOf" srcId="{AD300210-4A3B-4A14-B1B3-1198620F0048}" destId="{B5FBB397-D45A-4B63-A1D5-8EE09D53D3B8}" srcOrd="0" destOrd="0" presId="urn:microsoft.com/office/officeart/2005/8/layout/cycle1"/>
    <dgm:cxn modelId="{A6C15136-263A-43ED-894B-F45E6B18738A}" type="presParOf" srcId="{BF576876-52E4-4998-A865-EA30CAE4DC3E}" destId="{1204EACA-683D-413D-8B69-2890960F8B7F}" srcOrd="0" destOrd="0" presId="urn:microsoft.com/office/officeart/2005/8/layout/cycle1"/>
    <dgm:cxn modelId="{431C3BDB-FC4A-4F87-8056-675C74B458B0}" type="presParOf" srcId="{BF576876-52E4-4998-A865-EA30CAE4DC3E}" destId="{B5FBB397-D45A-4B63-A1D5-8EE09D53D3B8}" srcOrd="1" destOrd="0" presId="urn:microsoft.com/office/officeart/2005/8/layout/cycle1"/>
    <dgm:cxn modelId="{37FA6287-F031-4AE8-8330-A06BC031C8E1}" type="presParOf" srcId="{BF576876-52E4-4998-A865-EA30CAE4DC3E}" destId="{98108B73-C360-4030-AD2E-23AC62CE4397}" srcOrd="2" destOrd="0" presId="urn:microsoft.com/office/officeart/2005/8/layout/cycle1"/>
    <dgm:cxn modelId="{E1D37327-1224-43EB-8E04-AB3531A26F64}" type="presParOf" srcId="{BF576876-52E4-4998-A865-EA30CAE4DC3E}" destId="{1961115A-B303-4657-90C4-6B46FFB0656E}" srcOrd="3" destOrd="0" presId="urn:microsoft.com/office/officeart/2005/8/layout/cycle1"/>
    <dgm:cxn modelId="{18423D5C-CE98-407E-A3D2-351CE08DE661}" type="presParOf" srcId="{BF576876-52E4-4998-A865-EA30CAE4DC3E}" destId="{AFB645C5-1F54-4E5A-9EC9-8623A2AE7461}" srcOrd="4" destOrd="0" presId="urn:microsoft.com/office/officeart/2005/8/layout/cycle1"/>
    <dgm:cxn modelId="{F2B8F4EB-7CBA-4E09-BDB4-6F91CD90E993}" type="presParOf" srcId="{BF576876-52E4-4998-A865-EA30CAE4DC3E}" destId="{18786D83-AC54-427E-B4CB-ED8F7783C101}" srcOrd="5" destOrd="0" presId="urn:microsoft.com/office/officeart/2005/8/layout/cycle1"/>
    <dgm:cxn modelId="{1C1507C0-11C8-46D5-A890-8B55CB3F2CA8}" type="presParOf" srcId="{BF576876-52E4-4998-A865-EA30CAE4DC3E}" destId="{B1834D37-943A-4BF6-AA6A-B0A4DF52AC5B}" srcOrd="6" destOrd="0" presId="urn:microsoft.com/office/officeart/2005/8/layout/cycle1"/>
    <dgm:cxn modelId="{20206860-8B34-4CFB-BF11-1C98766D8206}" type="presParOf" srcId="{BF576876-52E4-4998-A865-EA30CAE4DC3E}" destId="{97A0C09D-451D-49FE-A3E9-7A98144AD5FD}" srcOrd="7" destOrd="0" presId="urn:microsoft.com/office/officeart/2005/8/layout/cycle1"/>
    <dgm:cxn modelId="{D6BB7577-306B-447E-A374-2CF758C2AA39}" type="presParOf" srcId="{BF576876-52E4-4998-A865-EA30CAE4DC3E}" destId="{A1B1C4F3-F351-4913-A4A5-03C4FBA4164C}" srcOrd="8" destOrd="0" presId="urn:microsoft.com/office/officeart/2005/8/layout/cycle1"/>
    <dgm:cxn modelId="{578103A0-C1B6-4D51-903D-C85087930000}" type="presParOf" srcId="{BF576876-52E4-4998-A865-EA30CAE4DC3E}" destId="{5F86B60B-AAE7-4069-A53A-336009738F44}" srcOrd="9" destOrd="0" presId="urn:microsoft.com/office/officeart/2005/8/layout/cycle1"/>
    <dgm:cxn modelId="{1B772EA2-1913-4A1A-9189-203B3F8AFC46}" type="presParOf" srcId="{BF576876-52E4-4998-A865-EA30CAE4DC3E}" destId="{4AB7AFE1-EEF9-4DBE-A012-6045E6373CEA}" srcOrd="10" destOrd="0" presId="urn:microsoft.com/office/officeart/2005/8/layout/cycle1"/>
    <dgm:cxn modelId="{EDBB7A8A-03DF-4D5F-943B-BE1F2BED5299}" type="presParOf" srcId="{BF576876-52E4-4998-A865-EA30CAE4DC3E}" destId="{B7D4475F-7326-4211-A792-FEEFDB46D39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BB397-D45A-4B63-A1D5-8EE09D53D3B8}">
      <dsp:nvSpPr>
        <dsp:cNvPr id="0" name=""/>
        <dsp:cNvSpPr/>
      </dsp:nvSpPr>
      <dsp:spPr>
        <a:xfrm>
          <a:off x="124356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41750"/>
        <a:ext cx="668866" cy="668866"/>
      </dsp:txXfrm>
    </dsp:sp>
    <dsp:sp modelId="{98108B73-C360-4030-AD2E-23AC62CE4397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47996"/>
            <a:gd name="adj4" fmla="val 205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645C5-1F54-4E5A-9EC9-8623A2AE7461}">
      <dsp:nvSpPr>
        <dsp:cNvPr id="0" name=""/>
        <dsp:cNvSpPr/>
      </dsp:nvSpPr>
      <dsp:spPr>
        <a:xfrm>
          <a:off x="124356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1177330"/>
        <a:ext cx="668866" cy="668866"/>
      </dsp:txXfrm>
    </dsp:sp>
    <dsp:sp modelId="{18786D83-AC54-427E-B4CB-ED8F7783C101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947996"/>
            <a:gd name="adj4" fmla="val 43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0C09D-451D-49FE-A3E9-7A98144AD5FD}">
      <dsp:nvSpPr>
        <dsp:cNvPr id="0" name=""/>
        <dsp:cNvSpPr/>
      </dsp:nvSpPr>
      <dsp:spPr>
        <a:xfrm>
          <a:off x="10798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1177330"/>
        <a:ext cx="668866" cy="668866"/>
      </dsp:txXfrm>
    </dsp:sp>
    <dsp:sp modelId="{A1B1C4F3-F351-4913-A4A5-03C4FBA4164C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1347996"/>
            <a:gd name="adj4" fmla="val 97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AFE1-EEF9-4DBE-A012-6045E6373CEA}">
      <dsp:nvSpPr>
        <dsp:cNvPr id="0" name=""/>
        <dsp:cNvSpPr/>
      </dsp:nvSpPr>
      <dsp:spPr>
        <a:xfrm>
          <a:off x="10798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41750"/>
        <a:ext cx="668866" cy="668866"/>
      </dsp:txXfrm>
    </dsp:sp>
    <dsp:sp modelId="{B7D4475F-7326-4211-A792-FEEFDB46D39F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6747996"/>
            <a:gd name="adj4" fmla="val 151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3EF2-857A-475A-B989-D621464FC5FE}" type="datetimeFigureOut">
              <a:rPr lang="es-AR" smtClean="0"/>
              <a:t>29/jun.24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8361-349C-4FDA-A78E-FCB61CBDB0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0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9766-F8F1-40A0-9012-1D6D854DEF19}" type="datetime1">
              <a:rPr lang="es-AR" smtClean="0"/>
              <a:t>29/jun.24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88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27E4-E037-4417-BAA1-4EA2285D12B1}" type="datetime1">
              <a:rPr lang="es-AR" smtClean="0"/>
              <a:t>29/jun.24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69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>
              <a:defRPr b="1" cap="small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806450" indent="-349250">
              <a:buSzPct val="100000"/>
              <a:buFont typeface="Symbol" panose="05050102010706020507" pitchFamily="18" charset="2"/>
              <a:buChar char="®"/>
              <a:defRPr sz="2000" i="1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D0F-B1A3-4BFC-9B6C-EFC7C439C1C6}" type="datetime1">
              <a:rPr lang="es-AR" smtClean="0"/>
              <a:t>29/jun.24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85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B659-48BD-489A-B1DB-2611836A1BF3}" type="datetime1">
              <a:rPr lang="es-AR" smtClean="0"/>
              <a:t>29/jun.24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5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BD2E-4DE1-43F3-9389-38F8F1A594C5}" type="datetime1">
              <a:rPr lang="es-AR" smtClean="0"/>
              <a:t>29/jun.24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982-6B3C-4989-8EDA-6F8B49694493}" type="datetime1">
              <a:rPr lang="es-AR" smtClean="0"/>
              <a:t>29/jun.24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0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AR" sz="4400" b="1" kern="1200" cap="small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BD7-8412-49DF-88C1-6EBDC5AFB437}" type="datetime1">
              <a:rPr lang="es-AR" smtClean="0"/>
              <a:t>29/jun.24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8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FFA2-EE5D-4D7A-8A67-E43B2E1F3BCF}" type="datetime1">
              <a:rPr lang="es-AR" smtClean="0"/>
              <a:t>29/jun.24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3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C18-C596-4B8D-B0F2-39407AF309E9}" type="datetime1">
              <a:rPr lang="es-AR" smtClean="0"/>
              <a:t>29/jun.24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5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25-F661-48D8-9660-7F121CB22E0F}" type="datetime1">
              <a:rPr lang="es-AR" smtClean="0"/>
              <a:t>29/jun.24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8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FC15-B62B-4B9A-91AC-2F8E1CBC4E3C}" type="datetime1">
              <a:rPr lang="es-AR" smtClean="0"/>
              <a:t>29/jun.24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08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Emprendimiento </a:t>
            </a:r>
            <a:r>
              <a:rPr lang="es-A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bautizar</a:t>
            </a:r>
            <a:endParaRPr lang="es-AR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Recomendación de Películas, Colecciones y Series</a:t>
            </a:r>
          </a:p>
          <a:p>
            <a:r>
              <a:rPr lang="es-AR" dirty="0" smtClean="0"/>
              <a:t>con valores afines a la Iglesia Católica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45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Pilares del Emprendimiento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2</a:t>
            </a:fld>
            <a:endParaRPr lang="es-AR"/>
          </a:p>
        </p:txBody>
      </p:sp>
      <p:grpSp>
        <p:nvGrpSpPr>
          <p:cNvPr id="16" name="Grupo 15"/>
          <p:cNvGrpSpPr/>
          <p:nvPr/>
        </p:nvGrpSpPr>
        <p:grpSpPr>
          <a:xfrm>
            <a:off x="1277791" y="1419818"/>
            <a:ext cx="9636418" cy="4564285"/>
            <a:chOff x="1614740" y="1419818"/>
            <a:chExt cx="9636418" cy="4564285"/>
          </a:xfrm>
        </p:grpSpPr>
        <p:sp>
          <p:nvSpPr>
            <p:cNvPr id="7" name="Rectángulo 6"/>
            <p:cNvSpPr/>
            <p:nvPr/>
          </p:nvSpPr>
          <p:spPr>
            <a:xfrm>
              <a:off x="1614740" y="1419818"/>
              <a:ext cx="4680000" cy="21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Proveedores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Relación con distribuidoras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Links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Encontrar links para productos difíciles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Links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571158" y="1419818"/>
              <a:ext cx="4680000" cy="21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Usuarios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Experiencia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mtClean="0"/>
                <a:t>Difusión</a:t>
              </a:r>
              <a:endParaRPr lang="es-A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</a:t>
              </a:r>
              <a:r>
                <a:rPr lang="es-AR" dirty="0"/>
                <a:t>de </a:t>
              </a:r>
              <a:r>
                <a:rPr lang="es-AR" dirty="0" smtClean="0"/>
                <a:t>Productos y RCLVs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Prods/RCLVs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614740" y="3824103"/>
              <a:ext cx="4680000" cy="216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Relaciones institucionales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Asuntos legales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/>
                <a:t>Relación c/páginas </a:t>
              </a:r>
              <a:r>
                <a:rPr lang="es-AR" dirty="0" smtClean="0"/>
                <a:t>amigas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Alta de proveedores de links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Imagen institucional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/>
                <a:t>Contáctenos</a:t>
              </a:r>
              <a:r>
                <a:rPr lang="es-AR" dirty="0"/>
                <a:t> con impacto institucional</a:t>
              </a:r>
              <a:endParaRPr lang="es-AR" dirty="0" smtClean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571158" y="3824103"/>
              <a:ext cx="4680000" cy="21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Tecnología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Mejoras del </a:t>
              </a:r>
              <a:r>
                <a:rPr lang="es-AR" dirty="0" err="1" smtClean="0"/>
                <a:t>soft</a:t>
              </a:r>
              <a:r>
                <a:rPr lang="es-AR" dirty="0" smtClean="0"/>
                <a:t> y nuevos desarrollos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Indicadores (KPI)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/>
                <a:t>Contáctenos</a:t>
              </a:r>
              <a:r>
                <a:rPr lang="es-AR" dirty="0"/>
                <a:t> sobre </a:t>
              </a:r>
              <a:r>
                <a:rPr lang="es-AR" dirty="0" smtClean="0"/>
                <a:t>usuarios</a:t>
              </a:r>
              <a:endParaRPr lang="es-AR" dirty="0"/>
            </a:p>
          </p:txBody>
        </p:sp>
      </p:grp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9019831"/>
              </p:ext>
            </p:extLst>
          </p:nvPr>
        </p:nvGraphicFramePr>
        <p:xfrm>
          <a:off x="4947585" y="2746563"/>
          <a:ext cx="2020412" cy="188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Marcador de fech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16FB-EA57-49DC-AABC-6B4D367E3A00}" type="datetime1">
              <a:rPr lang="es-AR" smtClean="0"/>
              <a:t>29/jun.24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2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Próximos </a:t>
            </a:r>
            <a:r>
              <a:rPr lang="es-AR" dirty="0" smtClean="0"/>
              <a:t>pasos – Juan R.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Discernimiento personal sobre la identificación con la iniciativa</a:t>
            </a:r>
          </a:p>
          <a:p>
            <a:r>
              <a:rPr lang="es-AR" dirty="0" smtClean="0"/>
              <a:t>Encontrar un n</a:t>
            </a:r>
            <a:r>
              <a:rPr lang="es-AR" dirty="0" smtClean="0"/>
              <a:t>ombre para el </a:t>
            </a:r>
            <a:r>
              <a:rPr lang="es-AR" dirty="0"/>
              <a:t>proyecto</a:t>
            </a:r>
          </a:p>
          <a:p>
            <a:pPr lvl="1"/>
            <a:r>
              <a:rPr lang="es-AR" dirty="0"/>
              <a:t>Fácil de pronunciar </a:t>
            </a:r>
            <a:r>
              <a:rPr lang="es-AR" dirty="0" smtClean="0"/>
              <a:t>en castellano</a:t>
            </a:r>
          </a:p>
          <a:p>
            <a:pPr lvl="1"/>
            <a:r>
              <a:rPr lang="es-AR" dirty="0" smtClean="0"/>
              <a:t>Fácil de recordar</a:t>
            </a:r>
          </a:p>
          <a:p>
            <a:r>
              <a:rPr lang="es-AR" dirty="0"/>
              <a:t>Imaginar cómo debería ser el sitio para cumplir su objetivo</a:t>
            </a:r>
          </a:p>
          <a:p>
            <a:pPr lvl="1"/>
            <a:r>
              <a:rPr lang="es-AR" dirty="0"/>
              <a:t>Vistas necesarias, logo, imagen institucional, estética</a:t>
            </a:r>
          </a:p>
          <a:p>
            <a:pPr lvl="1"/>
            <a:r>
              <a:rPr lang="es-AR"/>
              <a:t>Recorrer todas las vistas institucionales con </a:t>
            </a:r>
            <a:r>
              <a:rPr lang="es-AR"/>
              <a:t>mirada </a:t>
            </a:r>
            <a:r>
              <a:rPr lang="es-AR" smtClean="0"/>
              <a:t>crítica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D0F-B1A3-4BFC-9B6C-EFC7C439C1C6}" type="datetime1">
              <a:rPr lang="es-AR" smtClean="0"/>
              <a:t>29/jun.24</a:t>
            </a:fld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405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</TotalTime>
  <Words>147</Words>
  <Application>Microsoft Office PowerPoint</Application>
  <PresentationFormat>Panorámica</PresentationFormat>
  <Paragraphs>42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Tema de Office</vt:lpstr>
      <vt:lpstr>Emprendimiento a bautizar</vt:lpstr>
      <vt:lpstr>Pilares del Emprendimiento</vt:lpstr>
      <vt:lpstr>Próximos pasos – Juan 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EXO</dc:creator>
  <cp:lastModifiedBy>Diego</cp:lastModifiedBy>
  <cp:revision>76</cp:revision>
  <dcterms:created xsi:type="dcterms:W3CDTF">2022-11-25T13:13:30Z</dcterms:created>
  <dcterms:modified xsi:type="dcterms:W3CDTF">2024-06-29T17:04:21Z</dcterms:modified>
</cp:coreProperties>
</file>