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60" r:id="rId5"/>
    <p:sldId id="268" r:id="rId6"/>
    <p:sldId id="258" r:id="rId7"/>
    <p:sldId id="270" r:id="rId8"/>
    <p:sldId id="271" r:id="rId9"/>
    <p:sldId id="27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21/may.24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21/may.24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21/may.24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21/may.24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21/may.24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21/may.24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21/may.24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Productos, RCLV, y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Opciones </a:t>
            </a:r>
            <a:r>
              <a:rPr lang="es-AR" dirty="0" smtClean="0"/>
              <a:t>para “Detalle </a:t>
            </a:r>
            <a:r>
              <a:rPr lang="es-AR" dirty="0"/>
              <a:t>de </a:t>
            </a:r>
            <a:r>
              <a:rPr lang="es-AR" dirty="0" smtClean="0"/>
              <a:t>Producto”</a:t>
            </a:r>
            <a:endParaRPr lang="es-AR" dirty="0"/>
          </a:p>
          <a:p>
            <a:pPr lvl="1"/>
            <a:r>
              <a:rPr lang="es-ES" dirty="0"/>
              <a:t>Vinculación a portales, c</a:t>
            </a:r>
            <a:r>
              <a:rPr lang="es-AR" dirty="0" err="1"/>
              <a:t>alificarlo</a:t>
            </a:r>
            <a:r>
              <a:rPr lang="es-AR" dirty="0"/>
              <a:t>, preferencia, </a:t>
            </a:r>
            <a:r>
              <a:rPr lang="es-AR" dirty="0" smtClean="0"/>
              <a:t>inactivar/recuperar</a:t>
            </a:r>
          </a:p>
          <a:p>
            <a:r>
              <a:rPr lang="es-AR" dirty="0" err="1" smtClean="0"/>
              <a:t>CRU</a:t>
            </a:r>
            <a:r>
              <a:rPr lang="es-AR" dirty="0" smtClean="0"/>
              <a:t> de RCLV</a:t>
            </a:r>
          </a:p>
          <a:p>
            <a:pPr lvl="1"/>
            <a:r>
              <a:rPr lang="es-AR" dirty="0" smtClean="0"/>
              <a:t>Imagen derecha propia</a:t>
            </a:r>
          </a:p>
          <a:p>
            <a:r>
              <a:rPr lang="es-AR" dirty="0"/>
              <a:t>Rutinas automáticas diarias</a:t>
            </a:r>
          </a:p>
          <a:p>
            <a:pPr lvl="1"/>
            <a:r>
              <a:rPr lang="es-AR" dirty="0"/>
              <a:t>Envío de mails, actualización de imagen </a:t>
            </a:r>
            <a:r>
              <a:rPr lang="es-AR" dirty="0" smtClean="0"/>
              <a:t>derecha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4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productos, cambio de contraseña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72951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personalizadas de </a:t>
                      </a:r>
                      <a:r>
                        <a:rPr lang="es-AR" dirty="0" err="1" smtClean="0"/>
                        <a:t>prods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15455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70658"/>
              </p:ext>
            </p:extLst>
          </p:nvPr>
        </p:nvGraphicFramePr>
        <p:xfrm>
          <a:off x="7822640" y="2121314"/>
          <a:ext cx="3854919" cy="2834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8711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665</Words>
  <Application>Microsoft Office PowerPoint</Application>
  <PresentationFormat>Panorámica</PresentationFormat>
  <Paragraphs>320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Alcance del desarrollo web – Versión 1</vt:lpstr>
      <vt:lpstr>Postergación para la Versión 2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63</cp:revision>
  <dcterms:created xsi:type="dcterms:W3CDTF">2022-11-25T13:13:30Z</dcterms:created>
  <dcterms:modified xsi:type="dcterms:W3CDTF">2024-05-21T17:19:41Z</dcterms:modified>
</cp:coreProperties>
</file>