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26/jun.24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26/jun.24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26/jun.24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26/jun.24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26/jun.24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26/jun.24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26/jun.24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26/jun.24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26/jun.24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26/jun.24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26/jun.24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26/jun.24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Proveedores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productos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Productos y 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</a:t>
              </a:r>
              <a:r>
                <a:rPr lang="es-AR" smtClean="0"/>
                <a:t>sobre Prods/RCLVs</a:t>
              </a:r>
              <a:endParaRPr lang="es-AR" dirty="0" smtClean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</a:t>
              </a:r>
              <a:r>
                <a:rPr lang="es-AR" dirty="0" smtClean="0"/>
                <a:t>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Alta de proveedores de links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Imagen institucional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con impacto institucional</a:t>
              </a:r>
              <a:endParaRPr lang="es-AR" dirty="0" smtClean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Mejoras del </a:t>
              </a:r>
              <a:r>
                <a:rPr lang="es-AR" dirty="0" err="1" smtClean="0"/>
                <a:t>soft</a:t>
              </a:r>
              <a:r>
                <a:rPr lang="es-AR" dirty="0" smtClean="0"/>
                <a:t> y nuevos desarrollos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Indicadores (KPI)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26/jun.24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Próximos pasos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Introducción al sitio</a:t>
            </a:r>
          </a:p>
          <a:p>
            <a:pPr lvl="1"/>
            <a:r>
              <a:rPr lang="es-AR" dirty="0" smtClean="0"/>
              <a:t>Imaginar </a:t>
            </a:r>
            <a:r>
              <a:rPr lang="es-AR" dirty="0" smtClean="0"/>
              <a:t>cómo haría el sitio para satisfacer todas las necesidades</a:t>
            </a:r>
          </a:p>
          <a:p>
            <a:pPr lvl="1"/>
            <a:r>
              <a:rPr lang="es-AR" dirty="0"/>
              <a:t>Vistas necesarias</a:t>
            </a:r>
          </a:p>
          <a:p>
            <a:pPr lvl="1"/>
            <a:r>
              <a:rPr lang="es-AR" dirty="0" smtClean="0"/>
              <a:t>Logo</a:t>
            </a:r>
            <a:r>
              <a:rPr lang="es-AR" dirty="0"/>
              <a:t>, imagen institucional, estética del </a:t>
            </a:r>
            <a:r>
              <a:rPr lang="es-AR" dirty="0" smtClean="0"/>
              <a:t>sitio</a:t>
            </a:r>
          </a:p>
          <a:p>
            <a:r>
              <a:rPr lang="es-AR" dirty="0" smtClean="0"/>
              <a:t>Nombre </a:t>
            </a:r>
            <a:r>
              <a:rPr lang="es-AR" dirty="0"/>
              <a:t>del proyecto</a:t>
            </a:r>
          </a:p>
          <a:p>
            <a:pPr lvl="1"/>
            <a:r>
              <a:rPr lang="es-AR" dirty="0" smtClean="0"/>
              <a:t>En castellano</a:t>
            </a:r>
          </a:p>
          <a:p>
            <a:pPr lvl="1"/>
            <a:r>
              <a:rPr lang="es-AR" dirty="0" smtClean="0"/>
              <a:t>Fácil de pronunciar y recordar</a:t>
            </a:r>
          </a:p>
          <a:p>
            <a:pPr lvl="1"/>
            <a:r>
              <a:rPr lang="es-AR" dirty="0" smtClean="0"/>
              <a:t>Idealmente</a:t>
            </a:r>
            <a:r>
              <a:rPr lang="es-AR" dirty="0"/>
              <a:t>, que signifique algo</a:t>
            </a:r>
          </a:p>
          <a:p>
            <a:r>
              <a:rPr lang="es-AR" dirty="0" smtClean="0"/>
              <a:t>Validación de toda la página y know-how</a:t>
            </a:r>
          </a:p>
          <a:p>
            <a:r>
              <a:rPr lang="es-AR" dirty="0" smtClean="0"/>
              <a:t>Modelo de negocio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26/jun.24</a:t>
            </a:fld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405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162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de Office</vt:lpstr>
      <vt:lpstr>Emprendimiento a bautizar</vt:lpstr>
      <vt:lpstr>Pilares del Emprendimiento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72</cp:revision>
  <dcterms:created xsi:type="dcterms:W3CDTF">2022-11-25T13:13:30Z</dcterms:created>
  <dcterms:modified xsi:type="dcterms:W3CDTF">2024-06-27T01:56:49Z</dcterms:modified>
</cp:coreProperties>
</file>