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27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14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952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9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41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49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300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46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89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0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49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DEB25-CFD4-40C3-9533-D860A66B1468}" type="datetimeFigureOut">
              <a:rPr lang="es-AR" smtClean="0"/>
              <a:t>1/sep.22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932A-9650-4D00-A299-9FD4AB8E25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32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72" y="0"/>
            <a:ext cx="4878457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AEC9"/>
              </a:clrFrom>
              <a:clrTo>
                <a:srgbClr val="FE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16427"/>
          <a:stretch/>
        </p:blipFill>
        <p:spPr>
          <a:xfrm>
            <a:off x="5011430" y="5502337"/>
            <a:ext cx="2169140" cy="13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64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3</cp:revision>
  <dcterms:created xsi:type="dcterms:W3CDTF">2022-09-02T01:14:11Z</dcterms:created>
  <dcterms:modified xsi:type="dcterms:W3CDTF">2022-09-02T01:52:34Z</dcterms:modified>
</cp:coreProperties>
</file>