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43EB6-7AAC-42BC-9AE1-61CDC9F12072}" type="datetimeFigureOut">
              <a:rPr lang="es-AR" smtClean="0"/>
              <a:t>25/dic.22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E2A2-5313-4E9C-9FE5-8CADD75D28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800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 wrap="square">
            <a:sp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74F3-1028-4D92-9C82-B78537FB3442}" type="datetime1">
              <a:rPr lang="es-AR" smtClean="0"/>
              <a:t>25/dic.22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21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C199-50D6-4D02-8C8F-54DCDFEA5150}" type="datetime1">
              <a:rPr lang="es-AR" smtClean="0"/>
              <a:t>25/dic.22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08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F83-9AF7-422E-B639-255A3D7F90FB}" type="datetime1">
              <a:rPr lang="es-AR" smtClean="0"/>
              <a:t>25/dic.22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752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>
            <a:lvl1pPr marL="268288" indent="-268288">
              <a:buFont typeface="+mj-lt"/>
              <a:buAutoNum type="arabicPeriod"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846-91FE-45BF-879B-0705F677EA75}" type="datetime1">
              <a:rPr lang="es-AR" smtClean="0"/>
              <a:t>25/dic.22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 wrap="square">
            <a:sp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593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 anchorCtr="0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03BC-0AD3-4D67-9D0D-52AF3A756CD0}" type="datetime1">
              <a:rPr lang="es-AR" smtClean="0"/>
              <a:t>25/dic.22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956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DA0E-06CC-49CA-8493-A1F8B944F281}" type="datetime1">
              <a:rPr lang="es-AR" smtClean="0"/>
              <a:t>25/dic.22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97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F467-5C43-4117-9BF7-13D1C57D02BB}" type="datetime1">
              <a:rPr lang="es-AR" smtClean="0"/>
              <a:t>25/dic.22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4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4F9C-5515-4444-B6E8-CD21394FDC54}" type="datetime1">
              <a:rPr lang="es-AR" smtClean="0"/>
              <a:t>25/dic.22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254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1E2D-8D6E-4E53-843E-FAF61F3A7A23}" type="datetime1">
              <a:rPr lang="es-AR" smtClean="0"/>
              <a:t>25/dic.22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47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8DE6-4ADF-4A94-82CF-E54085812879}" type="datetime1">
              <a:rPr lang="es-AR" smtClean="0"/>
              <a:t>25/dic.22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953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70CF-2207-4BE3-8483-79FE74727AF1}" type="datetime1">
              <a:rPr lang="es-AR" smtClean="0"/>
              <a:t>25/dic.22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2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D797B-996F-43BB-8551-BCFC4E1CBBB9}" type="datetime1">
              <a:rPr lang="es-AR" smtClean="0"/>
              <a:t>25/dic.22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14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5.jpeg"/><Relationship Id="rId10" Type="http://schemas.openxmlformats.org/officeDocument/2006/relationships/image" Target="../media/image17.jp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9.jpeg"/><Relationship Id="rId10" Type="http://schemas.openxmlformats.org/officeDocument/2006/relationships/image" Target="../media/image13.jpg"/><Relationship Id="rId4" Type="http://schemas.openxmlformats.org/officeDocument/2006/relationships/image" Target="../media/image18.jpe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Innovación en la </a:t>
            </a:r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industria</a:t>
            </a:r>
            <a:b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</a:br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de </a:t>
            </a:r>
            <a:r>
              <a:rPr lang="es-AR" sz="4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streaming</a:t>
            </a:r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 de películas</a:t>
            </a:r>
            <a:endParaRPr lang="es-AR" sz="48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es-A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Dic/2022</a:t>
            </a:r>
            <a:endParaRPr lang="es-A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1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Honorarios cobrados a Productores y Distribuidores a los que les aportamos una cantidad de links por unidad de tiempo (número a establecer).</a:t>
            </a:r>
          </a:p>
          <a:p>
            <a:r>
              <a:rPr lang="es-AR" dirty="0" smtClean="0"/>
              <a:t>Donaciones voluntarias de entidades (religiosas, educativas)</a:t>
            </a:r>
          </a:p>
          <a:p>
            <a:r>
              <a:rPr lang="es-AR" dirty="0" smtClean="0"/>
              <a:t>Donaciones voluntarias de usuarios (</a:t>
            </a:r>
            <a:r>
              <a:rPr lang="es-AR" dirty="0" err="1" smtClean="0"/>
              <a:t>simil</a:t>
            </a:r>
            <a:r>
              <a:rPr lang="es-AR" dirty="0" smtClean="0"/>
              <a:t> Wikipedia)</a:t>
            </a:r>
          </a:p>
          <a:p>
            <a:r>
              <a:rPr lang="es-AR" dirty="0" smtClean="0"/>
              <a:t>Modalidad potencial: que los productores y distribuidores nos paguen con “tarjetas de regalo”, para ver gratuitamente cualquier película de su catálogo, y una entidad paralela a la nuestra las comercialice.</a:t>
            </a: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Potenciales fuentes de ingreso económico para nuestra página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44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50870" y="2644171"/>
            <a:ext cx="1890261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AR" sz="9600" b="1" dirty="0" smtClean="0">
                <a:solidFill>
                  <a:schemeClr val="bg1"/>
                </a:solidFill>
              </a:rPr>
              <a:t>FIN</a:t>
            </a:r>
            <a:endParaRPr lang="es-AR" sz="9600" b="1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496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que intervienen en la industria de cine por </a:t>
            </a:r>
            <a:r>
              <a:rPr lang="es-AR" i="1" dirty="0" err="1" smtClean="0"/>
              <a:t>streaming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000" i="1" dirty="0" smtClean="0"/>
              <a:t>Esquema clásico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873969" y="2088108"/>
            <a:ext cx="2517364" cy="18288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117084" y="1644660"/>
            <a:ext cx="203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Productores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015141" y="1644660"/>
            <a:ext cx="2301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Distribuidores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34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38" name="Picture 14" descr="12 plataformas de streaming para disfrutar de películas y series (casi)  gratis en casa: HBO, Prime Video, Disney+ y má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84" y="2088108"/>
            <a:ext cx="2468233" cy="18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/>
          <p:cNvSpPr/>
          <p:nvPr/>
        </p:nvSpPr>
        <p:spPr>
          <a:xfrm>
            <a:off x="1387522" y="2079029"/>
            <a:ext cx="9416956" cy="186025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 abajo 28"/>
          <p:cNvSpPr/>
          <p:nvPr/>
        </p:nvSpPr>
        <p:spPr>
          <a:xfrm>
            <a:off x="5824344" y="3939283"/>
            <a:ext cx="543313" cy="47403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94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que intervienen en la industria de cine por </a:t>
            </a:r>
            <a:r>
              <a:rPr lang="es-AR" i="1" dirty="0" err="1" smtClean="0"/>
              <a:t>streaming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000" i="1" dirty="0" smtClean="0"/>
              <a:t>Universo comercial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617676" y="2302631"/>
            <a:ext cx="8956648" cy="1094445"/>
            <a:chOff x="1485384" y="2302631"/>
            <a:chExt cx="8956648" cy="1094445"/>
          </a:xfrm>
        </p:grpSpPr>
        <p:pic>
          <p:nvPicPr>
            <p:cNvPr id="2050" name="Picture 2" descr="Archivo:Netflix logo.svg - Wikipedia, la enciclopedia lib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246" y="2513511"/>
              <a:ext cx="1650005" cy="765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Disney+ logo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6062" y="2382195"/>
              <a:ext cx="1650005" cy="89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Microsoft App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3" t="16092" r="12966" b="18275"/>
            <a:stretch/>
          </p:blipFill>
          <p:spPr bwMode="auto">
            <a:xfrm>
              <a:off x="9181878" y="2302631"/>
              <a:ext cx="1260154" cy="109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Conocé más de Star+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7" t="28202" r="17898" b="27448"/>
            <a:stretch/>
          </p:blipFill>
          <p:spPr bwMode="auto">
            <a:xfrm>
              <a:off x="1485384" y="2510982"/>
              <a:ext cx="2129051" cy="761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ángulo 7"/>
          <p:cNvSpPr/>
          <p:nvPr/>
        </p:nvSpPr>
        <p:spPr>
          <a:xfrm>
            <a:off x="1387522" y="2133621"/>
            <a:ext cx="9416956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 abajo 18"/>
          <p:cNvSpPr/>
          <p:nvPr/>
        </p:nvSpPr>
        <p:spPr>
          <a:xfrm>
            <a:off x="5824344" y="3698543"/>
            <a:ext cx="543313" cy="6601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3725351" y="1644660"/>
            <a:ext cx="474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Productores y/o Distribuidores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01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que intervienen en la industria de cine por </a:t>
            </a:r>
            <a:r>
              <a:rPr lang="es-AR" i="1" dirty="0" err="1" smtClean="0"/>
              <a:t>streaming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000" i="1" dirty="0" smtClean="0"/>
              <a:t>Universo Católico y/o de Valores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725351" y="1644660"/>
            <a:ext cx="474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Productores y/o Distribuidores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87522" y="2133621"/>
            <a:ext cx="9416956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 abajo 18"/>
          <p:cNvSpPr/>
          <p:nvPr/>
        </p:nvSpPr>
        <p:spPr>
          <a:xfrm>
            <a:off x="5824344" y="3698543"/>
            <a:ext cx="543313" cy="6601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65" y="2171894"/>
            <a:ext cx="1342030" cy="13518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96" y="2158264"/>
            <a:ext cx="1266078" cy="13559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75" y="2625490"/>
            <a:ext cx="1380220" cy="4725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39" y="2601206"/>
            <a:ext cx="1295919" cy="5211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02" y="2475432"/>
            <a:ext cx="1305087" cy="7448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72" y="2664491"/>
            <a:ext cx="1070923" cy="394551"/>
          </a:xfrm>
          <a:prstGeom prst="rect">
            <a:avLst/>
          </a:prstGeom>
        </p:spPr>
      </p:pic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9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smtClean="0"/>
              <a:t>No se accede a todo el universo de películas posibles.</a:t>
            </a:r>
          </a:p>
          <a:p>
            <a:pPr lvl="1"/>
            <a:r>
              <a:rPr lang="es-AR" dirty="0" smtClean="0"/>
              <a:t>Para ver las películas de un distribuidor, generalmente hay que abonarse a su portal.</a:t>
            </a:r>
          </a:p>
          <a:p>
            <a:pPr lvl="1"/>
            <a:r>
              <a:rPr lang="es-AR" dirty="0" smtClean="0"/>
              <a:t>Uno se abona a un solo portal, rara vez a dos.</a:t>
            </a:r>
          </a:p>
          <a:p>
            <a:pPr lvl="1"/>
            <a:r>
              <a:rPr lang="es-AR" dirty="0" smtClean="0"/>
              <a:t>Uno accede solamente a los contenidos de esos portales.</a:t>
            </a:r>
          </a:p>
          <a:p>
            <a:pPr lvl="1"/>
            <a:r>
              <a:rPr lang="es-AR" dirty="0" smtClean="0"/>
              <a:t>Muchas películas no se ven porque se desconoce su existencia o dónde encontrarla.</a:t>
            </a:r>
          </a:p>
          <a:p>
            <a:r>
              <a:rPr lang="es-AR" b="1" dirty="0" smtClean="0"/>
              <a:t>Dificultad para elegir una película dentro de un portal.</a:t>
            </a:r>
          </a:p>
          <a:p>
            <a:pPr lvl="1"/>
            <a:r>
              <a:rPr lang="es-AR" dirty="0" smtClean="0"/>
              <a:t>El modelo actual ofrece un abanico enorme de películas entre las cuales elegir. </a:t>
            </a:r>
          </a:p>
          <a:p>
            <a:pPr lvl="1"/>
            <a:r>
              <a:rPr lang="es-AR" dirty="0" smtClean="0"/>
              <a:t>Uno termina viendo las referidas por otras personas, o se cansa de buscar y no mira ninguna.</a:t>
            </a:r>
          </a:p>
          <a:p>
            <a:pPr lvl="1"/>
            <a:r>
              <a:rPr lang="es-AR" dirty="0" smtClean="0"/>
              <a:t>Criterios de </a:t>
            </a:r>
            <a:r>
              <a:rPr lang="es-AR" i="1" dirty="0" smtClean="0"/>
              <a:t>sugeridos</a:t>
            </a:r>
            <a:r>
              <a:rPr lang="es-AR" dirty="0" smtClean="0"/>
              <a:t> obsoletos: en base al historial personal (hastío) o más populares.</a:t>
            </a:r>
          </a:p>
          <a:p>
            <a:r>
              <a:rPr lang="es-AR" b="1" dirty="0" smtClean="0"/>
              <a:t>Dispersión, pérdidas de tiempo.</a:t>
            </a:r>
          </a:p>
          <a:p>
            <a:pPr lvl="1"/>
            <a:r>
              <a:rPr lang="es-AR" dirty="0" smtClean="0"/>
              <a:t>Por sugerencias ajenas a nuestro interés, publicidades, por empezar a ver una película que luego no nos interesa, etc.</a:t>
            </a: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Inconvenientes de ese paradigma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3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nuevo actor: los facilitadores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93858" y="1612000"/>
            <a:ext cx="474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Productores y/o Distribuidores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0793" y="2133621"/>
            <a:ext cx="6027431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437241" y="2104734"/>
            <a:ext cx="2028919" cy="147395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10" y="2162196"/>
            <a:ext cx="1380220" cy="47255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10" y="2662042"/>
            <a:ext cx="1195340" cy="48067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57" y="3150538"/>
            <a:ext cx="1070923" cy="394551"/>
          </a:xfrm>
          <a:prstGeom prst="rect">
            <a:avLst/>
          </a:prstGeom>
        </p:spPr>
      </p:pic>
      <p:pic>
        <p:nvPicPr>
          <p:cNvPr id="21" name="Picture 2" descr="Archivo:Netflix logo.svg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61" y="2159634"/>
            <a:ext cx="1650005" cy="7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Conocé más de Star+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28202" r="17898" b="27448"/>
          <a:stretch/>
        </p:blipFill>
        <p:spPr bwMode="auto">
          <a:xfrm>
            <a:off x="5020331" y="2907179"/>
            <a:ext cx="1769380" cy="6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8583793" y="2133621"/>
            <a:ext cx="2738891" cy="13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8890769" y="1612000"/>
            <a:ext cx="2124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Facilitadores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9813" y="2312694"/>
            <a:ext cx="1466850" cy="40957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26" y="2881274"/>
            <a:ext cx="2476500" cy="476250"/>
          </a:xfrm>
          <a:prstGeom prst="rect">
            <a:avLst/>
          </a:prstGeom>
        </p:spPr>
      </p:pic>
      <p:sp>
        <p:nvSpPr>
          <p:cNvPr id="29" name="Flecha arriba y abajo 28"/>
          <p:cNvSpPr/>
          <p:nvPr/>
        </p:nvSpPr>
        <p:spPr>
          <a:xfrm rot="2451973">
            <a:off x="7940411" y="3507772"/>
            <a:ext cx="584266" cy="135112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echa arriba y abajo 29"/>
          <p:cNvSpPr/>
          <p:nvPr/>
        </p:nvSpPr>
        <p:spPr>
          <a:xfrm rot="5400000">
            <a:off x="7488876" y="1991080"/>
            <a:ext cx="584266" cy="160556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8740640" y="3537748"/>
            <a:ext cx="2996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i="1" dirty="0" smtClean="0"/>
              <a:t>Servicio en común: informa dónde ver una película, con el link al portal que la exhibe</a:t>
            </a:r>
            <a:endParaRPr lang="es-AR" i="1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97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/>
          <a:lstStyle/>
          <a:p>
            <a:r>
              <a:rPr lang="es-AR" dirty="0" smtClean="0"/>
              <a:t>Nuestra propuesta (primera etapa)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93858" y="1612000"/>
            <a:ext cx="474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Productores y/o Distribuidores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0793" y="2133621"/>
            <a:ext cx="6027431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437241" y="2104734"/>
            <a:ext cx="2028919" cy="147395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10" y="2216788"/>
            <a:ext cx="1270895" cy="43512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79" y="3149220"/>
            <a:ext cx="966195" cy="38852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724" y="3174597"/>
            <a:ext cx="882698" cy="325205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583793" y="2133621"/>
            <a:ext cx="2738891" cy="13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8890769" y="1612000"/>
            <a:ext cx="2124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Facilitadores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26" y="2581018"/>
            <a:ext cx="2476500" cy="476250"/>
          </a:xfrm>
          <a:prstGeom prst="rect">
            <a:avLst/>
          </a:prstGeom>
        </p:spPr>
      </p:pic>
      <p:sp>
        <p:nvSpPr>
          <p:cNvPr id="29" name="Flecha arriba y abajo 28"/>
          <p:cNvSpPr/>
          <p:nvPr/>
        </p:nvSpPr>
        <p:spPr>
          <a:xfrm rot="2451973">
            <a:off x="7940411" y="3507772"/>
            <a:ext cx="584266" cy="135112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echa arriba y abajo 29"/>
          <p:cNvSpPr/>
          <p:nvPr/>
        </p:nvSpPr>
        <p:spPr>
          <a:xfrm rot="5400000">
            <a:off x="7488876" y="1991080"/>
            <a:ext cx="584266" cy="160556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63" y="2158612"/>
            <a:ext cx="983377" cy="99060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98" y="2142714"/>
            <a:ext cx="933735" cy="10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37" y="2754980"/>
            <a:ext cx="1305087" cy="7448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721926" y="3667516"/>
            <a:ext cx="2631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i="1" dirty="0"/>
              <a:t>Absolutamente todas las películas del universo católico y con valores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55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 smtClean="0"/>
              <a:t>Acceso a absolutamente todas las películas </a:t>
            </a:r>
            <a:r>
              <a:rPr lang="es-MX" b="1" dirty="0" smtClean="0"/>
              <a:t>afines a nuestro perfil de la página.</a:t>
            </a:r>
            <a:endParaRPr lang="es-AR" b="1" dirty="0" smtClean="0"/>
          </a:p>
          <a:p>
            <a:pPr lvl="1"/>
            <a:r>
              <a:rPr lang="es-AR" dirty="0" smtClean="0"/>
              <a:t>Acceso desde una sola página, sin necesidad de login, respetando los derechos de autor.</a:t>
            </a:r>
          </a:p>
          <a:p>
            <a:pPr lvl="1"/>
            <a:r>
              <a:rPr lang="es-AR" dirty="0" smtClean="0"/>
              <a:t>Catálogo de películas acotado a aquellas con contenido católico y/o con valores.</a:t>
            </a:r>
          </a:p>
          <a:p>
            <a:r>
              <a:rPr lang="es-AR" b="1" dirty="0" smtClean="0"/>
              <a:t>Facilidad para elegir una película dentro de nuestro portal.</a:t>
            </a:r>
          </a:p>
          <a:p>
            <a:pPr lvl="1"/>
            <a:r>
              <a:rPr lang="es-AR" dirty="0" smtClean="0"/>
              <a:t>Criterio estándar </a:t>
            </a:r>
            <a:r>
              <a:rPr lang="es-AR" u="sng" dirty="0" smtClean="0"/>
              <a:t>simple</a:t>
            </a:r>
            <a:r>
              <a:rPr lang="es-AR" dirty="0" smtClean="0"/>
              <a:t> y </a:t>
            </a:r>
            <a:r>
              <a:rPr lang="es-AR" u="sng" dirty="0" smtClean="0"/>
              <a:t>renovado</a:t>
            </a:r>
            <a:r>
              <a:rPr lang="es-AR" dirty="0" smtClean="0"/>
              <a:t>: </a:t>
            </a:r>
            <a:r>
              <a:rPr lang="es-AR" dirty="0" smtClean="0"/>
              <a:t>pocas </a:t>
            </a:r>
            <a:r>
              <a:rPr lang="es-AR" dirty="0" smtClean="0"/>
              <a:t>películas sugeridas, según el momento del año </a:t>
            </a:r>
            <a:r>
              <a:rPr lang="es-AR" baseline="30000" dirty="0" smtClean="0"/>
              <a:t>(X)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También se ofrecen otros criterios más elaborados, para espectadores más experimentados. </a:t>
            </a:r>
          </a:p>
          <a:p>
            <a:r>
              <a:rPr lang="es-AR" b="1" dirty="0" smtClean="0"/>
              <a:t>Página que descansa.</a:t>
            </a:r>
          </a:p>
          <a:p>
            <a:pPr lvl="1"/>
            <a:r>
              <a:rPr lang="es-AR" dirty="0" smtClean="0"/>
              <a:t>Es gratuita para el espectador, sin publicidades, y prolija.</a:t>
            </a:r>
          </a:p>
          <a:p>
            <a:pPr lvl="1"/>
            <a:r>
              <a:rPr lang="es-AR" dirty="0" smtClean="0"/>
              <a:t>Es un espacio de oración, donde elegir una película en sintonía con la fe y/o valores de uno.</a:t>
            </a:r>
          </a:p>
          <a:p>
            <a:r>
              <a:rPr lang="es-AR" b="1" dirty="0" smtClean="0"/>
              <a:t>Ser parte de la misión evangelizadora de nuestra página.</a:t>
            </a:r>
          </a:p>
          <a:p>
            <a:pPr lvl="1"/>
            <a:r>
              <a:rPr lang="es-AR" dirty="0" smtClean="0"/>
              <a:t>Un usuario puede alimentar nuestras información sobre películas, personajes, hechos.</a:t>
            </a: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514065"/>
            <a:ext cx="10515600" cy="812530"/>
          </a:xfrm>
        </p:spPr>
        <p:txBody>
          <a:bodyPr/>
          <a:lstStyle/>
          <a:p>
            <a:r>
              <a:rPr lang="es-AR" dirty="0" smtClean="0"/>
              <a:t>Nuestro valor agregado</a:t>
            </a:r>
            <a:br>
              <a:rPr lang="es-AR" dirty="0" smtClean="0"/>
            </a:br>
            <a:r>
              <a:rPr lang="es-AR" sz="2000" i="1" dirty="0" smtClean="0"/>
              <a:t>Para el Espectador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500418" y="5813944"/>
            <a:ext cx="11191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AR" baseline="30000" dirty="0" smtClean="0"/>
              <a:t>(X) </a:t>
            </a:r>
            <a:r>
              <a:rPr lang="es-AR" dirty="0" smtClean="0"/>
              <a:t>Para descartar alguna película sugerida y que me sugiera otra, se la debe marcar como </a:t>
            </a:r>
            <a:r>
              <a:rPr lang="es-AR" i="1" dirty="0" smtClean="0"/>
              <a:t>no la quiero ver</a:t>
            </a:r>
            <a:r>
              <a:rPr lang="es-AR" dirty="0" smtClean="0"/>
              <a:t>, </a:t>
            </a:r>
            <a:r>
              <a:rPr lang="es-AR" i="1" dirty="0" smtClean="0"/>
              <a:t>ya la vi</a:t>
            </a:r>
            <a:r>
              <a:rPr lang="es-AR" dirty="0" smtClean="0"/>
              <a:t>, o </a:t>
            </a:r>
            <a:r>
              <a:rPr lang="es-AR" i="1" dirty="0" smtClean="0"/>
              <a:t>para ver más adelante</a:t>
            </a:r>
            <a:r>
              <a:rPr lang="es-AR" dirty="0" smtClean="0"/>
              <a:t>. Para el momento del año, tiene en cuenta el santoral, el año litúrgico, y las fechas en las que se recuerda a determinadas personas, hechos o valores.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61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El gran beneficio para ellos es: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Esto puede ser especialmente útil para el pequeño productor, que no consigue un distribuidor para comercializar sus productos. El productor cuenta con:</a:t>
            </a:r>
          </a:p>
          <a:p>
            <a:pPr lvl="1"/>
            <a:r>
              <a:rPr lang="es-AR" dirty="0" smtClean="0"/>
              <a:t>Distribuidores gratuitos (</a:t>
            </a:r>
            <a:r>
              <a:rPr lang="es-AR" dirty="0" err="1" smtClean="0"/>
              <a:t>Vimeo</a:t>
            </a:r>
            <a:r>
              <a:rPr lang="es-AR" dirty="0" smtClean="0"/>
              <a:t>, YouTube)</a:t>
            </a:r>
          </a:p>
          <a:p>
            <a:pPr lvl="1"/>
            <a:r>
              <a:rPr lang="es-AR" dirty="0" smtClean="0"/>
              <a:t>Nuestra página para darlos a conocer y conectar al espectador con el distribuidor.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514066"/>
            <a:ext cx="10515600" cy="812530"/>
          </a:xfrm>
        </p:spPr>
        <p:txBody>
          <a:bodyPr/>
          <a:lstStyle/>
          <a:p>
            <a:r>
              <a:rPr lang="es-AR" dirty="0" smtClean="0"/>
              <a:t>Nuestro valor agregado</a:t>
            </a:r>
            <a:br>
              <a:rPr lang="es-AR" dirty="0" smtClean="0"/>
            </a:br>
            <a:r>
              <a:rPr lang="es-AR" sz="2000" i="1" dirty="0" smtClean="0"/>
              <a:t>Para el Productor y/o Distribuidor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3231113" y="2634024"/>
            <a:ext cx="5729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Difundir sus películas y </a:t>
            </a:r>
          </a:p>
          <a:p>
            <a:pPr algn="ctr"/>
            <a:r>
              <a:rPr lang="es-AR" sz="3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que reciban nuevos clientes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70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626</Words>
  <Application>Microsoft Office PowerPoint</Application>
  <PresentationFormat>Panorámica</PresentationFormat>
  <Paragraphs>76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Tema de Office</vt:lpstr>
      <vt:lpstr>Innovación en la industria de streaming de películas</vt:lpstr>
      <vt:lpstr>Entidades que intervienen en la industria de cine por streaming Esquema clásico</vt:lpstr>
      <vt:lpstr>Entidades que intervienen en la industria de cine por streaming Universo comercial</vt:lpstr>
      <vt:lpstr>Entidades que intervienen en la industria de cine por streaming Universo Católico y/o de Valores</vt:lpstr>
      <vt:lpstr>Inconvenientes de ese paradigma</vt:lpstr>
      <vt:lpstr>Un nuevo actor: los facilitadores</vt:lpstr>
      <vt:lpstr>Nuestra propuesta (primera etapa)</vt:lpstr>
      <vt:lpstr>Nuestro valor agregado Para el Espectador</vt:lpstr>
      <vt:lpstr>Nuestro valor agregado Para el Productor y/o Distribuidor</vt:lpstr>
      <vt:lpstr>Potenciales fuentes de ingreso económico para nuestra página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28</cp:revision>
  <dcterms:created xsi:type="dcterms:W3CDTF">2022-12-25T16:42:47Z</dcterms:created>
  <dcterms:modified xsi:type="dcterms:W3CDTF">2022-12-26T01:47:01Z</dcterms:modified>
</cp:coreProperties>
</file>