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4" r:id="rId5"/>
    <p:sldId id="260" r:id="rId6"/>
    <p:sldId id="276" r:id="rId7"/>
    <p:sldId id="261" r:id="rId8"/>
    <p:sldId id="272" r:id="rId9"/>
    <p:sldId id="273" r:id="rId10"/>
    <p:sldId id="274" r:id="rId11"/>
    <p:sldId id="275" r:id="rId12"/>
    <p:sldId id="267" r:id="rId13"/>
    <p:sldId id="269" r:id="rId14"/>
    <p:sldId id="270" r:id="rId15"/>
    <p:sldId id="279" r:id="rId16"/>
    <p:sldId id="262" r:id="rId17"/>
    <p:sldId id="280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 anchor="ctr" anchorCtr="0">
            <a:spAutoFit/>
          </a:bodyPr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1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27/jun.24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87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27/jun.24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881063" y="2016125"/>
            <a:ext cx="10429875" cy="38544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3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169" y="5388077"/>
            <a:ext cx="10579663" cy="115012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54013" indent="-177800">
              <a:defRPr sz="1800"/>
            </a:lvl2pPr>
          </a:lstStyle>
          <a:p>
            <a:pPr lvl="0"/>
            <a:r>
              <a:rPr lang="es-ES" dirty="0" smtClean="0"/>
              <a:t>Título</a:t>
            </a:r>
          </a:p>
          <a:p>
            <a:pPr lvl="1"/>
            <a:r>
              <a:rPr lang="es-ES" sz="1800" dirty="0" smtClean="0"/>
              <a:t>Ejemplo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618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27/jun.24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9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C0B9-7968-46DA-BD98-A4B72B3266A7}" type="datetimeFigureOut">
              <a:rPr lang="es-AR" smtClean="0"/>
              <a:t>27/jun.24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0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8" r:id="rId3"/>
    <p:sldLayoutId id="2147483656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Películas en las que</a:t>
            </a:r>
            <a:br>
              <a:rPr lang="es-AR" dirty="0" smtClean="0"/>
            </a:br>
            <a:r>
              <a:rPr lang="es-AR" dirty="0" smtClean="0"/>
              <a:t>nos enfocamos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5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048998" cy="480131"/>
          </a:xfrm>
        </p:spPr>
        <p:txBody>
          <a:bodyPr/>
          <a:lstStyle/>
          <a:p>
            <a:r>
              <a:rPr lang="es-AR" dirty="0"/>
              <a:t>Con valores </a:t>
            </a:r>
            <a:r>
              <a:rPr lang="es-AR" dirty="0" smtClean="0"/>
              <a:t>afines y dejan huella, pero con objeciones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03809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11" name="Flecha circular 10"/>
          <p:cNvSpPr/>
          <p:nvPr/>
        </p:nvSpPr>
        <p:spPr>
          <a:xfrm rot="19313892">
            <a:off x="2779691" y="3297476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echa circular 12"/>
          <p:cNvSpPr/>
          <p:nvPr/>
        </p:nvSpPr>
        <p:spPr>
          <a:xfrm rot="1644197" flipV="1">
            <a:off x="2150333" y="2237761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0" name="Picture 6" descr="https://image.tmdb.org/t/p/original/xc2FYpiJ4Sn21RDgRdp0xbjrDP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28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circular 15"/>
          <p:cNvSpPr/>
          <p:nvPr/>
        </p:nvSpPr>
        <p:spPr>
          <a:xfrm rot="8119475" flipH="1">
            <a:off x="3800879" y="3433392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757940" y="4429220"/>
            <a:ext cx="4698000" cy="89606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5755501" y="3500394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3757940" y="2596499"/>
            <a:ext cx="4698000" cy="90835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 circular 21"/>
          <p:cNvSpPr/>
          <p:nvPr/>
        </p:nvSpPr>
        <p:spPr>
          <a:xfrm rot="2286108" flipH="1">
            <a:off x="7860219" y="3233138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Flecha circular 22"/>
          <p:cNvSpPr/>
          <p:nvPr/>
        </p:nvSpPr>
        <p:spPr>
          <a:xfrm rot="16200000" flipV="1">
            <a:off x="7026821" y="3686535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21" name="Picture 8" descr="https://elc.lat/Externa/2-Productos/Final/17018905183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40" y="43020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lc.lat/Externa/2-Productos/Final/16927409109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74" y="1634399"/>
            <a:ext cx="1680387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elc.lat/Externa/2-Productos/Final/16805386517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81" y="4309200"/>
            <a:ext cx="1707831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elc.lat/Externa/2-Productos/Revisar/171201792573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45" y="43092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errar llave 8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0780497" y="3934616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2" name="Cerrar llave 31"/>
          <p:cNvSpPr/>
          <p:nvPr/>
        </p:nvSpPr>
        <p:spPr>
          <a:xfrm flipH="1">
            <a:off x="1337204" y="1634399"/>
            <a:ext cx="271846" cy="5143595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147026" y="3776160"/>
            <a:ext cx="120089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000" rIns="36000" anchor="ctr">
            <a:spAutoFit/>
          </a:bodyPr>
          <a:lstStyle/>
          <a:p>
            <a:pPr algn="ctr"/>
            <a:r>
              <a:rPr lang="es-AR" sz="1600" dirty="0" smtClean="0"/>
              <a:t>Distorsiona </a:t>
            </a:r>
          </a:p>
          <a:p>
            <a:pPr algn="ctr"/>
            <a:r>
              <a:rPr lang="es-AR" sz="1600" dirty="0" smtClean="0"/>
              <a:t>la memoria </a:t>
            </a:r>
          </a:p>
          <a:p>
            <a:pPr algn="ctr"/>
            <a:r>
              <a:rPr lang="es-AR" sz="1600" dirty="0" smtClean="0"/>
              <a:t>del personaje</a:t>
            </a:r>
            <a:endParaRPr lang="es-AR" sz="1600" dirty="0"/>
          </a:p>
        </p:txBody>
      </p:sp>
      <p:sp>
        <p:nvSpPr>
          <p:cNvPr id="34" name="Rectángulo 33"/>
          <p:cNvSpPr/>
          <p:nvPr/>
        </p:nvSpPr>
        <p:spPr>
          <a:xfrm>
            <a:off x="5687833" y="5379913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5" name="Rectángulo 34"/>
          <p:cNvSpPr/>
          <p:nvPr/>
        </p:nvSpPr>
        <p:spPr>
          <a:xfrm>
            <a:off x="10703539" y="5633060"/>
            <a:ext cx="13398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desnudo innecesario</a:t>
            </a:r>
            <a:endParaRPr lang="es-AR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0693975" y="2191679"/>
            <a:ext cx="134940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</a:t>
            </a:r>
            <a:r>
              <a:rPr lang="es-AR" sz="1200" dirty="0"/>
              <a:t>: </a:t>
            </a:r>
            <a:r>
              <a:rPr lang="es-AR" sz="1200" dirty="0" smtClean="0"/>
              <a:t>baile </a:t>
            </a:r>
            <a:r>
              <a:rPr lang="es-AR" sz="1200" dirty="0"/>
              <a:t>provocativo innecesariamente prolongado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693429" y="5995351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/>
              <a:t>Detalle: </a:t>
            </a:r>
            <a:r>
              <a:rPr lang="es-AR" sz="1200" dirty="0" smtClean="0"/>
              <a:t>se </a:t>
            </a:r>
            <a:r>
              <a:rPr lang="es-AR" sz="1200" dirty="0"/>
              <a:t>le da excesiva duración al baile sensual a Herodes</a:t>
            </a:r>
          </a:p>
        </p:txBody>
      </p:sp>
    </p:spTree>
    <p:extLst>
      <p:ext uri="{BB962C8B-B14F-4D97-AF65-F5344CB8AC3E}">
        <p14:creationId xmlns:p14="http://schemas.microsoft.com/office/powerpoint/2010/main" val="281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759560" cy="480131"/>
          </a:xfrm>
        </p:spPr>
        <p:txBody>
          <a:bodyPr/>
          <a:lstStyle/>
          <a:p>
            <a:r>
              <a:rPr lang="es-AR" dirty="0" smtClean="0"/>
              <a:t>Las demás – sin valores </a:t>
            </a:r>
            <a:r>
              <a:rPr lang="es-AR" dirty="0"/>
              <a:t>afines </a:t>
            </a:r>
            <a:r>
              <a:rPr lang="es-AR" dirty="0" smtClean="0"/>
              <a:t>o que no </a:t>
            </a:r>
            <a:r>
              <a:rPr lang="es-AR" dirty="0"/>
              <a:t>dejan </a:t>
            </a:r>
            <a:r>
              <a:rPr lang="es-AR" dirty="0" smtClean="0"/>
              <a:t>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1604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43305" y="2610390"/>
            <a:ext cx="4698000" cy="1808093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derecha 4"/>
          <p:cNvSpPr/>
          <p:nvPr/>
        </p:nvSpPr>
        <p:spPr>
          <a:xfrm>
            <a:off x="3195484" y="4670321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https://elc.lat/Externa/2-Productos/Final/17101591484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72" y="358119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3247463" y="5634578"/>
            <a:ext cx="135966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Inocua,</a:t>
            </a:r>
          </a:p>
          <a:p>
            <a:pPr algn="ctr"/>
            <a:r>
              <a:rPr lang="es-AR" sz="1600" dirty="0" smtClean="0"/>
              <a:t>no deja huella</a:t>
            </a:r>
            <a:endParaRPr lang="es-AR" sz="1600" dirty="0"/>
          </a:p>
        </p:txBody>
      </p:sp>
      <p:sp>
        <p:nvSpPr>
          <p:cNvPr id="28" name="Cerrar llave 27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/>
          <p:cNvSpPr/>
          <p:nvPr/>
        </p:nvSpPr>
        <p:spPr>
          <a:xfrm>
            <a:off x="10834139" y="3688395"/>
            <a:ext cx="1072858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Valores </a:t>
            </a:r>
          </a:p>
          <a:p>
            <a:pPr algn="ctr"/>
            <a:r>
              <a:rPr lang="es-AR" sz="1600" dirty="0" smtClean="0"/>
              <a:t>contrarios </a:t>
            </a:r>
          </a:p>
          <a:p>
            <a:pPr algn="ctr"/>
            <a:r>
              <a:rPr lang="es-AR" sz="1600" dirty="0" smtClean="0"/>
              <a:t>a los del</a:t>
            </a:r>
          </a:p>
          <a:p>
            <a:pPr algn="ctr"/>
            <a:r>
              <a:rPr lang="es-AR" sz="1600" dirty="0" smtClean="0"/>
              <a:t>evangelio</a:t>
            </a:r>
            <a:endParaRPr lang="es-AR" sz="1600" dirty="0"/>
          </a:p>
        </p:txBody>
      </p:sp>
      <p:sp>
        <p:nvSpPr>
          <p:cNvPr id="30" name="Rectángulo 29"/>
          <p:cNvSpPr/>
          <p:nvPr/>
        </p:nvSpPr>
        <p:spPr>
          <a:xfrm>
            <a:off x="10703539" y="5448394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un beso entre varones como diversión</a:t>
            </a:r>
            <a:endParaRPr lang="es-AR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0693975" y="2099346"/>
            <a:ext cx="1349401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como aceptable una relación sexual fuera del matrimonio</a:t>
            </a:r>
            <a:endParaRPr lang="es-AR" sz="1200" dirty="0"/>
          </a:p>
        </p:txBody>
      </p:sp>
      <p:sp>
        <p:nvSpPr>
          <p:cNvPr id="32" name="Flecha circular 31"/>
          <p:cNvSpPr/>
          <p:nvPr/>
        </p:nvSpPr>
        <p:spPr>
          <a:xfrm rot="2286108" flipH="1">
            <a:off x="7343039" y="3159844"/>
            <a:ext cx="1535217" cy="38146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4634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Flecha derecha 32"/>
          <p:cNvSpPr/>
          <p:nvPr/>
        </p:nvSpPr>
        <p:spPr>
          <a:xfrm flipH="1">
            <a:off x="8110648" y="4664025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4" name="Picture 12" descr="https://elc.lat/Externa/2-Productos/Final/16854131876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36" y="430200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elc.lat/Externa/2-Productos/Final/16939511448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72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28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2338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398144" cy="480131"/>
          </a:xfrm>
        </p:spPr>
        <p:txBody>
          <a:bodyPr/>
          <a:lstStyle/>
          <a:p>
            <a:r>
              <a:rPr lang="es-AR" dirty="0" smtClean="0"/>
              <a:t>1. Cuáles tenemos en base de datos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Respecto al grupo “las demás”, las tenemos en </a:t>
            </a:r>
            <a:r>
              <a:rPr lang="es-AR" dirty="0"/>
              <a:t>base de datos </a:t>
            </a:r>
            <a:r>
              <a:rPr lang="es-AR" dirty="0" smtClean="0"/>
              <a:t>si </a:t>
            </a:r>
            <a:r>
              <a:rPr lang="es-AR" dirty="0"/>
              <a:t>se confunden con otro </a:t>
            </a:r>
            <a:r>
              <a:rPr lang="es-AR" dirty="0" smtClean="0"/>
              <a:t>sub-grupo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7241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4234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6385531" cy="480131"/>
          </a:xfrm>
        </p:spPr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. Cuáles mostramos en Búsqueda Rápida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Mostramos las que tienen “objeciones por su contenido”, por si alguien la quiere buscar por afinidad con los valores de la Iglesia Católica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88175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065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3</a:t>
            </a:r>
            <a:r>
              <a:rPr lang="es-AR" dirty="0" smtClean="0"/>
              <a:t>. Cuáles recomendamos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5481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46323" y="2595716"/>
            <a:ext cx="4709651" cy="904568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8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73564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617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 hecho	SÍ</a:t>
                      </a: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 técnicas</a:t>
                      </a: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 hecho	SÍ</a:t>
                      </a: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hecho	NO</a:t>
                      </a: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hecho	NO</a:t>
                      </a: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Distorsiona la memoria del personaje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Distorsiona la memoria de lo ocurrido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link y no la conocemos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Sensualidad vulgar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base 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 datos sólo si se confunden con otro grupo</a:t>
                      </a:r>
                      <a:endParaRPr kumimoji="0" lang="es-A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Búsqueda rápida	NO</a:t>
                      </a: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pelis/</a:t>
                      </a:r>
                      <a:r>
                        <a:rPr kumimoji="0" lang="es-A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 hecho	NO</a:t>
                      </a: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Valores contrarios a los del evangelio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Inocua no deja una huella positiva</a:t>
                      </a: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1891993" cy="480131"/>
          </a:xfrm>
        </p:spPr>
        <p:txBody>
          <a:bodyPr/>
          <a:lstStyle/>
          <a:p>
            <a:r>
              <a:rPr lang="es-AR" dirty="0" smtClean="0"/>
              <a:t>4. 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05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6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</a:t>
            </a:r>
            <a:r>
              <a:rPr lang="es-AR" dirty="0" smtClean="0"/>
              <a:t>que nos </a:t>
            </a:r>
            <a:r>
              <a:rPr lang="es-AR" dirty="0"/>
              <a:t>enfocamos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597803" cy="480131"/>
          </a:xfrm>
        </p:spPr>
        <p:txBody>
          <a:bodyPr/>
          <a:lstStyle/>
          <a:p>
            <a:r>
              <a:rPr lang="es-AR" dirty="0" smtClean="0"/>
              <a:t>Imaginemos </a:t>
            </a:r>
            <a:r>
              <a:rPr lang="es-AR" dirty="0"/>
              <a:t>el conjunto de todas las películas que </a:t>
            </a:r>
            <a:r>
              <a:rPr lang="es-AR" dirty="0" smtClean="0"/>
              <a:t>existen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81450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77238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621125" cy="480131"/>
          </a:xfrm>
        </p:spPr>
        <p:txBody>
          <a:bodyPr/>
          <a:lstStyle/>
          <a:p>
            <a:r>
              <a:rPr lang="es-AR" dirty="0"/>
              <a:t>1</a:t>
            </a:r>
            <a:r>
              <a:rPr lang="es-AR" dirty="0" smtClean="0"/>
              <a:t>. Agrupamos por su relación con la Iglesia Católica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4683"/>
              </p:ext>
            </p:extLst>
          </p:nvPr>
        </p:nvGraphicFramePr>
        <p:xfrm>
          <a:off x="3162953" y="1871994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90464"/>
              </p:ext>
            </p:extLst>
          </p:nvPr>
        </p:nvGraphicFramePr>
        <p:xfrm>
          <a:off x="3164748" y="1872000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762"/>
              </p:ext>
            </p:extLst>
          </p:nvPr>
        </p:nvGraphicFramePr>
        <p:xfrm>
          <a:off x="1186663" y="1881325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2. Dividimos por las que tienen valores afines y dejan huella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Ejemplos de “las demás”</a:t>
            </a:r>
          </a:p>
          <a:p>
            <a:pPr lvl="1"/>
            <a:r>
              <a:rPr lang="es-AR" dirty="0"/>
              <a:t>Valores contrarios a los del evangelio</a:t>
            </a:r>
          </a:p>
          <a:p>
            <a:pPr lvl="1"/>
            <a:r>
              <a:rPr lang="es-AR" dirty="0" smtClean="0"/>
              <a:t>Inocua </a:t>
            </a:r>
            <a:r>
              <a:rPr lang="es-AR" dirty="0"/>
              <a:t>no deja una huella </a:t>
            </a:r>
            <a:r>
              <a:rPr lang="es-AR" dirty="0" smtClean="0"/>
              <a:t>positiva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8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26556"/>
              </p:ext>
            </p:extLst>
          </p:nvPr>
        </p:nvGraphicFramePr>
        <p:xfrm>
          <a:off x="1191583" y="1876920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1379"/>
              </p:ext>
            </p:extLst>
          </p:nvPr>
        </p:nvGraphicFramePr>
        <p:xfrm>
          <a:off x="1188000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3. Objeciones por su contenido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por su contenido”</a:t>
            </a:r>
          </a:p>
          <a:p>
            <a:pPr lvl="1"/>
            <a:r>
              <a:rPr lang="es-AR" dirty="0"/>
              <a:t>Distorsiona la memoria del personaje</a:t>
            </a:r>
          </a:p>
          <a:p>
            <a:pPr lvl="1"/>
            <a:r>
              <a:rPr lang="es-AR" dirty="0"/>
              <a:t>Sensualidad vulgar</a:t>
            </a:r>
          </a:p>
        </p:txBody>
      </p:sp>
    </p:spTree>
    <p:extLst>
      <p:ext uri="{BB962C8B-B14F-4D97-AF65-F5344CB8AC3E}">
        <p14:creationId xmlns:p14="http://schemas.microsoft.com/office/powerpoint/2010/main" val="31670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9670981" cy="480131"/>
          </a:xfrm>
        </p:spPr>
        <p:txBody>
          <a:bodyPr/>
          <a:lstStyle/>
          <a:p>
            <a:r>
              <a:rPr lang="es-AR" dirty="0"/>
              <a:t>3. Objeciones por su </a:t>
            </a:r>
            <a:r>
              <a:rPr lang="es-AR" dirty="0" smtClean="0"/>
              <a:t>contenido – películas con violencia morbosa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Las </a:t>
            </a:r>
            <a:r>
              <a:rPr lang="es-AR" dirty="0"/>
              <a:t>películas con violencia </a:t>
            </a:r>
            <a:r>
              <a:rPr lang="es-AR" dirty="0" smtClean="0"/>
              <a:t>morbosa no </a:t>
            </a:r>
            <a:r>
              <a:rPr lang="es-AR" dirty="0"/>
              <a:t>son </a:t>
            </a:r>
            <a:r>
              <a:rPr lang="es-AR" dirty="0" smtClean="0"/>
              <a:t>objetadas.</a:t>
            </a:r>
            <a:endParaRPr lang="es-AR" dirty="0"/>
          </a:p>
          <a:p>
            <a:pPr marL="285750" indent="-285750"/>
            <a:r>
              <a:rPr lang="es-AR" dirty="0"/>
              <a:t>Tienen una “marca” para poder filtrar en las </a:t>
            </a:r>
            <a:r>
              <a:rPr lang="es-AR" dirty="0" smtClean="0"/>
              <a:t>consultas.</a:t>
            </a:r>
            <a:endParaRPr lang="es-AR" dirty="0"/>
          </a:p>
          <a:p>
            <a:pPr marL="285750" indent="-285750"/>
            <a:r>
              <a:rPr lang="es-AR" dirty="0"/>
              <a:t>En el detalle de la película estará esa </a:t>
            </a:r>
            <a:r>
              <a:rPr lang="es-AR" dirty="0" smtClean="0"/>
              <a:t>aclaración.</a:t>
            </a:r>
            <a:endParaRPr lang="es-AR" dirty="0"/>
          </a:p>
          <a:p>
            <a:pPr marL="285750" indent="-285750"/>
            <a:r>
              <a:rPr lang="es-AR" dirty="0"/>
              <a:t>Antes de poderla ver, aparecerá un cartel de </a:t>
            </a:r>
            <a:r>
              <a:rPr lang="es-AR" dirty="0" smtClean="0"/>
              <a:t>advertencia.</a:t>
            </a:r>
          </a:p>
          <a:p>
            <a:pPr marL="285750" indent="-285750"/>
            <a:r>
              <a:rPr lang="es-AR" dirty="0" smtClean="0"/>
              <a:t>Ejemplos:</a:t>
            </a:r>
          </a:p>
          <a:p>
            <a:pPr marL="742950" lvl="1" indent="-285750"/>
            <a:r>
              <a:rPr lang="es-AR" dirty="0" smtClean="0"/>
              <a:t>La pasión de Cristo</a:t>
            </a:r>
          </a:p>
          <a:p>
            <a:pPr marL="742950" lvl="1" indent="-285750"/>
            <a:r>
              <a:rPr lang="es-AR" dirty="0" err="1" smtClean="0"/>
              <a:t>Bakhita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6429"/>
              </p:ext>
            </p:extLst>
          </p:nvPr>
        </p:nvGraphicFramePr>
        <p:xfrm>
          <a:off x="1186663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02454"/>
              </p:ext>
            </p:extLst>
          </p:nvPr>
        </p:nvGraphicFramePr>
        <p:xfrm>
          <a:off x="1186663" y="1881836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 técnicas</a:t>
                      </a: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4. Objeciones técnicas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técnicas”</a:t>
            </a:r>
          </a:p>
          <a:p>
            <a:pPr lvl="1"/>
            <a:r>
              <a:rPr lang="es-AR" dirty="0" smtClean="0"/>
              <a:t>Película duplicada con otra que ya tenemos</a:t>
            </a:r>
            <a:endParaRPr lang="es-AR" dirty="0"/>
          </a:p>
          <a:p>
            <a:pPr lvl="1"/>
            <a:r>
              <a:rPr lang="es-AR" dirty="0"/>
              <a:t>No pertenece a esta colección</a:t>
            </a:r>
          </a:p>
        </p:txBody>
      </p:sp>
    </p:spTree>
    <p:extLst>
      <p:ext uri="{BB962C8B-B14F-4D97-AF65-F5344CB8AC3E}">
        <p14:creationId xmlns:p14="http://schemas.microsoft.com/office/powerpoint/2010/main" val="38961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Ejemplo de películas </a:t>
            </a:r>
            <a:br>
              <a:rPr lang="es-AR" dirty="0" smtClean="0"/>
            </a:br>
            <a:r>
              <a:rPr lang="es-AR" dirty="0" smtClean="0"/>
              <a:t>por grupo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53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4936672" cy="480131"/>
          </a:xfrm>
        </p:spPr>
        <p:txBody>
          <a:bodyPr/>
          <a:lstStyle/>
          <a:p>
            <a:r>
              <a:rPr lang="es-AR" dirty="0" smtClean="0"/>
              <a:t>Con valores afines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82725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36264" y="3529781"/>
            <a:ext cx="4748980" cy="179550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circular 8"/>
          <p:cNvSpPr/>
          <p:nvPr/>
        </p:nvSpPr>
        <p:spPr>
          <a:xfrm rot="16833082">
            <a:off x="3096223" y="2718619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28" name="Picture 4" descr="https://elc.lat/Externa/2-Productos/Final/1705289896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1634606"/>
            <a:ext cx="177408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 circular 18"/>
          <p:cNvSpPr/>
          <p:nvPr/>
        </p:nvSpPr>
        <p:spPr>
          <a:xfrm rot="19889986" flipV="1">
            <a:off x="3113749" y="2076398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40" name="Picture 16" descr="https://elc.lat/Externa/2-Productos/Final/16773290136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2" y="4309254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 circular 19"/>
          <p:cNvSpPr/>
          <p:nvPr/>
        </p:nvSpPr>
        <p:spPr>
          <a:xfrm rot="657401" flipV="1">
            <a:off x="1823623" y="1306213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2" name="Picture 8" descr="https://image.tmdb.org/t/p/original/3rSI2LRWNZs6COFhcAJmJcApVa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4309254"/>
            <a:ext cx="178572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 circular 20"/>
          <p:cNvSpPr/>
          <p:nvPr/>
        </p:nvSpPr>
        <p:spPr>
          <a:xfrm rot="4766918" flipH="1">
            <a:off x="7626108" y="2696980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8" name="Picture 14" descr="https://elc.lat/Externa/2-Productos/Final/16787664714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01" y="1634606"/>
            <a:ext cx="167952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 circular 21"/>
          <p:cNvSpPr/>
          <p:nvPr/>
        </p:nvSpPr>
        <p:spPr>
          <a:xfrm rot="20942599" flipH="1" flipV="1">
            <a:off x="7699937" y="1284972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4" name="Picture 10" descr="https://elc.lat/Externa/2-Productos/Final/16787685585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72" y="4302676"/>
            <a:ext cx="1767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 circular 22"/>
          <p:cNvSpPr/>
          <p:nvPr/>
        </p:nvSpPr>
        <p:spPr>
          <a:xfrm rot="1710014" flipH="1" flipV="1">
            <a:off x="6894103" y="2069821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6" name="Picture 12" descr="https://elc.lat/Externa/2-Productos/Final/16787104810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6" y="4302676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5764193" y="2596500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852</Words>
  <Application>Microsoft Office PowerPoint</Application>
  <PresentationFormat>Panorámica</PresentationFormat>
  <Paragraphs>262</Paragraphs>
  <Slides>17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Ejemplo de películas  por grupo</vt:lpstr>
      <vt:lpstr>Ejemplo de películas por grupo</vt:lpstr>
      <vt:lpstr>Ejemplo de películas por grupo</vt:lpstr>
      <vt:lpstr>Ejemplo de películas por grupo</vt:lpstr>
      <vt:lpstr>Experiencia de usuario</vt:lpstr>
      <vt:lpstr>Experiencia de usuario</vt:lpstr>
      <vt:lpstr>Experiencia de usuario</vt:lpstr>
      <vt:lpstr>Experiencia de usuario</vt:lpstr>
      <vt:lpstr>Experiencia de usuario</vt:lpstr>
      <vt:lpstr>Fin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72</cp:revision>
  <dcterms:created xsi:type="dcterms:W3CDTF">2024-06-25T13:49:14Z</dcterms:created>
  <dcterms:modified xsi:type="dcterms:W3CDTF">2024-06-27T19:25:12Z</dcterms:modified>
</cp:coreProperties>
</file>