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8" r:id="rId5"/>
    <p:sldId id="258" r:id="rId6"/>
    <p:sldId id="270" r:id="rId7"/>
    <p:sldId id="271" r:id="rId8"/>
    <p:sldId id="27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21/may.24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21/may.24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21/may.24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21/may.24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21/may.24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21/may.24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desarrollo 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73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①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③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914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98%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95%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83%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375"/>
              </p:ext>
            </p:extLst>
          </p:nvPr>
        </p:nvGraphicFramePr>
        <p:xfrm>
          <a:off x="7822640" y="2121314"/>
          <a:ext cx="3745543" cy="3048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FA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85%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98%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95%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21/may.24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664</Words>
  <Application>Microsoft Office PowerPoint</Application>
  <PresentationFormat>Panorámica</PresentationFormat>
  <Paragraphs>325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52</cp:revision>
  <dcterms:created xsi:type="dcterms:W3CDTF">2022-11-25T13:13:30Z</dcterms:created>
  <dcterms:modified xsi:type="dcterms:W3CDTF">2024-05-21T17:18:12Z</dcterms:modified>
</cp:coreProperties>
</file>