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3" r:id="rId4"/>
    <p:sldId id="259" r:id="rId5"/>
    <p:sldId id="257" r:id="rId6"/>
    <p:sldId id="274" r:id="rId7"/>
    <p:sldId id="260" r:id="rId8"/>
    <p:sldId id="268" r:id="rId9"/>
    <p:sldId id="258" r:id="rId10"/>
    <p:sldId id="270" r:id="rId11"/>
    <p:sldId id="271" r:id="rId12"/>
    <p:sldId id="27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19/dic.22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19/dic.22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19/dic.22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19/dic.22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19/dic.22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19/dic.22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19/dic.22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19/dic.22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19/dic.22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19/dic.22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19/dic.22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19/dic.22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39081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16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19/dic.22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19/dic.22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</a:t>
            </a:r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Opciones </a:t>
            </a:r>
            <a:r>
              <a:rPr lang="es-AR" dirty="0" smtClean="0"/>
              <a:t>para “Detalle </a:t>
            </a:r>
            <a:r>
              <a:rPr lang="es-AR" dirty="0"/>
              <a:t>de </a:t>
            </a:r>
            <a:r>
              <a:rPr lang="es-AR" dirty="0" smtClean="0"/>
              <a:t>Producto”</a:t>
            </a:r>
            <a:endParaRPr lang="es-AR" dirty="0"/>
          </a:p>
          <a:p>
            <a:pPr lvl="1"/>
            <a:r>
              <a:rPr lang="es-ES" dirty="0"/>
              <a:t>Vinculación a portales, c</a:t>
            </a:r>
            <a:r>
              <a:rPr lang="es-AR" dirty="0" err="1"/>
              <a:t>alificarlo</a:t>
            </a:r>
            <a:r>
              <a:rPr lang="es-AR" dirty="0"/>
              <a:t>, preferencia, </a:t>
            </a:r>
            <a:r>
              <a:rPr lang="es-AR" dirty="0" smtClean="0"/>
              <a:t>inactivar/recuperar</a:t>
            </a:r>
          </a:p>
          <a:p>
            <a:r>
              <a:rPr lang="es-AR" dirty="0" err="1" smtClean="0"/>
              <a:t>CRU</a:t>
            </a:r>
            <a:r>
              <a:rPr lang="es-AR" dirty="0" smtClean="0"/>
              <a:t> de RCLV</a:t>
            </a:r>
          </a:p>
          <a:p>
            <a:pPr lvl="1"/>
            <a:r>
              <a:rPr lang="es-AR" dirty="0" smtClean="0"/>
              <a:t>Imagen derecha propia</a:t>
            </a:r>
          </a:p>
          <a:p>
            <a:r>
              <a:rPr lang="es-AR" dirty="0"/>
              <a:t>Rutinas automáticas diarias</a:t>
            </a:r>
          </a:p>
          <a:p>
            <a:pPr lvl="1"/>
            <a:r>
              <a:rPr lang="es-AR" dirty="0"/>
              <a:t>Envío de mails, actualización de imagen </a:t>
            </a:r>
            <a:r>
              <a:rPr lang="es-AR" dirty="0" smtClean="0"/>
              <a:t>derecha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Gestión </a:t>
            </a:r>
            <a:r>
              <a:rPr lang="es-AR" dirty="0" smtClean="0"/>
              <a:t>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Gestión </a:t>
            </a:r>
            <a:r>
              <a:rPr lang="es-AR" dirty="0" smtClean="0"/>
              <a:t>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6667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personalizadas de </a:t>
                      </a:r>
                      <a:r>
                        <a:rPr lang="es-AR" dirty="0" err="1" smtClean="0"/>
                        <a:t>prods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19/dic.22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867</Words>
  <Application>Microsoft Office PowerPoint</Application>
  <PresentationFormat>Panorámica</PresentationFormat>
  <Paragraphs>376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58</cp:revision>
  <dcterms:created xsi:type="dcterms:W3CDTF">2022-11-25T13:13:30Z</dcterms:created>
  <dcterms:modified xsi:type="dcterms:W3CDTF">2022-12-19T16:28:14Z</dcterms:modified>
</cp:coreProperties>
</file>