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3" r:id="rId2"/>
    <p:sldMasterId id="2147483671" r:id="rId3"/>
    <p:sldMasterId id="2147483675" r:id="rId4"/>
  </p:sldMasterIdLst>
  <p:notesMasterIdLst>
    <p:notesMasterId r:id="rId33"/>
  </p:notesMasterIdLst>
  <p:sldIdLst>
    <p:sldId id="317" r:id="rId5"/>
    <p:sldId id="318" r:id="rId6"/>
    <p:sldId id="319" r:id="rId7"/>
    <p:sldId id="273" r:id="rId8"/>
    <p:sldId id="283" r:id="rId9"/>
    <p:sldId id="284" r:id="rId10"/>
    <p:sldId id="288" r:id="rId11"/>
    <p:sldId id="297" r:id="rId12"/>
    <p:sldId id="280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8" r:id="rId21"/>
    <p:sldId id="299" r:id="rId22"/>
    <p:sldId id="300" r:id="rId23"/>
    <p:sldId id="301" r:id="rId24"/>
    <p:sldId id="302" r:id="rId25"/>
    <p:sldId id="320" r:id="rId26"/>
    <p:sldId id="321" r:id="rId27"/>
    <p:sldId id="322" r:id="rId28"/>
    <p:sldId id="348" r:id="rId29"/>
    <p:sldId id="323" r:id="rId30"/>
    <p:sldId id="340" r:id="rId31"/>
    <p:sldId id="341" r:id="rId32"/>
  </p:sldIdLst>
  <p:sldSz cx="9906000" cy="6858000" type="A4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FFFFCC"/>
    <a:srgbClr val="FF9900"/>
    <a:srgbClr val="FFCC66"/>
    <a:srgbClr val="663300"/>
    <a:srgbClr val="FFFF99"/>
    <a:srgbClr val="EAEAEA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364" autoAdjust="0"/>
  </p:normalViewPr>
  <p:slideViewPr>
    <p:cSldViewPr>
      <p:cViewPr varScale="1">
        <p:scale>
          <a:sx n="70" d="100"/>
          <a:sy n="70" d="100"/>
        </p:scale>
        <p:origin x="120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6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3FFC-FAA4-4E96-9019-E814C47B192B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CE2D-A921-48E2-BC08-7BB04E8156D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4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.xml"/><Relationship Id="rId5" Type="http://schemas.openxmlformats.org/officeDocument/2006/relationships/image" Target="../media/image10.png"/><Relationship Id="rId4" Type="http://schemas.openxmlformats.org/officeDocument/2006/relationships/slide" Target="../slides/slide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.xml"/><Relationship Id="rId5" Type="http://schemas.openxmlformats.org/officeDocument/2006/relationships/image" Target="../media/image10.png"/><Relationship Id="rId4" Type="http://schemas.openxmlformats.org/officeDocument/2006/relationships/slide" Target="../slides/slide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517267"/>
      </p:ext>
    </p:extLst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LC / VPC -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34484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Tema</a:t>
            </a:r>
            <a:endParaRPr lang="es-AR" noProof="0" dirty="0"/>
          </a:p>
        </p:txBody>
      </p:sp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302352" y="224512"/>
            <a:ext cx="23243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6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891376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7294668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LC / VPC -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34484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Tema</a:t>
            </a:r>
            <a:endParaRPr lang="es-AR" noProof="0" dirty="0"/>
          </a:p>
        </p:txBody>
      </p:sp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302352" y="224512"/>
            <a:ext cx="23243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5" name="38 Marcador de texto"/>
          <p:cNvSpPr txBox="1">
            <a:spLocks/>
          </p:cNvSpPr>
          <p:nvPr userDrawn="1"/>
        </p:nvSpPr>
        <p:spPr>
          <a:xfrm>
            <a:off x="452405" y="2678151"/>
            <a:ext cx="2232000" cy="31880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90000" tIns="36000" rIns="90000" bIns="36000" anchor="ctr">
            <a:no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Arial" pitchFamily="34" charset="0"/>
              </a:rPr>
              <a:t>Idioma</a:t>
            </a: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9 Rectángulo"/>
          <p:cNvSpPr/>
          <p:nvPr userDrawn="1"/>
        </p:nvSpPr>
        <p:spPr>
          <a:xfrm>
            <a:off x="4738686" y="2695035"/>
            <a:ext cx="2857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Marcador de texto 7167"/>
          <p:cNvSpPr txBox="1">
            <a:spLocks/>
          </p:cNvSpPr>
          <p:nvPr userDrawn="1"/>
        </p:nvSpPr>
        <p:spPr>
          <a:xfrm>
            <a:off x="3024000" y="2695035"/>
            <a:ext cx="172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72000" tIns="0" rIns="0" bIns="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Español</a:t>
            </a:r>
            <a:endParaRPr kumimoji="0" lang="es-AR" sz="1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38 Marcador de texto"/>
          <p:cNvSpPr txBox="1">
            <a:spLocks/>
          </p:cNvSpPr>
          <p:nvPr userDrawn="1"/>
        </p:nvSpPr>
        <p:spPr>
          <a:xfrm>
            <a:off x="452975" y="3182207"/>
            <a:ext cx="2232000" cy="31880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90000" tIns="36000" rIns="90000" bIns="36000" anchor="ctr">
            <a:no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Arial" pitchFamily="34" charset="0"/>
              </a:rPr>
              <a:t>Orador / Fuente</a:t>
            </a: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9 Rectángulo"/>
          <p:cNvSpPr/>
          <p:nvPr userDrawn="1"/>
        </p:nvSpPr>
        <p:spPr>
          <a:xfrm>
            <a:off x="4739256" y="3199091"/>
            <a:ext cx="2857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Marcador de texto 7167"/>
          <p:cNvSpPr txBox="1">
            <a:spLocks/>
          </p:cNvSpPr>
          <p:nvPr userDrawn="1"/>
        </p:nvSpPr>
        <p:spPr>
          <a:xfrm>
            <a:off x="3022432" y="3199360"/>
            <a:ext cx="172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72000" tIns="0" rIns="0" bIns="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Aleatorio</a:t>
            </a:r>
            <a:endParaRPr kumimoji="0" lang="es-AR" sz="1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38 Marcador de texto"/>
          <p:cNvSpPr txBox="1">
            <a:spLocks/>
          </p:cNvSpPr>
          <p:nvPr userDrawn="1"/>
        </p:nvSpPr>
        <p:spPr>
          <a:xfrm>
            <a:off x="447808" y="3686263"/>
            <a:ext cx="2232000" cy="31880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90000" tIns="36000" rIns="90000" bIns="36000" anchor="ctr">
            <a:no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Arial" pitchFamily="34" charset="0"/>
              </a:rPr>
              <a:t>Días para recibirlo</a:t>
            </a: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8 CuadroTexto">
            <a:hlinkClick r:id="rId2" action="ppaction://hlinksldjump"/>
          </p:cNvPr>
          <p:cNvSpPr txBox="1"/>
          <p:nvPr userDrawn="1"/>
        </p:nvSpPr>
        <p:spPr>
          <a:xfrm>
            <a:off x="560512" y="5471472"/>
            <a:ext cx="3195656" cy="3916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solidFill>
                    <a:prstClr val="white"/>
                  </a:solidFill>
                </a:ln>
                <a:solidFill>
                  <a:srgbClr val="FFFF99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Guardar cambios y ver el Resultado</a:t>
            </a:r>
            <a:endParaRPr kumimoji="0" lang="es-AR" sz="16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FFFF99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9" name="38 Marcador de texto"/>
          <p:cNvSpPr txBox="1">
            <a:spLocks/>
          </p:cNvSpPr>
          <p:nvPr userDrawn="1"/>
        </p:nvSpPr>
        <p:spPr>
          <a:xfrm>
            <a:off x="452975" y="4766383"/>
            <a:ext cx="2232000" cy="31880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90000" tIns="36000" rIns="90000" bIns="36000" anchor="ctr">
            <a:no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Arial" pitchFamily="34" charset="0"/>
              </a:rPr>
              <a:t>Prioridad</a:t>
            </a: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9 Rectángulo"/>
          <p:cNvSpPr/>
          <p:nvPr userDrawn="1"/>
        </p:nvSpPr>
        <p:spPr>
          <a:xfrm>
            <a:off x="4739256" y="4783267"/>
            <a:ext cx="2857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Marcador de texto 7167"/>
          <p:cNvSpPr txBox="1">
            <a:spLocks/>
          </p:cNvSpPr>
          <p:nvPr userDrawn="1"/>
        </p:nvSpPr>
        <p:spPr>
          <a:xfrm>
            <a:off x="3022432" y="4783536"/>
            <a:ext cx="172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72000" tIns="0" rIns="0" bIns="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Siempre</a:t>
            </a:r>
            <a:endParaRPr kumimoji="0" lang="es-AR" sz="1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21 CuadroTexto">
            <a:hlinkClick r:id="rId2" action="ppaction://hlinksldjump"/>
          </p:cNvPr>
          <p:cNvSpPr txBox="1"/>
          <p:nvPr userDrawn="1"/>
        </p:nvSpPr>
        <p:spPr>
          <a:xfrm>
            <a:off x="4138319" y="5485644"/>
            <a:ext cx="958697" cy="3916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solidFill>
                    <a:prstClr val="white"/>
                  </a:solidFill>
                </a:ln>
                <a:solidFill>
                  <a:srgbClr val="FFFF99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Cancelar</a:t>
            </a:r>
            <a:endParaRPr kumimoji="0" lang="es-AR" sz="16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FFFF99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3" name="38 Marcador de texto"/>
          <p:cNvSpPr txBox="1">
            <a:spLocks/>
          </p:cNvSpPr>
          <p:nvPr userDrawn="1"/>
        </p:nvSpPr>
        <p:spPr>
          <a:xfrm>
            <a:off x="461456" y="4262327"/>
            <a:ext cx="2232000" cy="31880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90000" tIns="36000" rIns="90000" bIns="36000" anchor="ctr">
            <a:no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Arial" pitchFamily="34" charset="0"/>
              </a:rPr>
              <a:t>Horario (</a:t>
            </a:r>
            <a:r>
              <a:rPr kumimoji="0" lang="es-AR" sz="1400" b="0" i="0" u="none" strike="noStrike" kern="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Arial" pitchFamily="34" charset="0"/>
              </a:rPr>
              <a:t>a partir de)</a:t>
            </a: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 userDrawn="1"/>
        </p:nvSpPr>
        <p:spPr>
          <a:xfrm>
            <a:off x="3022432" y="42623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06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" name="CuadroTexto 33"/>
          <p:cNvSpPr txBox="1"/>
          <p:nvPr userDrawn="1"/>
        </p:nvSpPr>
        <p:spPr>
          <a:xfrm>
            <a:off x="3439621" y="42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:00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9" name="Grupo 38"/>
          <p:cNvGrpSpPr/>
          <p:nvPr userDrawn="1"/>
        </p:nvGrpSpPr>
        <p:grpSpPr>
          <a:xfrm>
            <a:off x="3396874" y="4351079"/>
            <a:ext cx="108001" cy="216024"/>
            <a:chOff x="3396874" y="4351079"/>
            <a:chExt cx="108001" cy="216024"/>
          </a:xfrm>
        </p:grpSpPr>
        <p:sp>
          <p:nvSpPr>
            <p:cNvPr id="3" name="Triángulo isósceles 2"/>
            <p:cNvSpPr/>
            <p:nvPr userDrawn="1"/>
          </p:nvSpPr>
          <p:spPr>
            <a:xfrm>
              <a:off x="3396874" y="4351079"/>
              <a:ext cx="108000" cy="108000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36" name="Triángulo isósceles 35"/>
            <p:cNvSpPr/>
            <p:nvPr userDrawn="1"/>
          </p:nvSpPr>
          <p:spPr>
            <a:xfrm rot="10800000">
              <a:off x="3396875" y="4459103"/>
              <a:ext cx="108000" cy="108000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35" name="Grupo 34"/>
          <p:cNvGrpSpPr/>
          <p:nvPr userDrawn="1"/>
        </p:nvGrpSpPr>
        <p:grpSpPr>
          <a:xfrm>
            <a:off x="3870075" y="4348274"/>
            <a:ext cx="108001" cy="216024"/>
            <a:chOff x="3870075" y="4348274"/>
            <a:chExt cx="108001" cy="216024"/>
          </a:xfrm>
        </p:grpSpPr>
        <p:sp>
          <p:nvSpPr>
            <p:cNvPr id="37" name="Triángulo isósceles 36"/>
            <p:cNvSpPr/>
            <p:nvPr userDrawn="1"/>
          </p:nvSpPr>
          <p:spPr>
            <a:xfrm>
              <a:off x="3870075" y="4348274"/>
              <a:ext cx="108000" cy="108000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38" name="Triángulo isósceles 37"/>
            <p:cNvSpPr/>
            <p:nvPr userDrawn="1"/>
          </p:nvSpPr>
          <p:spPr>
            <a:xfrm rot="10800000">
              <a:off x="3870076" y="4456298"/>
              <a:ext cx="108000" cy="108000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40" name="Grupo 39"/>
          <p:cNvGrpSpPr/>
          <p:nvPr userDrawn="1"/>
        </p:nvGrpSpPr>
        <p:grpSpPr>
          <a:xfrm>
            <a:off x="2972792" y="3717032"/>
            <a:ext cx="2124224" cy="359460"/>
            <a:chOff x="3116808" y="3717032"/>
            <a:chExt cx="2124224" cy="359460"/>
          </a:xfrm>
        </p:grpSpPr>
        <p:sp>
          <p:nvSpPr>
            <p:cNvPr id="14" name="CuadroTexto 13"/>
            <p:cNvSpPr txBox="1"/>
            <p:nvPr/>
          </p:nvSpPr>
          <p:spPr>
            <a:xfrm>
              <a:off x="3125422" y="3861048"/>
              <a:ext cx="9938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L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408645" y="3861048"/>
              <a:ext cx="1490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686257" y="3861048"/>
              <a:ext cx="1202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X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989518" y="3861048"/>
              <a:ext cx="8976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J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262321" y="3861048"/>
              <a:ext cx="1202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V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539933" y="3861048"/>
              <a:ext cx="1202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823156" y="3861048"/>
              <a:ext cx="12984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D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116808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404840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692872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980904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4268936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556968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4845000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1" name="CuadroTexto 40"/>
            <p:cNvSpPr txBox="1"/>
            <p:nvPr userDrawn="1"/>
          </p:nvSpPr>
          <p:spPr>
            <a:xfrm>
              <a:off x="5121610" y="3861048"/>
              <a:ext cx="1090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2" name="Rectángulo 41"/>
            <p:cNvSpPr/>
            <p:nvPr userDrawn="1"/>
          </p:nvSpPr>
          <p:spPr>
            <a:xfrm>
              <a:off x="5133032" y="3717032"/>
              <a:ext cx="108000" cy="1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44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891376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1448214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ístr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4" name="2 Rectángulo"/>
          <p:cNvSpPr/>
          <p:nvPr userDrawn="1"/>
        </p:nvSpPr>
        <p:spPr>
          <a:xfrm>
            <a:off x="632520" y="1916832"/>
            <a:ext cx="4680520" cy="3816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 CuadroTexto"/>
          <p:cNvSpPr txBox="1"/>
          <p:nvPr/>
        </p:nvSpPr>
        <p:spPr>
          <a:xfrm>
            <a:off x="889351" y="3501008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Contraseña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5 Rectángulo"/>
          <p:cNvSpPr/>
          <p:nvPr/>
        </p:nvSpPr>
        <p:spPr>
          <a:xfrm>
            <a:off x="2556136" y="3501008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889351" y="298805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E-Mail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8 Rectángulo"/>
          <p:cNvSpPr/>
          <p:nvPr/>
        </p:nvSpPr>
        <p:spPr>
          <a:xfrm>
            <a:off x="2556136" y="2988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2" name="10 CuadroTexto"/>
          <p:cNvSpPr txBox="1"/>
          <p:nvPr userDrawn="1"/>
        </p:nvSpPr>
        <p:spPr>
          <a:xfrm>
            <a:off x="889351" y="4005064"/>
            <a:ext cx="168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País de referencia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11 Rectángulo"/>
          <p:cNvSpPr/>
          <p:nvPr userDrawn="1"/>
        </p:nvSpPr>
        <p:spPr>
          <a:xfrm>
            <a:off x="2556136" y="400506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5" name="13 CuadroTexto"/>
          <p:cNvSpPr txBox="1"/>
          <p:nvPr userDrawn="1"/>
        </p:nvSpPr>
        <p:spPr>
          <a:xfrm>
            <a:off x="889351" y="2484056"/>
            <a:ext cx="88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Nombre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14 Rectángulo"/>
          <p:cNvSpPr/>
          <p:nvPr userDrawn="1"/>
        </p:nvSpPr>
        <p:spPr>
          <a:xfrm>
            <a:off x="2556136" y="2484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8" name="16 CuadroTexto"/>
          <p:cNvSpPr txBox="1"/>
          <p:nvPr/>
        </p:nvSpPr>
        <p:spPr>
          <a:xfrm>
            <a:off x="889351" y="454018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err="1" smtClean="0">
                <a:solidFill>
                  <a:schemeClr val="bg1"/>
                </a:solidFill>
                <a:latin typeface="Calibri" pitchFamily="34" charset="0"/>
              </a:rPr>
              <a:t>Capcha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17 Rectángulo"/>
          <p:cNvSpPr/>
          <p:nvPr/>
        </p:nvSpPr>
        <p:spPr>
          <a:xfrm>
            <a:off x="2556136" y="454018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20" name="20 CuadroTexto"/>
          <p:cNvSpPr txBox="1"/>
          <p:nvPr userDrawn="1"/>
        </p:nvSpPr>
        <p:spPr>
          <a:xfrm>
            <a:off x="1640632" y="5163289"/>
            <a:ext cx="801823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21" name="21 CuadroTexto"/>
          <p:cNvSpPr txBox="1"/>
          <p:nvPr userDrawn="1"/>
        </p:nvSpPr>
        <p:spPr>
          <a:xfrm>
            <a:off x="3641630" y="5157192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23" name="Marcador de contenido 6"/>
          <p:cNvSpPr>
            <a:spLocks noGrp="1"/>
          </p:cNvSpPr>
          <p:nvPr userDrawn="1"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567001" y="198884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817746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 ingre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CuadroTexto">
            <a:hlinkClick r:id="rId3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18 CuadroTexto">
            <a:hlinkClick r:id="rId4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8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9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16 CuadroTexto">
            <a:hlinkClick r:id="rId6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891376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843519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r mi usu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23" name="Marcador de contenido 6"/>
          <p:cNvSpPr>
            <a:spLocks noGrp="1"/>
          </p:cNvSpPr>
          <p:nvPr userDrawn="1"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  <p:sp>
        <p:nvSpPr>
          <p:cNvPr id="29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2 Rectángulo"/>
          <p:cNvSpPr/>
          <p:nvPr userDrawn="1"/>
        </p:nvSpPr>
        <p:spPr>
          <a:xfrm>
            <a:off x="632520" y="1916832"/>
            <a:ext cx="4680520" cy="3816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4 CuadroTexto"/>
          <p:cNvSpPr txBox="1"/>
          <p:nvPr userDrawn="1"/>
        </p:nvSpPr>
        <p:spPr>
          <a:xfrm>
            <a:off x="889351" y="3501008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Contraseña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5 Rectángulo"/>
          <p:cNvSpPr/>
          <p:nvPr userDrawn="1"/>
        </p:nvSpPr>
        <p:spPr>
          <a:xfrm>
            <a:off x="2556136" y="3501008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34" name="7 CuadroTexto"/>
          <p:cNvSpPr txBox="1"/>
          <p:nvPr userDrawn="1"/>
        </p:nvSpPr>
        <p:spPr>
          <a:xfrm>
            <a:off x="889351" y="298805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E-Mail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8 Rectángulo"/>
          <p:cNvSpPr/>
          <p:nvPr userDrawn="1"/>
        </p:nvSpPr>
        <p:spPr>
          <a:xfrm>
            <a:off x="2556136" y="2988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36" name="10 CuadroTexto"/>
          <p:cNvSpPr txBox="1"/>
          <p:nvPr userDrawn="1"/>
        </p:nvSpPr>
        <p:spPr>
          <a:xfrm>
            <a:off x="889351" y="4005064"/>
            <a:ext cx="168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País de referencia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11 Rectángulo"/>
          <p:cNvSpPr/>
          <p:nvPr userDrawn="1"/>
        </p:nvSpPr>
        <p:spPr>
          <a:xfrm>
            <a:off x="2556136" y="400506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38" name="13 CuadroTexto"/>
          <p:cNvSpPr txBox="1"/>
          <p:nvPr userDrawn="1"/>
        </p:nvSpPr>
        <p:spPr>
          <a:xfrm>
            <a:off x="889351" y="2484056"/>
            <a:ext cx="88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Nombre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14 Rectángulo"/>
          <p:cNvSpPr/>
          <p:nvPr userDrawn="1"/>
        </p:nvSpPr>
        <p:spPr>
          <a:xfrm>
            <a:off x="2556136" y="2484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40" name="16 CuadroTexto"/>
          <p:cNvSpPr txBox="1"/>
          <p:nvPr userDrawn="1"/>
        </p:nvSpPr>
        <p:spPr>
          <a:xfrm>
            <a:off x="889351" y="454018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err="1" smtClean="0">
                <a:solidFill>
                  <a:schemeClr val="bg1"/>
                </a:solidFill>
                <a:latin typeface="Calibri" pitchFamily="34" charset="0"/>
              </a:rPr>
              <a:t>Capcha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17 Rectángulo"/>
          <p:cNvSpPr/>
          <p:nvPr userDrawn="1"/>
        </p:nvSpPr>
        <p:spPr>
          <a:xfrm>
            <a:off x="2556136" y="454018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42" name="20 CuadroTexto"/>
          <p:cNvSpPr txBox="1"/>
          <p:nvPr userDrawn="1"/>
        </p:nvSpPr>
        <p:spPr>
          <a:xfrm>
            <a:off x="1640632" y="5163289"/>
            <a:ext cx="801823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43" name="21 CuadroTexto"/>
          <p:cNvSpPr txBox="1"/>
          <p:nvPr userDrawn="1"/>
        </p:nvSpPr>
        <p:spPr>
          <a:xfrm>
            <a:off x="3641630" y="5157192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44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567001" y="198884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AR" dirty="0"/>
          </a:p>
        </p:txBody>
      </p:sp>
      <p:cxnSp>
        <p:nvCxnSpPr>
          <p:cNvPr id="24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6 CuadroTexto">
            <a:hlinkClick r:id="rId3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5" name="18 CuadroTexto">
            <a:hlinkClick r:id="rId4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6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47" name="16 CuadroTexto">
            <a:hlinkClick r:id="rId6" action="ppaction://hlinksldjump"/>
          </p:cNvPr>
          <p:cNvSpPr txBox="1"/>
          <p:nvPr userDrawn="1"/>
        </p:nvSpPr>
        <p:spPr>
          <a:xfrm>
            <a:off x="4524753" y="6340964"/>
            <a:ext cx="11722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98300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étodo eleg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91630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Grupo</a:t>
            </a:r>
            <a:endParaRPr lang="es-AR" noProof="0" dirty="0"/>
          </a:p>
        </p:txBody>
      </p:sp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124939" y="216219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5" name="38 Marcador de texto">
            <a:hlinkClick r:id="" action="ppaction://noaction"/>
          </p:cNvPr>
          <p:cNvSpPr txBox="1">
            <a:spLocks/>
          </p:cNvSpPr>
          <p:nvPr userDrawn="1"/>
        </p:nvSpPr>
        <p:spPr>
          <a:xfrm>
            <a:off x="381600" y="1213200"/>
            <a:ext cx="2945450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None/>
              <a:defRPr lang="es-ES"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dirty="0" smtClean="0"/>
              <a:t>Películas – Método elegido</a:t>
            </a:r>
            <a:endParaRPr lang="es-AR" kern="0" dirty="0"/>
          </a:p>
        </p:txBody>
      </p:sp>
    </p:spTree>
    <p:extLst>
      <p:ext uri="{BB962C8B-B14F-4D97-AF65-F5344CB8AC3E}">
        <p14:creationId xmlns:p14="http://schemas.microsoft.com/office/powerpoint/2010/main" val="3425995323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91630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Grupo</a:t>
            </a:r>
            <a:endParaRPr lang="es-AR" noProof="0" dirty="0"/>
          </a:p>
        </p:txBody>
      </p:sp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124939" y="216219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6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1909205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Tipo de Película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3472478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37" hasCustomPrompt="1"/>
          </p:nvPr>
        </p:nvSpPr>
        <p:spPr>
          <a:xfrm>
            <a:off x="2475901" y="221617"/>
            <a:ext cx="72936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err="1" smtClean="0"/>
              <a:t>titulodelapelicula</a:t>
            </a:r>
            <a:endParaRPr lang="es-AR" dirty="0"/>
          </a:p>
        </p:txBody>
      </p:sp>
      <p:sp>
        <p:nvSpPr>
          <p:cNvPr id="7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34484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Tema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229726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 la pelíc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39 Marcador de texto"/>
          <p:cNvSpPr txBox="1">
            <a:spLocks/>
          </p:cNvSpPr>
          <p:nvPr userDrawn="1"/>
        </p:nvSpPr>
        <p:spPr>
          <a:xfrm>
            <a:off x="3178718" y="2766124"/>
            <a:ext cx="2206075" cy="195902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t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" name="Rectángulo 46"/>
          <p:cNvSpPr/>
          <p:nvPr userDrawn="1"/>
        </p:nvSpPr>
        <p:spPr>
          <a:xfrm>
            <a:off x="5122933" y="3068960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ángulo 47"/>
          <p:cNvSpPr/>
          <p:nvPr userDrawn="1"/>
        </p:nvSpPr>
        <p:spPr>
          <a:xfrm>
            <a:off x="5122933" y="373426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9" name="Rectángulo 48"/>
          <p:cNvSpPr/>
          <p:nvPr userDrawn="1"/>
        </p:nvSpPr>
        <p:spPr>
          <a:xfrm>
            <a:off x="5122933" y="429309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9" name="39 Marcador de texto"/>
          <p:cNvSpPr txBox="1">
            <a:spLocks/>
          </p:cNvSpPr>
          <p:nvPr userDrawn="1"/>
        </p:nvSpPr>
        <p:spPr>
          <a:xfrm>
            <a:off x="471088" y="2766124"/>
            <a:ext cx="2177401" cy="195902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t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" name="Rectángulo 40"/>
          <p:cNvSpPr/>
          <p:nvPr userDrawn="1"/>
        </p:nvSpPr>
        <p:spPr>
          <a:xfrm>
            <a:off x="2360712" y="3068960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 userDrawn="1"/>
        </p:nvSpPr>
        <p:spPr>
          <a:xfrm>
            <a:off x="2360712" y="373426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Rectángulo 42"/>
          <p:cNvSpPr/>
          <p:nvPr userDrawn="1"/>
        </p:nvSpPr>
        <p:spPr>
          <a:xfrm>
            <a:off x="2360712" y="429309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Marcador de texto 8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475901" y="221617"/>
            <a:ext cx="72936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err="1" smtClean="0"/>
              <a:t>titulodelapelicula</a:t>
            </a:r>
            <a:endParaRPr lang="es-AR" dirty="0"/>
          </a:p>
        </p:txBody>
      </p:sp>
      <p:sp>
        <p:nvSpPr>
          <p:cNvPr id="28" name="Marcador de posición de imagen 4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17237" y="296085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1</a:t>
            </a:r>
            <a:endParaRPr lang="es-AR" dirty="0"/>
          </a:p>
        </p:txBody>
      </p:sp>
      <p:sp>
        <p:nvSpPr>
          <p:cNvPr id="29" name="Marcador de posición de imagen 4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32520" y="356793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2</a:t>
            </a:r>
            <a:endParaRPr lang="es-AR" dirty="0"/>
          </a:p>
        </p:txBody>
      </p:sp>
      <p:sp>
        <p:nvSpPr>
          <p:cNvPr id="30" name="Marcador de posición de imagen 4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632520" y="4143994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3</a:t>
            </a:r>
            <a:endParaRPr lang="es-AR" dirty="0"/>
          </a:p>
        </p:txBody>
      </p:sp>
      <p:sp>
        <p:nvSpPr>
          <p:cNvPr id="33" name="Marcador de posición de imagen 4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3322733" y="296085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1</a:t>
            </a:r>
            <a:endParaRPr lang="es-AR" dirty="0"/>
          </a:p>
        </p:txBody>
      </p:sp>
      <p:sp>
        <p:nvSpPr>
          <p:cNvPr id="34" name="Marcador de posición de imagen 4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3338016" y="356793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2</a:t>
            </a:r>
            <a:endParaRPr lang="es-AR" dirty="0"/>
          </a:p>
        </p:txBody>
      </p:sp>
      <p:sp>
        <p:nvSpPr>
          <p:cNvPr id="35" name="Marcador de posición de imagen 4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3338016" y="4143994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3</a:t>
            </a:r>
            <a:endParaRPr lang="es-AR" dirty="0"/>
          </a:p>
        </p:txBody>
      </p:sp>
      <p:sp>
        <p:nvSpPr>
          <p:cNvPr id="37" name="39 Marcador de texto"/>
          <p:cNvSpPr txBox="1">
            <a:spLocks/>
          </p:cNvSpPr>
          <p:nvPr userDrawn="1"/>
        </p:nvSpPr>
        <p:spPr>
          <a:xfrm>
            <a:off x="471088" y="2415802"/>
            <a:ext cx="2177401" cy="3426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GRATUITAS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" name="39 Marcador de texto"/>
          <p:cNvSpPr txBox="1">
            <a:spLocks/>
          </p:cNvSpPr>
          <p:nvPr userDrawn="1"/>
        </p:nvSpPr>
        <p:spPr>
          <a:xfrm>
            <a:off x="3178973" y="2423501"/>
            <a:ext cx="2206075" cy="3426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PARA ABONADOS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0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34484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Tema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5085657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énes somos y contácte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302352" y="224512"/>
            <a:ext cx="23243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5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891376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8752890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6.jpe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Relationship Id="rId14" Type="http://schemas.openxmlformats.org/officeDocument/2006/relationships/image" Target="../media/image9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../slides/slide6.xml"/><Relationship Id="rId3" Type="http://schemas.openxmlformats.org/officeDocument/2006/relationships/theme" Target="../theme/theme2.xm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slide" Target="../slides/slide9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slide" Target="../slides/slide8.xml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slide" Target="../slides/slide1.xml"/><Relationship Id="rId18" Type="http://schemas.openxmlformats.org/officeDocument/2006/relationships/slide" Target="../slides/slide9.xml"/><Relationship Id="rId3" Type="http://schemas.openxmlformats.org/officeDocument/2006/relationships/theme" Target="../theme/theme3.xml"/><Relationship Id="rId7" Type="http://schemas.openxmlformats.org/officeDocument/2006/relationships/image" Target="../media/image5.jpeg"/><Relationship Id="rId12" Type="http://schemas.openxmlformats.org/officeDocument/2006/relationships/slide" Target="../slides/slide2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6" Type="http://schemas.openxmlformats.org/officeDocument/2006/relationships/slide" Target="../slides/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jpeg"/><Relationship Id="rId5" Type="http://schemas.openxmlformats.org/officeDocument/2006/relationships/image" Target="../media/image2.png"/><Relationship Id="rId15" Type="http://schemas.openxmlformats.org/officeDocument/2006/relationships/slide" Target="../slides/slide4.xml"/><Relationship Id="rId10" Type="http://schemas.openxmlformats.org/officeDocument/2006/relationships/image" Target="../media/image8.jpeg"/><Relationship Id="rId19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Relationship Id="rId14" Type="http://schemas.openxmlformats.org/officeDocument/2006/relationships/slide" Target="../slides/slid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slide" Target="../slides/slide9.xml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6" Type="http://schemas.openxmlformats.org/officeDocument/2006/relationships/slide" Target="../slides/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5" Type="http://schemas.openxmlformats.org/officeDocument/2006/relationships/slide" Target="../slides/slide4.xml"/><Relationship Id="rId10" Type="http://schemas.openxmlformats.org/officeDocument/2006/relationships/image" Target="../media/image6.jpeg"/><Relationship Id="rId4" Type="http://schemas.openxmlformats.org/officeDocument/2006/relationships/theme" Target="../theme/theme4.xml"/><Relationship Id="rId9" Type="http://schemas.openxmlformats.org/officeDocument/2006/relationships/image" Target="../media/image5.jpeg"/><Relationship Id="rId14" Type="http://schemas.openxmlformats.org/officeDocument/2006/relationships/slide" Target="../slides/slide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2.png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3.png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4" descr="Sagrada Familia 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14034" y="965978"/>
            <a:ext cx="3991967" cy="5623306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16" name="7 Imagen" descr="9. Footer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1" name="8 Imagen" descr="Dirección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2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24" name="8 Imagen" descr="2. Segundo Nivel.jpg"/>
          <p:cNvPicPr>
            <a:picLocks noChangeAspect="1"/>
          </p:cNvPicPr>
          <p:nvPr userDrawn="1"/>
        </p:nvPicPr>
        <p:blipFill>
          <a:blip r:embed="rId13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23" name="8 Imagen" descr="2. Segundo Nivel.jpg"/>
          <p:cNvPicPr>
            <a:picLocks noChangeAspect="1"/>
          </p:cNvPicPr>
          <p:nvPr userDrawn="1"/>
        </p:nvPicPr>
        <p:blipFill rotWithShape="1">
          <a:blip r:embed="rId13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25" name="9 Imagen" descr="Sagrada Familia chica.jpg"/>
          <p:cNvPicPr>
            <a:picLocks noChangeAspect="1"/>
          </p:cNvPicPr>
          <p:nvPr userDrawn="1"/>
        </p:nvPicPr>
        <p:blipFill>
          <a:blip r:embed="rId14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26" name="10 CuadroTexto"/>
          <p:cNvSpPr txBox="1"/>
          <p:nvPr userDrawn="1"/>
        </p:nvSpPr>
        <p:spPr>
          <a:xfrm>
            <a:off x="244800" y="25200"/>
            <a:ext cx="9637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 Inicio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7" name="2 CuadroTexto"/>
          <p:cNvSpPr txBox="1"/>
          <p:nvPr userDrawn="1"/>
        </p:nvSpPr>
        <p:spPr>
          <a:xfrm>
            <a:off x="720000" y="219600"/>
            <a:ext cx="101470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17" name="Rectángulo 16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2.png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3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4" descr="Sagrada Familia 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4034" y="965978"/>
            <a:ext cx="3991967" cy="5623306"/>
          </a:xfrm>
          <a:prstGeom prst="rect">
            <a:avLst/>
          </a:prstGeom>
          <a:noFill/>
        </p:spPr>
      </p:pic>
      <p:sp>
        <p:nvSpPr>
          <p:cNvPr id="14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22" name="7 Imagen" descr="9. Footer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3" name="8 Imagen" descr="Dirección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4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31" name="8 Imagen" descr="2. Segundo Nivel.jpg"/>
          <p:cNvPicPr>
            <a:picLocks noChangeAspect="1"/>
          </p:cNvPicPr>
          <p:nvPr userDrawn="1"/>
        </p:nvPicPr>
        <p:blipFill>
          <a:blip r:embed="rId11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32" name="8 Imagen" descr="2. Segundo Nivel.jpg"/>
          <p:cNvPicPr>
            <a:picLocks noChangeAspect="1"/>
          </p:cNvPicPr>
          <p:nvPr userDrawn="1"/>
        </p:nvPicPr>
        <p:blipFill rotWithShape="1">
          <a:blip r:embed="rId11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33" name="9 Imagen" descr="Sagrada Familia chica.jpg"/>
          <p:cNvPicPr>
            <a:picLocks noChangeAspect="1"/>
          </p:cNvPicPr>
          <p:nvPr userDrawn="1"/>
        </p:nvPicPr>
        <p:blipFill>
          <a:blip r:embed="rId1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36" name="2 CuadroTexto">
            <a:hlinkClick r:id="rId13" action="ppaction://hlinksldjump"/>
          </p:cNvPr>
          <p:cNvSpPr txBox="1"/>
          <p:nvPr userDrawn="1"/>
        </p:nvSpPr>
        <p:spPr>
          <a:xfrm>
            <a:off x="720000" y="219600"/>
            <a:ext cx="1420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elconsejerocatolico.org/películas/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6" name="Rectángulo 25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7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6 CuadroTexto">
            <a:hlinkClick r:id="rId14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5" name="18 CuadroTexto">
            <a:hlinkClick r:id="rId15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7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38" name="16 CuadroTexto">
            <a:hlinkClick r:id="rId17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33196" y="404664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8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3" r:id="rId2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2.png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3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22" name="7 Imagen" descr="9. Footer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3" name="8 Imagen" descr="Dirección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4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31" name="8 Imagen" descr="2. Segundo Nivel.jpg"/>
          <p:cNvPicPr>
            <a:picLocks noChangeAspect="1"/>
          </p:cNvPicPr>
          <p:nvPr userDrawn="1"/>
        </p:nvPicPr>
        <p:blipFill>
          <a:blip r:embed="rId10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32" name="8 Imagen" descr="2. Segundo Nivel.jpg"/>
          <p:cNvPicPr>
            <a:picLocks noChangeAspect="1"/>
          </p:cNvPicPr>
          <p:nvPr userDrawn="1"/>
        </p:nvPicPr>
        <p:blipFill rotWithShape="1">
          <a:blip r:embed="rId10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33" name="9 Imagen" descr="Sagrada Familia chica.jpg"/>
          <p:cNvPicPr>
            <a:picLocks noChangeAspect="1"/>
          </p:cNvPicPr>
          <p:nvPr userDrawn="1"/>
        </p:nvPicPr>
        <p:blipFill>
          <a:blip r:embed="rId11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36" name="2 CuadroTexto">
            <a:hlinkClick r:id="" action="ppaction://noaction"/>
          </p:cNvPr>
          <p:cNvSpPr txBox="1"/>
          <p:nvPr userDrawn="1"/>
        </p:nvSpPr>
        <p:spPr>
          <a:xfrm>
            <a:off x="720000" y="219600"/>
            <a:ext cx="1763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elconsejerocatolico.org/películas/elegida/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6" name="Rectángulo 25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38 Marcador de texto">
            <a:hlinkClick r:id="rId12" action="ppaction://hlinksldjump"/>
          </p:cNvPr>
          <p:cNvSpPr txBox="1">
            <a:spLocks/>
          </p:cNvSpPr>
          <p:nvPr userDrawn="1"/>
        </p:nvSpPr>
        <p:spPr>
          <a:xfrm>
            <a:off x="1640632" y="5666931"/>
            <a:ext cx="1459922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Ver la Película</a:t>
            </a:r>
          </a:p>
        </p:txBody>
      </p:sp>
      <p:sp>
        <p:nvSpPr>
          <p:cNvPr id="44" name="38 Marcador de texto">
            <a:hlinkClick r:id="rId13" action="ppaction://hlinksldjump"/>
          </p:cNvPr>
          <p:cNvSpPr txBox="1">
            <a:spLocks/>
          </p:cNvSpPr>
          <p:nvPr userDrawn="1"/>
        </p:nvSpPr>
        <p:spPr>
          <a:xfrm>
            <a:off x="142486" y="5664640"/>
            <a:ext cx="1351053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Ver el Trailer</a:t>
            </a:r>
          </a:p>
        </p:txBody>
      </p:sp>
      <p:sp>
        <p:nvSpPr>
          <p:cNvPr id="45" name="38 Marcador de texto">
            <a:hlinkClick r:id="rId14" action="ppaction://hlinksldjump"/>
          </p:cNvPr>
          <p:cNvSpPr txBox="1">
            <a:spLocks/>
          </p:cNvSpPr>
          <p:nvPr userDrawn="1"/>
        </p:nvSpPr>
        <p:spPr>
          <a:xfrm>
            <a:off x="3224808" y="5658775"/>
            <a:ext cx="1019095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Calificala</a:t>
            </a:r>
            <a:endParaRPr kumimoji="0" lang="es-A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38 Marcador de texto"/>
          <p:cNvSpPr txBox="1">
            <a:spLocks/>
          </p:cNvSpPr>
          <p:nvPr userDrawn="1"/>
        </p:nvSpPr>
        <p:spPr>
          <a:xfrm>
            <a:off x="4383425" y="5661885"/>
            <a:ext cx="1342806" cy="4332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Comentarios</a:t>
            </a:r>
          </a:p>
        </p:txBody>
      </p:sp>
      <p:sp>
        <p:nvSpPr>
          <p:cNvPr id="55" name="14 CuadroTexto"/>
          <p:cNvSpPr txBox="1"/>
          <p:nvPr userDrawn="1"/>
        </p:nvSpPr>
        <p:spPr>
          <a:xfrm>
            <a:off x="5961112" y="5735578"/>
            <a:ext cx="3944888" cy="861774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Actores Principales: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Director: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Público recomendado: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5825" algn="l"/>
              </a:tabLst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Idioma:	Duración: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5825" algn="l"/>
              </a:tabLst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Año de estreno:	Color:</a:t>
            </a:r>
            <a:endParaRPr kumimoji="0" lang="es-AR" sz="1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4" name="17 Marcador de texto"/>
          <p:cNvSpPr txBox="1">
            <a:spLocks/>
          </p:cNvSpPr>
          <p:nvPr userDrawn="1"/>
        </p:nvSpPr>
        <p:spPr>
          <a:xfrm>
            <a:off x="7099520" y="5783069"/>
            <a:ext cx="570669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Nombres</a:t>
            </a:r>
            <a:endParaRPr lang="es-AR" kern="0" dirty="0"/>
          </a:p>
        </p:txBody>
      </p:sp>
      <p:sp>
        <p:nvSpPr>
          <p:cNvPr id="65" name="17 Marcador de texto"/>
          <p:cNvSpPr txBox="1">
            <a:spLocks/>
          </p:cNvSpPr>
          <p:nvPr userDrawn="1"/>
        </p:nvSpPr>
        <p:spPr>
          <a:xfrm>
            <a:off x="6540560" y="5935469"/>
            <a:ext cx="570669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Nombres</a:t>
            </a:r>
            <a:endParaRPr lang="es-AR" kern="0" dirty="0"/>
          </a:p>
        </p:txBody>
      </p:sp>
      <p:sp>
        <p:nvSpPr>
          <p:cNvPr id="66" name="17 Marcador de texto"/>
          <p:cNvSpPr txBox="1">
            <a:spLocks/>
          </p:cNvSpPr>
          <p:nvPr userDrawn="1"/>
        </p:nvSpPr>
        <p:spPr>
          <a:xfrm>
            <a:off x="7254940" y="6087869"/>
            <a:ext cx="535403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Públicos</a:t>
            </a:r>
            <a:endParaRPr lang="es-AR" kern="0" dirty="0"/>
          </a:p>
        </p:txBody>
      </p:sp>
      <p:sp>
        <p:nvSpPr>
          <p:cNvPr id="68" name="17 Marcador de texto"/>
          <p:cNvSpPr txBox="1">
            <a:spLocks/>
          </p:cNvSpPr>
          <p:nvPr userDrawn="1"/>
        </p:nvSpPr>
        <p:spPr>
          <a:xfrm>
            <a:off x="6472398" y="6221378"/>
            <a:ext cx="423193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Idioma</a:t>
            </a:r>
            <a:endParaRPr lang="es-AR" kern="0" dirty="0"/>
          </a:p>
        </p:txBody>
      </p:sp>
      <p:sp>
        <p:nvSpPr>
          <p:cNvPr id="69" name="17 Marcador de texto"/>
          <p:cNvSpPr txBox="1">
            <a:spLocks/>
          </p:cNvSpPr>
          <p:nvPr userDrawn="1"/>
        </p:nvSpPr>
        <p:spPr>
          <a:xfrm>
            <a:off x="6906636" y="6373778"/>
            <a:ext cx="24686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Año</a:t>
            </a:r>
            <a:endParaRPr lang="es-AR" kern="0" dirty="0"/>
          </a:p>
        </p:txBody>
      </p:sp>
      <p:sp>
        <p:nvSpPr>
          <p:cNvPr id="70" name="17 Marcador de texto"/>
          <p:cNvSpPr txBox="1">
            <a:spLocks/>
          </p:cNvSpPr>
          <p:nvPr userDrawn="1"/>
        </p:nvSpPr>
        <p:spPr>
          <a:xfrm>
            <a:off x="8567190" y="6393522"/>
            <a:ext cx="423193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SI / NO</a:t>
            </a:r>
            <a:endParaRPr lang="es-AR" kern="0" dirty="0"/>
          </a:p>
        </p:txBody>
      </p:sp>
      <p:sp>
        <p:nvSpPr>
          <p:cNvPr id="71" name="17 Marcador de texto"/>
          <p:cNvSpPr txBox="1">
            <a:spLocks/>
          </p:cNvSpPr>
          <p:nvPr userDrawn="1"/>
        </p:nvSpPr>
        <p:spPr>
          <a:xfrm>
            <a:off x="8748166" y="6239634"/>
            <a:ext cx="570669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Duración</a:t>
            </a:r>
            <a:endParaRPr lang="es-AR" kern="0" dirty="0"/>
          </a:p>
        </p:txBody>
      </p:sp>
      <p:sp>
        <p:nvSpPr>
          <p:cNvPr id="73" name="38 Marcador de texto">
            <a:hlinkClick r:id="rId13" action="ppaction://hlinksldjump"/>
          </p:cNvPr>
          <p:cNvSpPr txBox="1">
            <a:spLocks/>
          </p:cNvSpPr>
          <p:nvPr userDrawn="1"/>
        </p:nvSpPr>
        <p:spPr>
          <a:xfrm>
            <a:off x="381600" y="1213200"/>
            <a:ext cx="2500389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dirty="0" smtClean="0"/>
              <a:t>Nombre de la película</a:t>
            </a:r>
            <a:endParaRPr lang="es-AR" kern="0" dirty="0"/>
          </a:p>
        </p:txBody>
      </p:sp>
      <p:cxnSp>
        <p:nvCxnSpPr>
          <p:cNvPr id="41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6 CuadroTexto">
            <a:hlinkClick r:id="rId15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7" name="18 CuadroTexto">
            <a:hlinkClick r:id="rId16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8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49" name="16 CuadroTexto">
            <a:hlinkClick r:id="rId18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9"/>
          <a:srcRect l="5976" r="7548"/>
          <a:stretch/>
        </p:blipFill>
        <p:spPr>
          <a:xfrm>
            <a:off x="5961113" y="980728"/>
            <a:ext cx="3960440" cy="47544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072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indent="0" algn="l" eaLnBrk="1" latinLnBrk="0" hangingPunct="1">
        <a:buNone/>
        <a:defRPr lang="es-ES" sz="1600">
          <a:solidFill>
            <a:schemeClr val="tx2"/>
          </a:solidFill>
          <a:latin typeface="Arial Rounded MT Bold" panose="020F0704030504030204" pitchFamily="34" charset="0"/>
        </a:defRPr>
      </a:lvl1pPr>
      <a:lvl2pPr marL="457200" indent="0" eaLnBrk="1" hangingPunct="1">
        <a:buNone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g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2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3.png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34" descr="Sagrada Familia 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14034" y="965978"/>
            <a:ext cx="3991967" cy="5623306"/>
          </a:xfrm>
          <a:prstGeom prst="rect">
            <a:avLst/>
          </a:prstGeom>
          <a:noFill/>
        </p:spPr>
      </p:pic>
      <p:sp>
        <p:nvSpPr>
          <p:cNvPr id="14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22" name="7 Imagen" descr="9. Footer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3" name="8 Imagen" descr="Dirección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4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31" name="8 Imagen" descr="2. Segundo Nivel.jpg"/>
          <p:cNvPicPr>
            <a:picLocks noChangeAspect="1"/>
          </p:cNvPicPr>
          <p:nvPr userDrawn="1"/>
        </p:nvPicPr>
        <p:blipFill>
          <a:blip r:embed="rId12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32" name="8 Imagen" descr="2. Segundo Nivel.jpg"/>
          <p:cNvPicPr>
            <a:picLocks noChangeAspect="1"/>
          </p:cNvPicPr>
          <p:nvPr userDrawn="1"/>
        </p:nvPicPr>
        <p:blipFill rotWithShape="1">
          <a:blip r:embed="rId12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33" name="9 Imagen" descr="Sagrada Familia chica.jpg"/>
          <p:cNvPicPr>
            <a:picLocks noChangeAspect="1"/>
          </p:cNvPicPr>
          <p:nvPr userDrawn="1"/>
        </p:nvPicPr>
        <p:blipFill>
          <a:blip r:embed="rId13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36" name="2 CuadroTexto">
            <a:hlinkClick r:id="rId14" action="ppaction://hlinksldjump"/>
          </p:cNvPr>
          <p:cNvSpPr txBox="1"/>
          <p:nvPr userDrawn="1"/>
        </p:nvSpPr>
        <p:spPr>
          <a:xfrm>
            <a:off x="720000" y="219600"/>
            <a:ext cx="15933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</a:t>
            </a:r>
            <a:r>
              <a:rPr lang="es-AR" sz="800" smtClean="0">
                <a:latin typeface="Calibri" pitchFamily="34" charset="0"/>
              </a:rPr>
              <a:t>envíosporwa/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6" name="Rectángulo 25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7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6 CuadroTexto">
            <a:hlinkClick r:id="rId15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9" name="18 CuadroTexto">
            <a:hlinkClick r:id="rId16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0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43" name="16 CuadroTexto">
            <a:hlinkClick r:id="rId18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9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igBgINQxTck" TargetMode="Externa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1.xml"/><Relationship Id="rId7" Type="http://schemas.openxmlformats.org/officeDocument/2006/relationships/slide" Target="slide13.xml"/><Relationship Id="rId12" Type="http://schemas.openxmlformats.org/officeDocument/2006/relationships/slide" Target="slide1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2.A.%20centradas%20en%20la%20Fe%20Cat&#243;lica.pptx#-1,4,Presentaci&#243;n de PowerPoint" TargetMode="External"/><Relationship Id="rId11" Type="http://schemas.openxmlformats.org/officeDocument/2006/relationships/hyperlink" Target="2.A.%20centradas%20en%20la%20Fe%20Cat&#243;lica.pptx#-1,10,Presentaci&#243;n de PowerPoint" TargetMode="External"/><Relationship Id="rId5" Type="http://schemas.openxmlformats.org/officeDocument/2006/relationships/slide" Target="slide12.xml"/><Relationship Id="rId10" Type="http://schemas.openxmlformats.org/officeDocument/2006/relationships/slide" Target="slide16.xml"/><Relationship Id="rId4" Type="http://schemas.openxmlformats.org/officeDocument/2006/relationships/hyperlink" Target="2.A.%20centradas%20en%20la%20Fe%20Cat&#243;lica.pptx#-1,3,Presentaci&#243;n de PowerPoint" TargetMode="External"/><Relationship Id="rId9" Type="http://schemas.openxmlformats.org/officeDocument/2006/relationships/hyperlink" Target="2.A.%20centradas%20en%20la%20Fe%20Cat&#243;lica.pptx#-1,9,Presentaci&#243;n de PowerPoi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37"/>
          </p:nvPr>
        </p:nvSpPr>
        <p:spPr>
          <a:xfrm>
            <a:off x="2475901" y="221617"/>
            <a:ext cx="1915589" cy="123111"/>
          </a:xfrm>
        </p:spPr>
        <p:txBody>
          <a:bodyPr/>
          <a:lstStyle/>
          <a:p>
            <a:r>
              <a:rPr lang="es-MX" dirty="0" err="1" smtClean="0"/>
              <a:t>trailer</a:t>
            </a:r>
            <a:r>
              <a:rPr lang="es-MX" dirty="0" smtClean="0"/>
              <a:t>/</a:t>
            </a:r>
            <a:r>
              <a:rPr lang="es-MX" dirty="0" err="1" smtClean="0"/>
              <a:t>karolelhombrequeseconvirtioenpapa</a:t>
            </a:r>
            <a:endParaRPr lang="es-AR" dirty="0"/>
          </a:p>
        </p:txBody>
      </p:sp>
      <p:sp>
        <p:nvSpPr>
          <p:cNvPr id="14" name="Marcador de contenido 1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351055" cy="433290"/>
          </a:xfrm>
        </p:spPr>
        <p:txBody>
          <a:bodyPr/>
          <a:lstStyle/>
          <a:p>
            <a:r>
              <a:rPr lang="es-MX" dirty="0" smtClean="0"/>
              <a:t>Ver el Trailer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632520" y="2564904"/>
            <a:ext cx="4752528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TRAILER</a:t>
            </a: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Extracto 16"/>
          <p:cNvSpPr/>
          <p:nvPr/>
        </p:nvSpPr>
        <p:spPr>
          <a:xfrm rot="5400000">
            <a:off x="796319" y="4816935"/>
            <a:ext cx="248466" cy="288032"/>
          </a:xfrm>
          <a:prstGeom prst="flowChartExtra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9708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s-AR" dirty="0" smtClean="0"/>
              <a:t>Jesús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Jesus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7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99155"/>
              </p:ext>
            </p:extLst>
          </p:nvPr>
        </p:nvGraphicFramePr>
        <p:xfrm>
          <a:off x="423906" y="2708920"/>
          <a:ext cx="3600400" cy="16459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>
                          <a:hlinkClick r:id="rId2" action="ppaction://hlinksldjump"/>
                        </a:rPr>
                        <a:t>El mártir del calvario 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1952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/>
                        <a:t>Jesús de Nazaret 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1977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/>
                        <a:t>La historia más grande jamás contada 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1965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es-AR" sz="1200" u="none" strike="noStrike" dirty="0"/>
                        <a:t>Rey de </a:t>
                      </a:r>
                      <a:r>
                        <a:rPr lang="es-AR" sz="1200" u="none" strike="noStrike" dirty="0" smtClean="0"/>
                        <a:t>reyes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1961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u="none" strike="noStrike" dirty="0" smtClean="0"/>
                        <a:t>Un reino sin fronteras</a:t>
                      </a:r>
                      <a:endParaRPr lang="es-AR" sz="1200" b="0" i="0" u="none" strike="noStrike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7385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510405" cy="433290"/>
          </a:xfrm>
        </p:spPr>
        <p:txBody>
          <a:bodyPr/>
          <a:lstStyle/>
          <a:p>
            <a:r>
              <a:rPr lang="es-AR" dirty="0" smtClean="0"/>
              <a:t>Contemporáneos de Jesús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contemporaneosdejesus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54445"/>
              </p:ext>
            </p:extLst>
          </p:nvPr>
        </p:nvGraphicFramePr>
        <p:xfrm>
          <a:off x="429606" y="2708920"/>
          <a:ext cx="2880320" cy="219456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El beso de Judas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1954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Judas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2004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María Magdalena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Pablo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Pedro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Pedro y Pablo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8575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152093" cy="433290"/>
          </a:xfrm>
        </p:spPr>
        <p:txBody>
          <a:bodyPr/>
          <a:lstStyle/>
          <a:p>
            <a:r>
              <a:rPr lang="es-AR" dirty="0" smtClean="0"/>
              <a:t>Apariciones Marianas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aparicionesmarianas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10778"/>
              </p:ext>
            </p:extLst>
          </p:nvPr>
        </p:nvGraphicFramePr>
        <p:xfrm>
          <a:off x="434441" y="2719184"/>
          <a:ext cx="4589997" cy="16459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53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sz="1200" b="1" dirty="0" smtClean="0"/>
                        <a:t>Aparición Mariana</a:t>
                      </a:r>
                      <a:endParaRPr lang="es-AR" sz="1200" b="1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Guadalupe – México</a:t>
                      </a:r>
                    </a:p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 (1531)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hlinkClick r:id="rId2" action="ppaction://hlinksldjump"/>
                        </a:rPr>
                        <a:t>La virgen de Guadalupe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Las rosas del milagro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1976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1960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Lourdes – Francia</a:t>
                      </a:r>
                    </a:p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(1858)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La canción de </a:t>
                      </a:r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Bernadette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l" rtl="0" fontAlgn="b"/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Bernadette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1942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1988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Fátima – Portugal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(1917)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La Señora de Fátima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El milagro de Ntra. Sra. de Fátima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1951</a:t>
                      </a:r>
                    </a:p>
                    <a:p>
                      <a:pPr marL="0" algn="ctr" rtl="0" eaLnBrk="1" fontAlgn="b" latinLnBrk="0" hangingPunct="1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1952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314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503391" cy="433290"/>
          </a:xfrm>
        </p:spPr>
        <p:txBody>
          <a:bodyPr/>
          <a:lstStyle/>
          <a:p>
            <a:r>
              <a:rPr lang="es-AR" dirty="0" smtClean="0"/>
              <a:t>Hagiografías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hagiografias1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59358"/>
              </p:ext>
            </p:extLst>
          </p:nvPr>
        </p:nvGraphicFramePr>
        <p:xfrm>
          <a:off x="461865" y="2738072"/>
          <a:ext cx="4991201" cy="229968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91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151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Persona</a:t>
                      </a:r>
                      <a:endParaRPr lang="es-AR" sz="1200" dirty="0"/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Agustín de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Hipona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hlinkClick r:id="rId2" action="ppaction://hlinksldjump"/>
                        </a:rPr>
                        <a:t>San Agustín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Alberto Hurtado,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Quién sabe cuánto cuesta hacer un ojal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Crónica de un hombre santo 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2005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1990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Antonio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Padua,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San Antonio de </a:t>
                      </a: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Padua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Bernardita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Soubirous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santa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Bernadette</a:t>
                      </a: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– La </a:t>
                      </a: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Pasíón</a:t>
                      </a: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Bernadette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Damián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Veuster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Molokai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story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father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Damien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Molokai</a:t>
                      </a: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, la isla maldita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1999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1959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Duns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Scoto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beato 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Duns</a:t>
                      </a: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Scotto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Felipe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200" b="1" baseline="0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Neri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Sé bueno si puedes</a:t>
                      </a: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Prefiero el paraíso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1984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7 Flecha derecha">
            <a:hlinkClick r:id="" action="ppaction://hlinkshowjump?jump=nextslide"/>
          </p:cNvPr>
          <p:cNvSpPr/>
          <p:nvPr/>
        </p:nvSpPr>
        <p:spPr>
          <a:xfrm>
            <a:off x="4881562" y="235743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667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503391" cy="433290"/>
          </a:xfrm>
        </p:spPr>
        <p:txBody>
          <a:bodyPr/>
          <a:lstStyle/>
          <a:p>
            <a:r>
              <a:rPr lang="es-AR" dirty="0" smtClean="0"/>
              <a:t>Hagiografías 2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hagiografias2</a:t>
            </a:r>
            <a:endParaRPr lang="en-GB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Centradas </a:t>
            </a:r>
            <a:r>
              <a:rPr lang="es-AR" dirty="0" smtClean="0"/>
              <a:t>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87113"/>
              </p:ext>
            </p:extLst>
          </p:nvPr>
        </p:nvGraphicFramePr>
        <p:xfrm>
          <a:off x="423762" y="2738072"/>
          <a:ext cx="4529238" cy="273744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151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Persona</a:t>
                      </a:r>
                      <a:endParaRPr lang="es-AR" sz="1200" dirty="0"/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Francisco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Asís,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hlinkClick r:id="rId2" action="ppaction://hlinksldjump"/>
                        </a:rPr>
                        <a:t>Hermano sol, hermana </a:t>
                      </a: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hlinkClick r:id="rId2" action="ppaction://hlinksldjump"/>
                        </a:rPr>
                        <a:t>luna</a:t>
                      </a:r>
                      <a:endParaRPr lang="es-ES" sz="1200" b="1" kern="1200" dirty="0" smtClean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Francisco de Asís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1972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Francisco y Clara de Asís, santos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Clara y Francisco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2007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Hildegard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von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Bingen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santa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Visión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rgbClr val="FFFF99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Ignacio de Loyola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San Ignacio de Loyola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1949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Isidro Labrador,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Isidro</a:t>
                      </a:r>
                      <a:r>
                        <a:rPr lang="es-E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el labrador</a:t>
                      </a:r>
                      <a:endParaRPr lang="es-AR" sz="12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1964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José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Cupertino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santo </a:t>
                      </a:r>
                      <a:r>
                        <a:rPr lang="es-AR" sz="1200" b="1" kern="1200" dirty="0" smtClean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renuente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smtClean="0">
                          <a:solidFill>
                            <a:schemeClr val="bg1"/>
                          </a:solidFill>
                          <a:latin typeface="+mn-lt"/>
                        </a:rPr>
                        <a:t>1962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José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Moscatti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 smtClean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amor que cura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Juan XXIII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papa de la paz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santo padre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2002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Juan Bosco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San Juan Bosco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Don Bosco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2004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8 Flecha derecha">
            <a:hlinkClick r:id="" action="ppaction://hlinkshowjump?jump=previousslide"/>
          </p:cNvPr>
          <p:cNvSpPr/>
          <p:nvPr/>
        </p:nvSpPr>
        <p:spPr>
          <a:xfrm flipH="1">
            <a:off x="632520" y="5877272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9 Flecha derecha">
            <a:hlinkClick r:id="" action="ppaction://hlinkshowjump?jump=nextslide"/>
          </p:cNvPr>
          <p:cNvSpPr/>
          <p:nvPr/>
        </p:nvSpPr>
        <p:spPr>
          <a:xfrm>
            <a:off x="4881562" y="235743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10 Flecha derecha">
            <a:hlinkClick r:id="" action="ppaction://hlinkshowjump?jump=previousslide"/>
          </p:cNvPr>
          <p:cNvSpPr/>
          <p:nvPr/>
        </p:nvSpPr>
        <p:spPr>
          <a:xfrm flipH="1">
            <a:off x="452406" y="235743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32642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093269" cy="433290"/>
          </a:xfrm>
        </p:spPr>
        <p:txBody>
          <a:bodyPr/>
          <a:lstStyle/>
          <a:p>
            <a:r>
              <a:rPr lang="es-AR" dirty="0" smtClean="0"/>
              <a:t>Historias de la Iglesia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historias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60298"/>
              </p:ext>
            </p:extLst>
          </p:nvPr>
        </p:nvGraphicFramePr>
        <p:xfrm>
          <a:off x="380968" y="2688312"/>
          <a:ext cx="4938963" cy="23454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43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16">
                <a:tc>
                  <a:txBody>
                    <a:bodyPr/>
                    <a:lstStyle/>
                    <a:p>
                      <a:r>
                        <a:rPr lang="es-AR" sz="1200" b="1" dirty="0" err="1" smtClean="0"/>
                        <a:t>Acontecim</a:t>
                      </a:r>
                      <a:r>
                        <a:rPr lang="es-AR" sz="1200" b="1" dirty="0" smtClean="0"/>
                        <a:t>.</a:t>
                      </a:r>
                      <a:r>
                        <a:rPr lang="es-AR" sz="1200" b="1" baseline="0" dirty="0" smtClean="0"/>
                        <a:t> Histórico</a:t>
                      </a:r>
                      <a:endParaRPr lang="es-AR" sz="1200" b="1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Revolución Francesa</a:t>
                      </a:r>
                    </a:p>
                  </a:txBody>
                  <a:tcPr marL="90000" marR="90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hlinkClick r:id="rId2" action="ppaction://hlinksldjump"/>
                        </a:rPr>
                        <a:t>Diálogo de Carmelitas </a:t>
                      </a:r>
                      <a:endParaRPr lang="es-AR" sz="1200" b="1" dirty="0" smtClean="0"/>
                    </a:p>
                  </a:txBody>
                  <a:tcPr marL="90000" marR="90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Segunda guerra mundial en Roma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Escarlata y negro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EEUU – Niños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</a:rPr>
                        <a:t> sin hogar</a:t>
                      </a: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Forja de hombres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1938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smtClean="0">
                          <a:solidFill>
                            <a:srgbClr val="FFFF99"/>
                          </a:solidFill>
                        </a:rPr>
                        <a:t>Renacimiento</a:t>
                      </a: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La agonía y el éxtasis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1965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552">
                <a:tc rowSpan="4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Antiguo Testamento</a:t>
                      </a:r>
                    </a:p>
                  </a:txBody>
                  <a:tcPr marL="90000" marR="90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La historia de Ruth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552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Salomón y la reina de </a:t>
                      </a:r>
                      <a:r>
                        <a:rPr lang="es-AR" sz="1200" b="1" dirty="0" err="1" smtClean="0"/>
                        <a:t>Saba</a:t>
                      </a:r>
                      <a:endParaRPr lang="es-AR" sz="1200" b="1" dirty="0" smtClean="0"/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55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Los diez mandamientos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616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/>
                        <a:t>Sodoma y Gomorra</a:t>
                      </a: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75343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3237114" cy="433290"/>
          </a:xfrm>
        </p:spPr>
        <p:txBody>
          <a:bodyPr/>
          <a:lstStyle/>
          <a:p>
            <a:r>
              <a:rPr lang="es-AR" dirty="0" smtClean="0"/>
              <a:t>Novelas centradas en la Fe Católica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novelas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47180"/>
              </p:ext>
            </p:extLst>
          </p:nvPr>
        </p:nvGraphicFramePr>
        <p:xfrm>
          <a:off x="560512" y="2492896"/>
          <a:ext cx="2880320" cy="3521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0000" marR="90000" marT="18000" marB="180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0000" marR="90000" marT="18000" marB="180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  <a:hlinkClick r:id="rId2" action="ppaction://hlinksldjump"/>
                        </a:rPr>
                        <a:t>Alegre juventud</a:t>
                      </a:r>
                      <a:endParaRPr lang="es-AR" sz="1200" b="1" dirty="0" smtClean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latin typeface="Corbel" pitchFamily="34" charset="0"/>
                        </a:rPr>
                        <a:t>Barrabás</a:t>
                      </a:r>
                      <a:endParaRPr lang="es-AR" sz="1200" b="1" dirty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latin typeface="Corbel" pitchFamily="34" charset="0"/>
                        </a:rPr>
                        <a:t>Ben-</a:t>
                      </a:r>
                      <a:r>
                        <a:rPr lang="es-AR" sz="1200" b="1" dirty="0" err="1" smtClean="0">
                          <a:latin typeface="Corbel" pitchFamily="34" charset="0"/>
                        </a:rPr>
                        <a:t>Hur</a:t>
                      </a:r>
                      <a:endParaRPr lang="es-AR" sz="1200" b="1" dirty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err="1" smtClean="0">
                          <a:latin typeface="Corbel" pitchFamily="34" charset="0"/>
                        </a:rPr>
                        <a:t>Demetrius</a:t>
                      </a:r>
                      <a:r>
                        <a:rPr lang="es-AR" sz="1200" b="1" dirty="0" smtClean="0">
                          <a:latin typeface="Corbel" pitchFamily="34" charset="0"/>
                        </a:rPr>
                        <a:t> y los gladiadores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Corbel" pitchFamily="34" charset="0"/>
                        </a:rPr>
                        <a:t>1954</a:t>
                      </a:r>
                      <a:endParaRPr lang="es-AR" sz="1200" b="1" dirty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Dominique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1966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Don Camilo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24853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El cardenal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El manto sagrado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1953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Las sandalias del pescador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Lourdes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2000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Marcelino pan y vino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1955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Quo </a:t>
                      </a:r>
                      <a:r>
                        <a:rPr lang="es-AR" sz="1200" b="1" dirty="0" err="1" smtClean="0">
                          <a:latin typeface="Corbel" pitchFamily="34" charset="0"/>
                        </a:rPr>
                        <a:t>vadis</a:t>
                      </a:r>
                      <a:endParaRPr lang="es-AR" sz="1200" b="1" dirty="0" smtClean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1951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Quo </a:t>
                      </a:r>
                      <a:r>
                        <a:rPr lang="es-AR" sz="1200" b="1" dirty="0" err="1" smtClean="0">
                          <a:latin typeface="Corbel" pitchFamily="34" charset="0"/>
                        </a:rPr>
                        <a:t>vadis</a:t>
                      </a:r>
                      <a:endParaRPr lang="es-AR" sz="1200" b="1" dirty="0" smtClean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2001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7650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094902" cy="433290"/>
          </a:xfrm>
        </p:spPr>
        <p:txBody>
          <a:bodyPr/>
          <a:lstStyle/>
          <a:p>
            <a:r>
              <a:rPr lang="es-AR" dirty="0" smtClean="0"/>
              <a:t>Biografías e Historias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biografiasehistorias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con </a:t>
            </a:r>
            <a:r>
              <a:rPr lang="es-AR" dirty="0" smtClean="0"/>
              <a:t>Valores </a:t>
            </a:r>
            <a:r>
              <a:rPr lang="es-AR" dirty="0"/>
              <a:t>Presentes en la Cultura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9027"/>
              </p:ext>
            </p:extLst>
          </p:nvPr>
        </p:nvGraphicFramePr>
        <p:xfrm>
          <a:off x="452406" y="2492897"/>
          <a:ext cx="4776053" cy="3017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Tema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Valores en el deporte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  <a:hlinkClick r:id="rId2" action="ppaction://hlinksldjump"/>
                        </a:rPr>
                        <a:t>Bobby Jones, genio del golf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Carrozas de fuego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Perseverancia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Edison el hombre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Pacificar un país dividido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Invictus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Gandhi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Pasión por ayudar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Manos milagrosas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Patch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Adams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Superación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j-lt"/>
                        </a:rPr>
                        <a:t> personal</a:t>
                      </a: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Cielo de octubre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Seabiscuit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Winter</a:t>
                      </a:r>
                      <a:r>
                        <a:rPr lang="es-AR" sz="1200" b="1" i="0" u="none" strike="noStrike" baseline="0" dirty="0" smtClean="0">
                          <a:solidFill>
                            <a:schemeClr val="bg1"/>
                          </a:solidFill>
                          <a:latin typeface="Corbel"/>
                        </a:rPr>
                        <a:t> el delfín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5336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130850" cy="433290"/>
          </a:xfrm>
        </p:spPr>
        <p:txBody>
          <a:bodyPr/>
          <a:lstStyle/>
          <a:p>
            <a:r>
              <a:rPr lang="es-AR" dirty="0" smtClean="0"/>
              <a:t>Matrimonio y Familia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err="1" smtClean="0"/>
              <a:t>matrimonioyfamilia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con Valores Presentes en la Cultura</a:t>
            </a:r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76831"/>
              </p:ext>
            </p:extLst>
          </p:nvPr>
        </p:nvGraphicFramePr>
        <p:xfrm>
          <a:off x="704528" y="2492897"/>
          <a:ext cx="4482121" cy="3566607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84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Amistad entre hermanos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El río de la vida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Educación de los hijos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Capitanes intrépidos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60">
                <a:tc row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Pro-vida y no al aborto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Bella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derecho a </a:t>
                      </a: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nacer</a:t>
                      </a: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October</a:t>
                      </a: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baby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6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Fidelidad conyugal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velo pintado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Profesor </a:t>
                      </a: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Corbel"/>
                        </a:rPr>
                        <a:t>Holland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76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Prueba de fuego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Una promesa para cumplir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Vínculos familiares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Adivina quién viene a cenar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El padre de la novia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Vive como quieras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939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930849" cy="433290"/>
          </a:xfrm>
        </p:spPr>
        <p:txBody>
          <a:bodyPr/>
          <a:lstStyle/>
          <a:p>
            <a:r>
              <a:rPr lang="es-AR" dirty="0" smtClean="0"/>
              <a:t>Novelas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smtClean="0"/>
              <a:t>novelas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con Valores Presentes en la Cultura</a:t>
            </a:r>
          </a:p>
        </p:txBody>
      </p:sp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45626"/>
              </p:ext>
            </p:extLst>
          </p:nvPr>
        </p:nvGraphicFramePr>
        <p:xfrm>
          <a:off x="452406" y="2492897"/>
          <a:ext cx="4950460" cy="329184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4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Educar alumnos con valores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Adiós Mr. Chips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96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>
                          <a:solidFill>
                            <a:schemeClr val="bg1"/>
                          </a:solidFill>
                          <a:latin typeface="Corbel"/>
                        </a:rPr>
                        <a:t>Al maestro con cariño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Fidelidad a los amigos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príncipe y el mendigo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Liberarse de las culpas del pasado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Los miserables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Lograr que los jóvenes se expresen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La sociedad de los poetas muertos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996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Los coristas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Perseverancia y trabajo en equipo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Carlitos y el campo de los sueños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Superación personal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circo de la mariposa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1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Tocar fondo y resurgir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Atrapado en el tiempo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59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doctor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Valorar lo que uno logró y tiene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¡Qué bello es vivir!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87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37"/>
          </p:nvPr>
        </p:nvSpPr>
        <p:spPr>
          <a:xfrm>
            <a:off x="2475901" y="221617"/>
            <a:ext cx="1784143" cy="123111"/>
          </a:xfrm>
        </p:spPr>
        <p:txBody>
          <a:bodyPr/>
          <a:lstStyle/>
          <a:p>
            <a:r>
              <a:rPr lang="es-MX" dirty="0" smtClean="0"/>
              <a:t>ver/</a:t>
            </a:r>
            <a:r>
              <a:rPr lang="es-MX" dirty="0" err="1" smtClean="0"/>
              <a:t>karolelhombrequeseconvirtioenpapa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459922" cy="433290"/>
          </a:xfrm>
        </p:spPr>
        <p:txBody>
          <a:bodyPr/>
          <a:lstStyle/>
          <a:p>
            <a:r>
              <a:rPr lang="es-AR" dirty="0" smtClean="0"/>
              <a:t>Ver la Película</a:t>
            </a:r>
            <a:endParaRPr lang="es-AR" dirty="0"/>
          </a:p>
        </p:txBody>
      </p:sp>
      <p:grpSp>
        <p:nvGrpSpPr>
          <p:cNvPr id="17" name="Grupo 16"/>
          <p:cNvGrpSpPr/>
          <p:nvPr/>
        </p:nvGrpSpPr>
        <p:grpSpPr>
          <a:xfrm>
            <a:off x="488504" y="4885651"/>
            <a:ext cx="5090671" cy="648997"/>
            <a:chOff x="286128" y="4984955"/>
            <a:chExt cx="5090671" cy="648997"/>
          </a:xfrm>
        </p:grpSpPr>
        <p:sp>
          <p:nvSpPr>
            <p:cNvPr id="18" name="CuadroTexto 17"/>
            <p:cNvSpPr txBox="1"/>
            <p:nvPr userDrawn="1"/>
          </p:nvSpPr>
          <p:spPr>
            <a:xfrm>
              <a:off x="286128" y="4984955"/>
              <a:ext cx="5090671" cy="648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31750"/>
            </a:effectLst>
          </p:spPr>
          <p:txBody>
            <a:bodyPr wrap="none" lIns="72000" tIns="108000" rIns="72000" bIns="10800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Por favor avísenos si alguno de estos links ya no está vigente.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Tilde el link correspondiente, y grabe.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9" name="38 Marcador de texto">
              <a:hlinkClick r:id="" action="ppaction://noaction"/>
            </p:cNvPr>
            <p:cNvSpPr txBox="1">
              <a:spLocks/>
            </p:cNvSpPr>
            <p:nvPr userDrawn="1"/>
          </p:nvSpPr>
          <p:spPr>
            <a:xfrm>
              <a:off x="3321953" y="5308136"/>
              <a:ext cx="603240" cy="20431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none" lIns="72000" tIns="0" rIns="72000" bIns="0" anchor="ctr">
              <a:spAutoFit/>
            </a:bodyPr>
            <a:lstStyle>
              <a:lvl1pPr algn="ctr">
                <a:buNone/>
                <a:defRPr sz="1600" b="1">
                  <a:solidFill>
                    <a:schemeClr val="tx2"/>
                  </a:solidFill>
                  <a:latin typeface="Calibri" pitchFamily="34" charset="0"/>
                  <a:cs typeface="Arial" pitchFamily="34" charset="0"/>
                </a:defRPr>
              </a:lvl1pPr>
            </a:lstStyle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Grabar</a:t>
              </a:r>
            </a:p>
          </p:txBody>
        </p:sp>
      </p:grpSp>
      <p:pic>
        <p:nvPicPr>
          <p:cNvPr id="22" name="Marcador de posición de imagen 21"/>
          <p:cNvPicPr>
            <a:picLocks noGrp="1" noChangeAspect="1"/>
          </p:cNvPicPr>
          <p:nvPr>
            <p:ph type="pic" sz="quarter" idx="40"/>
          </p:nvPr>
        </p:nvPicPr>
        <p:blipFill>
          <a:blip r:embed="rId2"/>
          <a:srcRect t="26438" b="2643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8" name="Marcador de posición de imagen 9"/>
          <p:cNvPicPr>
            <a:picLocks noGrp="1" noChangeAspect="1"/>
          </p:cNvPicPr>
          <p:nvPr>
            <p:ph type="pic" sz="quarter" idx="44"/>
          </p:nvPr>
        </p:nvPicPr>
        <p:blipFill>
          <a:blip r:embed="rId3"/>
          <a:srcRect t="11618" b="1161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9" name="Marcador de posición de imagen 11"/>
          <p:cNvPicPr>
            <a:picLocks noGrp="1" noChangeAspect="1"/>
          </p:cNvPicPr>
          <p:nvPr>
            <p:ph type="pic" sz="quarter" idx="43"/>
          </p:nvPr>
        </p:nvPicPr>
        <p:blipFill>
          <a:blip r:embed="rId4"/>
          <a:srcRect t="16426" b="16426"/>
          <a:stretch>
            <a:fillRect/>
          </a:stretch>
        </p:blipFill>
        <p:spPr>
          <a:prstGeom prst="rect">
            <a:avLst/>
          </a:prstGeom>
          <a:effectLst/>
        </p:spPr>
      </p:pic>
      <p:pic>
        <p:nvPicPr>
          <p:cNvPr id="31" name="Marcador de posición de imagen 25">
            <a:hlinkClick r:id="rId5"/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6"/>
          <a:srcRect t="20860" b="20860"/>
          <a:stretch/>
        </p:blipFill>
        <p:spPr/>
      </p:pic>
      <p:pic>
        <p:nvPicPr>
          <p:cNvPr id="33" name="Marcador de posición de imagen 45"/>
          <p:cNvPicPr>
            <a:picLocks noGrp="1" noChangeAspect="1"/>
          </p:cNvPicPr>
          <p:nvPr>
            <p:ph type="pic" sz="quarter" idx="42"/>
          </p:nvPr>
        </p:nvPicPr>
        <p:blipFill>
          <a:blip r:embed="rId7"/>
          <a:srcRect t="2396" b="2396"/>
          <a:stretch>
            <a:fillRect/>
          </a:stretch>
        </p:blipFill>
        <p:spPr/>
      </p:pic>
      <p:pic>
        <p:nvPicPr>
          <p:cNvPr id="34" name="Marcador de posición de imagen 45"/>
          <p:cNvPicPr>
            <a:picLocks noGrp="1" noChangeAspect="1"/>
          </p:cNvPicPr>
          <p:nvPr>
            <p:ph type="pic" sz="quarter" idx="39"/>
          </p:nvPr>
        </p:nvPicPr>
        <p:blipFill>
          <a:blip r:embed="rId7"/>
          <a:srcRect t="2606" b="2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71348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139917" cy="433290"/>
          </a:xfrm>
        </p:spPr>
        <p:txBody>
          <a:bodyPr/>
          <a:lstStyle/>
          <a:p>
            <a:r>
              <a:rPr lang="es-AR" dirty="0" smtClean="0"/>
              <a:t>Musicales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err="1" smtClean="0"/>
              <a:t>muicales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con Valores Presentes en la Cultura</a:t>
            </a:r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38830"/>
              </p:ext>
            </p:extLst>
          </p:nvPr>
        </p:nvGraphicFramePr>
        <p:xfrm>
          <a:off x="450001" y="2492897"/>
          <a:ext cx="5145941" cy="13716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08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La ternura con los niños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El fabuloso </a:t>
                      </a: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Andersen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 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Enfrentar los desafíos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>
                          <a:solidFill>
                            <a:schemeClr val="bg1"/>
                          </a:solidFill>
                          <a:latin typeface="Corbel"/>
                        </a:rPr>
                        <a:t>La novicia rebelde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El respeto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>
                          <a:solidFill>
                            <a:schemeClr val="bg1"/>
                          </a:solidFill>
                          <a:latin typeface="Corbel"/>
                        </a:rPr>
                        <a:t>Siete novias para siete hermanos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La nobleza post-noviazgo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Sor ye-ye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183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301569" cy="433290"/>
          </a:xfrm>
        </p:spPr>
        <p:txBody>
          <a:bodyPr/>
          <a:lstStyle/>
          <a:p>
            <a:r>
              <a:rPr lang="es-AR" dirty="0" smtClean="0"/>
              <a:t>Colecciones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smtClean="0"/>
              <a:t>colecciones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con </a:t>
            </a:r>
            <a:r>
              <a:rPr lang="es-AR" dirty="0"/>
              <a:t>Valores </a:t>
            </a:r>
            <a:r>
              <a:rPr lang="es-AR" dirty="0" smtClean="0"/>
              <a:t>Presentes </a:t>
            </a:r>
            <a:r>
              <a:rPr lang="es-AR" dirty="0"/>
              <a:t>en la Cultura</a:t>
            </a:r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833"/>
              </p:ext>
            </p:extLst>
          </p:nvPr>
        </p:nvGraphicFramePr>
        <p:xfrm>
          <a:off x="452406" y="2492897"/>
          <a:ext cx="4559908" cy="13716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Valores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Familia, perdón, amistad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hlinkClick r:id="rId2" action="ppaction://hlinksldjump"/>
                        </a:rPr>
                        <a:t>Ana de las Tejas Verdes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Audacia, solidaridad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El zorro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Corbel"/>
                        </a:rPr>
                        <a:t>Sissi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Amistad,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j-lt"/>
                        </a:rPr>
                        <a:t> audacia, solidaridad</a:t>
                      </a: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Tom </a:t>
                      </a:r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Sawyer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686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registrese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1768680" cy="513728"/>
          </a:xfrm>
        </p:spPr>
        <p:txBody>
          <a:bodyPr/>
          <a:lstStyle/>
          <a:p>
            <a:r>
              <a:rPr lang="es-MX" dirty="0" smtClean="0"/>
              <a:t>Envíos por WA</a:t>
            </a:r>
            <a:endParaRPr lang="es-AR" dirty="0"/>
          </a:p>
        </p:txBody>
      </p:sp>
      <p:sp>
        <p:nvSpPr>
          <p:cNvPr id="10" name="3 Rectángulo"/>
          <p:cNvSpPr/>
          <p:nvPr/>
        </p:nvSpPr>
        <p:spPr>
          <a:xfrm>
            <a:off x="560512" y="1988840"/>
            <a:ext cx="4824536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5 CuadroTexto"/>
          <p:cNvSpPr txBox="1"/>
          <p:nvPr/>
        </p:nvSpPr>
        <p:spPr>
          <a:xfrm>
            <a:off x="704528" y="2924944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PASOS: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Agendá este número en tu celular. Como nombre, podés ponerle </a:t>
            </a:r>
            <a:r>
              <a:rPr kumimoji="0" lang="es-A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El Consejero Católico</a:t>
            </a:r>
            <a:r>
              <a:rPr kumimoji="0" lang="es-AR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. Es imprescindible que agregues el contacto, para que luego te lleguen los envíos.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A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Envianos </a:t>
            </a: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por </a:t>
            </a: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WA tu dirección de mail, y luego seguí las instrucciones que recibas.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Cuando se te indique por WA, actualizá esta página.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6 Rectángulo">
            <a:hlinkClick r:id="" action="ppaction://hlinkshowjump?jump=nextslide"/>
          </p:cNvPr>
          <p:cNvSpPr/>
          <p:nvPr/>
        </p:nvSpPr>
        <p:spPr>
          <a:xfrm>
            <a:off x="1784648" y="429309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+5491123456789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4 CuadroTexto"/>
          <p:cNvSpPr txBox="1"/>
          <p:nvPr/>
        </p:nvSpPr>
        <p:spPr>
          <a:xfrm>
            <a:off x="718819" y="2060848"/>
            <a:ext cx="4622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NO TENÉS REGISTRADO TU NÚMERO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DE WHATSAPP (WA) </a:t>
            </a:r>
            <a:r>
              <a:rPr lang="es-MX" sz="2000" b="1" dirty="0" smtClean="0">
                <a:solidFill>
                  <a:prstClr val="white"/>
                </a:solidFill>
                <a:latin typeface="Calibri" pitchFamily="34" charset="0"/>
              </a:rPr>
              <a:t>EN NUESTRA PÁGINA</a:t>
            </a:r>
            <a:endParaRPr kumimoji="0" lang="es-A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Rectángulo 10">
            <a:hlinkClick r:id="" action="ppaction://noaction"/>
          </p:cNvPr>
          <p:cNvSpPr/>
          <p:nvPr/>
        </p:nvSpPr>
        <p:spPr>
          <a:xfrm>
            <a:off x="448838" y="1213200"/>
            <a:ext cx="1695850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430702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049064" cy="433290"/>
          </a:xfrm>
        </p:spPr>
        <p:txBody>
          <a:bodyPr/>
          <a:lstStyle/>
          <a:p>
            <a:r>
              <a:rPr lang="es-MX" dirty="0" smtClean="0"/>
              <a:t>Opciones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inicio</a:t>
            </a:r>
            <a:endParaRPr lang="es-AR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1768680" cy="513728"/>
          </a:xfrm>
        </p:spPr>
        <p:txBody>
          <a:bodyPr/>
          <a:lstStyle/>
          <a:p>
            <a:r>
              <a:rPr lang="es-MX" dirty="0" smtClean="0"/>
              <a:t>Envíos por WA</a:t>
            </a:r>
            <a:endParaRPr lang="es-AR" dirty="0"/>
          </a:p>
        </p:txBody>
      </p:sp>
      <p:sp>
        <p:nvSpPr>
          <p:cNvPr id="4" name="38 Marcador de texto">
            <a:hlinkClick r:id="rId2" action="ppaction://hlinksldjump"/>
          </p:cNvPr>
          <p:cNvSpPr txBox="1">
            <a:spLocks/>
          </p:cNvSpPr>
          <p:nvPr/>
        </p:nvSpPr>
        <p:spPr>
          <a:xfrm>
            <a:off x="720000" y="2564904"/>
            <a:ext cx="3420000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Evangelio del día</a:t>
            </a:r>
          </a:p>
        </p:txBody>
      </p:sp>
      <p:sp>
        <p:nvSpPr>
          <p:cNvPr id="5" name="38 Marcador de texto">
            <a:hlinkClick r:id="rId3" action="ppaction://hlinksldjump"/>
          </p:cNvPr>
          <p:cNvSpPr txBox="1">
            <a:spLocks/>
          </p:cNvSpPr>
          <p:nvPr/>
        </p:nvSpPr>
        <p:spPr>
          <a:xfrm>
            <a:off x="720000" y="3244040"/>
            <a:ext cx="3420000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Santo del día</a:t>
            </a:r>
          </a:p>
        </p:txBody>
      </p:sp>
      <p:sp>
        <p:nvSpPr>
          <p:cNvPr id="6" name="38 Marcador de texto"/>
          <p:cNvSpPr txBox="1">
            <a:spLocks/>
          </p:cNvSpPr>
          <p:nvPr/>
        </p:nvSpPr>
        <p:spPr>
          <a:xfrm>
            <a:off x="720000" y="3892112"/>
            <a:ext cx="3420000" cy="43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Reflexiones para la época del año</a:t>
            </a:r>
          </a:p>
        </p:txBody>
      </p:sp>
      <p:sp>
        <p:nvSpPr>
          <p:cNvPr id="7" name="38 Marcador de texto"/>
          <p:cNvSpPr txBox="1">
            <a:spLocks/>
          </p:cNvSpPr>
          <p:nvPr/>
        </p:nvSpPr>
        <p:spPr>
          <a:xfrm>
            <a:off x="704528" y="4538942"/>
            <a:ext cx="3420000" cy="43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Configuración actual</a:t>
            </a:r>
          </a:p>
        </p:txBody>
      </p:sp>
      <p:sp>
        <p:nvSpPr>
          <p:cNvPr id="12" name="Rectángulo 11">
            <a:hlinkClick r:id="" action="ppaction://noaction"/>
          </p:cNvPr>
          <p:cNvSpPr/>
          <p:nvPr/>
        </p:nvSpPr>
        <p:spPr>
          <a:xfrm>
            <a:off x="448838" y="1213200"/>
            <a:ext cx="1695850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488197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733787" cy="433290"/>
          </a:xfrm>
        </p:spPr>
        <p:txBody>
          <a:bodyPr/>
          <a:lstStyle/>
          <a:p>
            <a:r>
              <a:rPr lang="es-AR" dirty="0" smtClean="0"/>
              <a:t>Evangelio del día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evangeliodeldia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3473990" cy="513728"/>
          </a:xfrm>
        </p:spPr>
        <p:txBody>
          <a:bodyPr/>
          <a:lstStyle/>
          <a:p>
            <a:r>
              <a:rPr lang="es-MX" dirty="0" smtClean="0"/>
              <a:t>Envíos por WA – Opción elegida</a:t>
            </a:r>
            <a:endParaRPr lang="es-AR" dirty="0"/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448838" y="1213200"/>
            <a:ext cx="340675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7 Rectángulo">
            <a:hlinkClick r:id="rId3" action="ppaction://hlinksldjump"/>
          </p:cNvPr>
          <p:cNvSpPr/>
          <p:nvPr/>
        </p:nvSpPr>
        <p:spPr>
          <a:xfrm>
            <a:off x="4745011" y="3199068"/>
            <a:ext cx="28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67213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733787" cy="433290"/>
          </a:xfrm>
        </p:spPr>
        <p:txBody>
          <a:bodyPr/>
          <a:lstStyle/>
          <a:p>
            <a:r>
              <a:rPr lang="es-AR" dirty="0" smtClean="0"/>
              <a:t>Evangelio del día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evangeliodeldia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3473990" cy="513728"/>
          </a:xfrm>
        </p:spPr>
        <p:txBody>
          <a:bodyPr/>
          <a:lstStyle/>
          <a:p>
            <a:r>
              <a:rPr lang="es-MX" dirty="0" smtClean="0"/>
              <a:t>Envíos por WA – Opción elegida</a:t>
            </a:r>
            <a:endParaRPr lang="es-AR" dirty="0"/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448838" y="1213200"/>
            <a:ext cx="340675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8 CuadroTexto"/>
          <p:cNvSpPr txBox="1"/>
          <p:nvPr/>
        </p:nvSpPr>
        <p:spPr>
          <a:xfrm>
            <a:off x="3020523" y="3488772"/>
            <a:ext cx="201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Aleatorio</a:t>
            </a:r>
            <a:b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 Esteban Casquero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srgbClr val="1F497D"/>
                </a:solidFill>
              </a:rPr>
              <a:t>P. Marcelo Gallardo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 Luis </a:t>
            </a:r>
            <a:r>
              <a:rPr kumimoji="0" lang="es-MX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Zazano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7 Rectángulo">
            <a:hlinkClick r:id="rId3" action="ppaction://hlinksldjump"/>
          </p:cNvPr>
          <p:cNvSpPr/>
          <p:nvPr/>
        </p:nvSpPr>
        <p:spPr>
          <a:xfrm>
            <a:off x="4745011" y="3199068"/>
            <a:ext cx="28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50924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412086" cy="433290"/>
          </a:xfrm>
        </p:spPr>
        <p:txBody>
          <a:bodyPr/>
          <a:lstStyle/>
          <a:p>
            <a:r>
              <a:rPr lang="es-AR" dirty="0" smtClean="0"/>
              <a:t>Santo del día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santodeldia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3473990" cy="513728"/>
          </a:xfrm>
        </p:spPr>
        <p:txBody>
          <a:bodyPr/>
          <a:lstStyle/>
          <a:p>
            <a:r>
              <a:rPr lang="es-MX" dirty="0" smtClean="0"/>
              <a:t>Envíos por WA – Opción elegida</a:t>
            </a:r>
            <a:endParaRPr lang="es-AR" dirty="0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448838" y="1213200"/>
            <a:ext cx="340675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158833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registrese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2355405" y="1988840"/>
            <a:ext cx="1225015" cy="338554"/>
          </a:xfrm>
        </p:spPr>
        <p:txBody>
          <a:bodyPr/>
          <a:lstStyle/>
          <a:p>
            <a:r>
              <a:rPr lang="es-MX" dirty="0" smtClean="0"/>
              <a:t>REGISTRATE</a:t>
            </a:r>
            <a:endParaRPr lang="es-AR" dirty="0"/>
          </a:p>
        </p:txBody>
      </p:sp>
      <p:sp>
        <p:nvSpPr>
          <p:cNvPr id="11" name="Rectángulo 10">
            <a:hlinkClick r:id="" action="ppaction://noaction"/>
          </p:cNvPr>
          <p:cNvSpPr/>
          <p:nvPr/>
        </p:nvSpPr>
        <p:spPr>
          <a:xfrm>
            <a:off x="156862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356599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hlinkHover r:id="" action="ppaction://hlinkshowjump?jump=lastslideviewed"/>
          </p:cNvPr>
          <p:cNvSpPr/>
          <p:nvPr/>
        </p:nvSpPr>
        <p:spPr>
          <a:xfrm>
            <a:off x="632520" y="1916832"/>
            <a:ext cx="468052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10 CuadroTexto"/>
          <p:cNvSpPr txBox="1"/>
          <p:nvPr/>
        </p:nvSpPr>
        <p:spPr>
          <a:xfrm>
            <a:off x="2329648" y="2738193"/>
            <a:ext cx="3600400" cy="402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3"/>
            </a:solidFill>
          </a:ln>
          <a:effectLst>
            <a:softEdge rad="63500"/>
          </a:effectLst>
        </p:spPr>
        <p:txBody>
          <a:bodyPr wrap="square" lIns="144000" tIns="108000" rIns="144000" bIns="10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latin typeface="+mn-lt"/>
              </a:rPr>
              <a:t>Es el nombre con el que nos comunicaremos con </a:t>
            </a:r>
            <a:r>
              <a:rPr lang="es-MX" sz="1200" dirty="0" err="1">
                <a:latin typeface="+mn-lt"/>
              </a:rPr>
              <a:t>ud.</a:t>
            </a:r>
            <a:endParaRPr lang="es-MX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00291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registrese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2355405" y="1988840"/>
            <a:ext cx="1225015" cy="338554"/>
          </a:xfrm>
        </p:spPr>
        <p:txBody>
          <a:bodyPr/>
          <a:lstStyle/>
          <a:p>
            <a:r>
              <a:rPr lang="es-MX" dirty="0" smtClean="0"/>
              <a:t>REGISTRATE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2567001" y="4005064"/>
            <a:ext cx="24580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hlinkClick r:id="" action="ppaction://noaction"/>
          </p:cNvPr>
          <p:cNvSpPr/>
          <p:nvPr/>
        </p:nvSpPr>
        <p:spPr>
          <a:xfrm>
            <a:off x="156862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356599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hlinkHover r:id="" action="ppaction://hlinkshowjump?jump=lastslideviewed"/>
          </p:cNvPr>
          <p:cNvSpPr/>
          <p:nvPr/>
        </p:nvSpPr>
        <p:spPr>
          <a:xfrm>
            <a:off x="632520" y="1916832"/>
            <a:ext cx="468052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10 CuadroTexto"/>
          <p:cNvSpPr txBox="1"/>
          <p:nvPr/>
        </p:nvSpPr>
        <p:spPr>
          <a:xfrm>
            <a:off x="2360712" y="4293096"/>
            <a:ext cx="3528392" cy="95677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3"/>
            </a:solidFill>
          </a:ln>
          <a:effectLst>
            <a:softEdge rad="63500"/>
          </a:effectLst>
        </p:spPr>
        <p:txBody>
          <a:bodyPr wrap="square" lIns="144000" tIns="108000" rIns="144000" bIns="10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latin typeface="+mn-lt"/>
              </a:rPr>
              <a:t>Necesitamos saber el país donde vive para orientarlo ante consultas, para que se sepa cuando escriba algún comentario, y por razones estadísticas.</a:t>
            </a:r>
          </a:p>
        </p:txBody>
      </p:sp>
    </p:spTree>
    <p:extLst>
      <p:ext uri="{BB962C8B-B14F-4D97-AF65-F5344CB8AC3E}">
        <p14:creationId xmlns:p14="http://schemas.microsoft.com/office/powerpoint/2010/main" val="3961511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2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s-MX" dirty="0" err="1" smtClean="0"/>
              <a:t>califiquela</a:t>
            </a:r>
            <a:r>
              <a:rPr lang="es-MX" dirty="0" smtClean="0"/>
              <a:t>/</a:t>
            </a:r>
            <a:r>
              <a:rPr lang="es-MX" dirty="0" err="1" smtClean="0"/>
              <a:t>karolelhombrequeseconvirtioenpapa</a:t>
            </a:r>
            <a:endParaRPr lang="es-AR" dirty="0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019094" cy="433290"/>
          </a:xfrm>
        </p:spPr>
        <p:txBody>
          <a:bodyPr/>
          <a:lstStyle/>
          <a:p>
            <a:r>
              <a:rPr lang="es-AR" dirty="0" err="1" smtClean="0"/>
              <a:t>Calificala</a:t>
            </a:r>
            <a:endParaRPr lang="es-AR" dirty="0"/>
          </a:p>
        </p:txBody>
      </p:sp>
      <p:grpSp>
        <p:nvGrpSpPr>
          <p:cNvPr id="2" name="Grupo 1"/>
          <p:cNvGrpSpPr/>
          <p:nvPr/>
        </p:nvGrpSpPr>
        <p:grpSpPr>
          <a:xfrm>
            <a:off x="1523524" y="2653749"/>
            <a:ext cx="2709396" cy="2503443"/>
            <a:chOff x="1523524" y="2653749"/>
            <a:chExt cx="2709396" cy="2503443"/>
          </a:xfrm>
        </p:grpSpPr>
        <p:grpSp>
          <p:nvGrpSpPr>
            <p:cNvPr id="14" name="Grupo 13"/>
            <p:cNvGrpSpPr/>
            <p:nvPr/>
          </p:nvGrpSpPr>
          <p:grpSpPr>
            <a:xfrm>
              <a:off x="1523524" y="2653749"/>
              <a:ext cx="2709396" cy="2503443"/>
              <a:chOff x="1523524" y="2653749"/>
              <a:chExt cx="2709396" cy="2503443"/>
            </a:xfrm>
          </p:grpSpPr>
          <p:sp>
            <p:nvSpPr>
              <p:cNvPr id="15" name="39 Marcador de texto"/>
              <p:cNvSpPr txBox="1">
                <a:spLocks/>
              </p:cNvSpPr>
              <p:nvPr userDrawn="1"/>
            </p:nvSpPr>
            <p:spPr>
              <a:xfrm>
                <a:off x="1523524" y="2653749"/>
                <a:ext cx="2709396" cy="2503443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none"/>
            </p:style>
            <p:txBody>
              <a:bodyPr wrap="none" anchor="t" anchorCtr="0">
                <a:noAutofit/>
              </a:bodyPr>
              <a:lstStyle>
                <a:defPPr>
                  <a:defRPr lang="es-ES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defPPr>
                <a:lvl1pPr marL="0" indent="0" algn="l" eaLnBrk="1" latinLnBrk="0" hangingPunct="1">
                  <a:spcBef>
                    <a:spcPts val="600"/>
                  </a:spcBef>
                  <a:buNone/>
                  <a:defRPr lang="es-ES" sz="1200" baseline="0">
                    <a:solidFill>
                      <a:schemeClr val="tx2"/>
                    </a:solidFill>
                    <a:latin typeface="Calibri" pitchFamily="34" charset="0"/>
                  </a:defRPr>
                </a:lvl1pPr>
                <a:lvl2pPr marL="457200" indent="0" eaLnBrk="1" hangingPunct="1">
                  <a:buNone/>
                  <a:defRPr lang="es-ES" sz="2400">
                    <a:latin typeface="+mn-lt"/>
                  </a:defRPr>
                </a:lvl2pPr>
                <a:lvl3pPr marL="1143000" indent="-228600" eaLnBrk="1" hangingPunct="1">
                  <a:buChar char="•"/>
                  <a:defRPr lang="es-ES" sz="2400">
                    <a:latin typeface="+mn-lt"/>
                  </a:defRPr>
                </a:lvl3pPr>
                <a:lvl4pPr marL="1600200" indent="-228600" eaLnBrk="1" hangingPunct="1">
                  <a:buChar char="–"/>
                  <a:defRPr lang="es-ES" sz="2000">
                    <a:latin typeface="+mn-lt"/>
                  </a:defRPr>
                </a:lvl4pPr>
                <a:lvl5pPr marL="2057400" indent="-228600" eaLnBrk="1" hangingPunct="1">
                  <a:buChar char="»"/>
                  <a:defRPr lang="es-ES" sz="2000">
                    <a:latin typeface="+mn-lt"/>
                  </a:defRPr>
                </a:lvl5pPr>
                <a:lvl6pPr marL="2514600" indent="-228600" eaLnBrk="1" hangingPunct="1">
                  <a:buChar char="•"/>
                  <a:defRPr lang="es-ES" sz="2000"/>
                </a:lvl6pPr>
                <a:lvl7pPr marL="2971800" indent="-228600" eaLnBrk="1" hangingPunct="1">
                  <a:buChar char="•"/>
                  <a:defRPr lang="es-ES" sz="2000"/>
                </a:lvl7pPr>
                <a:lvl8pPr marL="3429000" indent="-228600" eaLnBrk="1" hangingPunct="1">
                  <a:buChar char="•"/>
                  <a:defRPr lang="es-ES" sz="2000"/>
                </a:lvl8pPr>
                <a:lvl9pPr marL="3886200" indent="-228600" eaLnBrk="1" hangingPunct="1">
                  <a:buChar char="•"/>
                  <a:defRPr lang="es-ES" sz="2000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1F4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Calificá</a:t>
                </a:r>
                <a:r>
                  <a:rPr kumimoji="0" lang="es-MX" sz="18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 de 1 a 3.</a:t>
                </a:r>
                <a:endParaRPr kumimoji="0" lang="es-AR" sz="18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  <a:p>
                <a:pPr marL="952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3: Totalmente de acuerdo</a:t>
                </a:r>
              </a:p>
              <a:p>
                <a:pPr marL="952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2: Parcialmente de acuerdo</a:t>
                </a:r>
              </a:p>
              <a:p>
                <a:pPr marL="952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1: En desacuerdo</a:t>
                </a:r>
              </a:p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EECE1">
                        <a:lumMod val="25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Inspira (fe y/o valores)</a:t>
                </a:r>
              </a:p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CE1">
                        <a:lumMod val="25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Entretiene</a:t>
                </a:r>
                <a:endParaRPr kumimoji="0" lang="es-A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Rectángulo 15"/>
              <p:cNvSpPr/>
              <p:nvPr userDrawn="1"/>
            </p:nvSpPr>
            <p:spPr>
              <a:xfrm>
                <a:off x="1640632" y="4032360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ángulo 16"/>
              <p:cNvSpPr/>
              <p:nvPr userDrawn="1"/>
            </p:nvSpPr>
            <p:spPr>
              <a:xfrm>
                <a:off x="1640632" y="428441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19" name="38 Marcador de texto">
              <a:hlinkClick r:id="" action="ppaction://noaction"/>
            </p:cNvPr>
            <p:cNvSpPr txBox="1">
              <a:spLocks/>
            </p:cNvSpPr>
            <p:nvPr/>
          </p:nvSpPr>
          <p:spPr>
            <a:xfrm>
              <a:off x="3214988" y="4653136"/>
              <a:ext cx="840938" cy="35285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none" lIns="108000" tIns="36000" rIns="108000" bIns="36000" anchor="ctr">
              <a:spAutoFit/>
            </a:bodyPr>
            <a:lstStyle>
              <a:lvl1pPr algn="ctr">
                <a:buNone/>
                <a:defRPr sz="1600" b="1">
                  <a:solidFill>
                    <a:schemeClr val="tx2"/>
                  </a:solidFill>
                  <a:latin typeface="Calibri" pitchFamily="34" charset="0"/>
                  <a:cs typeface="Arial" pitchFamily="34" charset="0"/>
                </a:defRPr>
              </a:lvl1pPr>
            </a:lstStyle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Grabar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7243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16496" y="2042264"/>
            <a:ext cx="5040560" cy="3763000"/>
            <a:chOff x="632520" y="1394192"/>
            <a:chExt cx="5040560" cy="3763000"/>
          </a:xfrm>
        </p:grpSpPr>
        <p:grpSp>
          <p:nvGrpSpPr>
            <p:cNvPr id="2" name="Grupo 1"/>
            <p:cNvGrpSpPr/>
            <p:nvPr/>
          </p:nvGrpSpPr>
          <p:grpSpPr>
            <a:xfrm>
              <a:off x="632520" y="1394192"/>
              <a:ext cx="5040560" cy="3763000"/>
              <a:chOff x="632520" y="1394192"/>
              <a:chExt cx="5040560" cy="3763000"/>
            </a:xfrm>
          </p:grpSpPr>
          <p:sp>
            <p:nvSpPr>
              <p:cNvPr id="3" name="2 CuadroTexto"/>
              <p:cNvSpPr txBox="1"/>
              <p:nvPr/>
            </p:nvSpPr>
            <p:spPr>
              <a:xfrm>
                <a:off x="632520" y="1394192"/>
                <a:ext cx="5040560" cy="3763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es-ES" sz="1400" dirty="0" smtClean="0">
                  <a:solidFill>
                    <a:srgbClr val="6633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32520" y="1394192"/>
                <a:ext cx="5040560" cy="523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400" i="1" dirty="0">
                    <a:solidFill>
                      <a:schemeClr val="tx2"/>
                    </a:solidFill>
                    <a:latin typeface="Calibri" pitchFamily="34" charset="0"/>
                  </a:rPr>
                  <a:t>Sin ninguna duda, este portal lo vamos haciendo en equipo. Podés ayudarnos </a:t>
                </a:r>
                <a:r>
                  <a:rPr lang="es-MX" sz="1400" i="1" dirty="0" smtClean="0">
                    <a:solidFill>
                      <a:schemeClr val="tx2"/>
                    </a:solidFill>
                    <a:latin typeface="Calibri" pitchFamily="34" charset="0"/>
                  </a:rPr>
                  <a:t>de varias maneras:</a:t>
                </a:r>
              </a:p>
            </p:txBody>
          </p:sp>
        </p:grpSp>
        <p:sp>
          <p:nvSpPr>
            <p:cNvPr id="5" name="4 CuadroTexto"/>
            <p:cNvSpPr txBox="1"/>
            <p:nvPr/>
          </p:nvSpPr>
          <p:spPr>
            <a:xfrm>
              <a:off x="632520" y="4725144"/>
              <a:ext cx="5040560" cy="4320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s-ES" sz="1400" dirty="0" smtClean="0">
                <a:solidFill>
                  <a:srgbClr val="663300"/>
                </a:solidFill>
                <a:latin typeface="Calibri" pitchFamily="34" charset="0"/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2000672" y="5410090"/>
            <a:ext cx="80182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7" name="6 CuadroTexto">
            <a:hlinkClick r:id="" action="ppaction://noaction"/>
          </p:cNvPr>
          <p:cNvSpPr txBox="1"/>
          <p:nvPr/>
        </p:nvSpPr>
        <p:spPr>
          <a:xfrm>
            <a:off x="3569622" y="5425479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contactenos</a:t>
            </a:r>
            <a:endParaRPr lang="en-GB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2580574" cy="513728"/>
          </a:xfrm>
        </p:spPr>
        <p:txBody>
          <a:bodyPr/>
          <a:lstStyle/>
          <a:p>
            <a:r>
              <a:rPr lang="es-MX" dirty="0" smtClean="0"/>
              <a:t>Colaborá con nosotros</a:t>
            </a:r>
            <a:endParaRPr lang="es-AR" dirty="0"/>
          </a:p>
        </p:txBody>
      </p:sp>
      <p:sp>
        <p:nvSpPr>
          <p:cNvPr id="16" name="3 CuadroTexto"/>
          <p:cNvSpPr txBox="1"/>
          <p:nvPr/>
        </p:nvSpPr>
        <p:spPr>
          <a:xfrm>
            <a:off x="416496" y="255125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ASUNTO: </a:t>
            </a:r>
          </a:p>
        </p:txBody>
      </p:sp>
      <p:sp>
        <p:nvSpPr>
          <p:cNvPr id="17" name="3 CuadroTexto"/>
          <p:cNvSpPr txBox="1"/>
          <p:nvPr/>
        </p:nvSpPr>
        <p:spPr>
          <a:xfrm>
            <a:off x="416496" y="285293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i="1" dirty="0" smtClean="0">
                <a:solidFill>
                  <a:schemeClr val="tx2"/>
                </a:solidFill>
                <a:latin typeface="Calibri" pitchFamily="34" charset="0"/>
              </a:rPr>
              <a:t>Acá abajo podés escribirnos tu comentario. Gracias.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80592" y="2610000"/>
            <a:ext cx="4104456" cy="19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Elegí una opción</a:t>
            </a:r>
            <a:endParaRPr lang="es-AR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riángulo isósceles 18">
            <a:hlinkClick r:id="rId2" action="ppaction://hlinksldjump"/>
          </p:cNvPr>
          <p:cNvSpPr/>
          <p:nvPr/>
        </p:nvSpPr>
        <p:spPr>
          <a:xfrm flipV="1">
            <a:off x="5183312" y="2636912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8164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16496" y="2042264"/>
            <a:ext cx="5040560" cy="3763000"/>
            <a:chOff x="632520" y="1394192"/>
            <a:chExt cx="5040560" cy="3763000"/>
          </a:xfrm>
        </p:grpSpPr>
        <p:grpSp>
          <p:nvGrpSpPr>
            <p:cNvPr id="2" name="Grupo 1"/>
            <p:cNvGrpSpPr/>
            <p:nvPr/>
          </p:nvGrpSpPr>
          <p:grpSpPr>
            <a:xfrm>
              <a:off x="632520" y="1394192"/>
              <a:ext cx="5040560" cy="3763000"/>
              <a:chOff x="632520" y="1394192"/>
              <a:chExt cx="5040560" cy="3763000"/>
            </a:xfrm>
          </p:grpSpPr>
          <p:sp>
            <p:nvSpPr>
              <p:cNvPr id="3" name="2 CuadroTexto"/>
              <p:cNvSpPr txBox="1"/>
              <p:nvPr/>
            </p:nvSpPr>
            <p:spPr>
              <a:xfrm>
                <a:off x="632520" y="1394192"/>
                <a:ext cx="5040560" cy="3763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es-ES" sz="1400" dirty="0" smtClean="0">
                  <a:solidFill>
                    <a:srgbClr val="6633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32520" y="1394192"/>
                <a:ext cx="5040560" cy="523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400" i="1" dirty="0">
                    <a:solidFill>
                      <a:schemeClr val="tx2"/>
                    </a:solidFill>
                    <a:latin typeface="Calibri" pitchFamily="34" charset="0"/>
                  </a:rPr>
                  <a:t>Sin ninguna duda, este portal lo vamos haciendo en equipo. Podés ayudarnos </a:t>
                </a:r>
                <a:r>
                  <a:rPr lang="es-MX" sz="1400" i="1" dirty="0" smtClean="0">
                    <a:solidFill>
                      <a:schemeClr val="tx2"/>
                    </a:solidFill>
                    <a:latin typeface="Calibri" pitchFamily="34" charset="0"/>
                  </a:rPr>
                  <a:t>de varias maneras:</a:t>
                </a:r>
              </a:p>
            </p:txBody>
          </p:sp>
        </p:grpSp>
        <p:sp>
          <p:nvSpPr>
            <p:cNvPr id="5" name="4 CuadroTexto"/>
            <p:cNvSpPr txBox="1"/>
            <p:nvPr/>
          </p:nvSpPr>
          <p:spPr>
            <a:xfrm>
              <a:off x="632520" y="4725144"/>
              <a:ext cx="5040560" cy="4320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s-ES" sz="1400" dirty="0" smtClean="0">
                <a:solidFill>
                  <a:srgbClr val="663300"/>
                </a:solidFill>
                <a:latin typeface="Calibri" pitchFamily="34" charset="0"/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2000672" y="5410090"/>
            <a:ext cx="80182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7" name="6 CuadroTexto">
            <a:hlinkClick r:id="" action="ppaction://noaction"/>
          </p:cNvPr>
          <p:cNvSpPr txBox="1"/>
          <p:nvPr/>
        </p:nvSpPr>
        <p:spPr>
          <a:xfrm>
            <a:off x="3569622" y="5425479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contactenos</a:t>
            </a:r>
            <a:endParaRPr lang="en-GB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2580574" cy="513728"/>
          </a:xfrm>
        </p:spPr>
        <p:txBody>
          <a:bodyPr/>
          <a:lstStyle/>
          <a:p>
            <a:r>
              <a:rPr lang="es-MX" dirty="0" smtClean="0"/>
              <a:t>Colaborá con nosotros</a:t>
            </a:r>
            <a:endParaRPr lang="es-AR" dirty="0"/>
          </a:p>
        </p:txBody>
      </p:sp>
      <p:sp>
        <p:nvSpPr>
          <p:cNvPr id="16" name="3 CuadroTexto"/>
          <p:cNvSpPr txBox="1"/>
          <p:nvPr/>
        </p:nvSpPr>
        <p:spPr>
          <a:xfrm>
            <a:off x="416496" y="255125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ASUNTO: </a:t>
            </a:r>
          </a:p>
        </p:txBody>
      </p:sp>
      <p:sp>
        <p:nvSpPr>
          <p:cNvPr id="17" name="3 CuadroTexto"/>
          <p:cNvSpPr txBox="1"/>
          <p:nvPr/>
        </p:nvSpPr>
        <p:spPr>
          <a:xfrm>
            <a:off x="416496" y="285293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i="1" dirty="0" smtClean="0">
                <a:solidFill>
                  <a:schemeClr val="tx2"/>
                </a:solidFill>
                <a:latin typeface="Calibri" pitchFamily="34" charset="0"/>
              </a:rPr>
              <a:t>Acá abajo podés escribirnos tu comentario. Gracias.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80592" y="2610000"/>
            <a:ext cx="4104456" cy="19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Elegí una opción</a:t>
            </a:r>
            <a:endParaRPr lang="es-AR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3 CuadroTexto"/>
          <p:cNvSpPr txBox="1"/>
          <p:nvPr/>
        </p:nvSpPr>
        <p:spPr>
          <a:xfrm>
            <a:off x="1280592" y="2807637"/>
            <a:ext cx="4104456" cy="19082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7800" indent="-177800" fontAlgn="auto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hacerles una propuesta de mejora, darles </a:t>
            </a:r>
            <a:r>
              <a:rPr lang="es-MX" sz="1400" dirty="0">
                <a:solidFill>
                  <a:schemeClr val="tx2"/>
                </a:solidFill>
                <a:latin typeface="Calibri" pitchFamily="34" charset="0"/>
              </a:rPr>
              <a:t>feedback </a:t>
            </a: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o aportarles material para la página.</a:t>
            </a:r>
            <a:endParaRPr lang="es-MX" sz="1400" dirty="0">
              <a:solidFill>
                <a:schemeClr val="tx2"/>
              </a:solidFill>
              <a:latin typeface="Calibri" pitchFamily="34" charset="0"/>
            </a:endParaRPr>
          </a:p>
          <a:p>
            <a:pPr marL="177800" marR="0" lvl="0" indent="-17780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ser un administrador de la página</a:t>
            </a:r>
          </a:p>
          <a:p>
            <a:pPr marL="177800" marR="0" lvl="0" indent="-17780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Soy un sacerdote católico y quiero hacer aportes apostólicos.</a:t>
            </a:r>
          </a:p>
          <a:p>
            <a:pPr marL="177800" marR="0" lvl="0" indent="-17780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hacerles una consulta.</a:t>
            </a:r>
          </a:p>
          <a:p>
            <a:pPr marL="177800" indent="-177800" fontAlgn="auto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comunicarme con </a:t>
            </a:r>
            <a:r>
              <a:rPr lang="es-MX" sz="1400" dirty="0" err="1" smtClean="0">
                <a:solidFill>
                  <a:schemeClr val="tx2"/>
                </a:solidFill>
                <a:latin typeface="Calibri" pitchFamily="34" charset="0"/>
              </a:rPr>
              <a:t>uds.</a:t>
            </a:r>
            <a:endParaRPr lang="es-MX" sz="1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" name="Triángulo isósceles 14">
            <a:hlinkClick r:id="rId2" action="ppaction://hlinksldjump"/>
          </p:cNvPr>
          <p:cNvSpPr/>
          <p:nvPr/>
        </p:nvSpPr>
        <p:spPr>
          <a:xfrm flipV="1">
            <a:off x="5183312" y="2636912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1280592" y="2808000"/>
            <a:ext cx="4104456" cy="476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55858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16496" y="2042264"/>
            <a:ext cx="5040560" cy="3763000"/>
            <a:chOff x="632520" y="1394192"/>
            <a:chExt cx="5040560" cy="3763000"/>
          </a:xfrm>
        </p:grpSpPr>
        <p:grpSp>
          <p:nvGrpSpPr>
            <p:cNvPr id="2" name="Grupo 1"/>
            <p:cNvGrpSpPr/>
            <p:nvPr/>
          </p:nvGrpSpPr>
          <p:grpSpPr>
            <a:xfrm>
              <a:off x="632520" y="1394192"/>
              <a:ext cx="5040560" cy="3763000"/>
              <a:chOff x="632520" y="1394192"/>
              <a:chExt cx="5040560" cy="3763000"/>
            </a:xfrm>
          </p:grpSpPr>
          <p:sp>
            <p:nvSpPr>
              <p:cNvPr id="3" name="2 CuadroTexto"/>
              <p:cNvSpPr txBox="1"/>
              <p:nvPr/>
            </p:nvSpPr>
            <p:spPr>
              <a:xfrm>
                <a:off x="632520" y="1394192"/>
                <a:ext cx="5040560" cy="3763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es-ES" sz="1400" dirty="0" smtClean="0">
                  <a:solidFill>
                    <a:srgbClr val="6633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32520" y="1394192"/>
                <a:ext cx="5040560" cy="523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400" i="1" dirty="0">
                    <a:solidFill>
                      <a:schemeClr val="tx2"/>
                    </a:solidFill>
                    <a:latin typeface="Calibri" pitchFamily="34" charset="0"/>
                  </a:rPr>
                  <a:t>Sin ninguna duda, este portal lo vamos haciendo en equipo. Podés ayudarnos </a:t>
                </a:r>
                <a:r>
                  <a:rPr lang="es-MX" sz="1400" i="1" dirty="0" smtClean="0">
                    <a:solidFill>
                      <a:schemeClr val="tx2"/>
                    </a:solidFill>
                    <a:latin typeface="Calibri" pitchFamily="34" charset="0"/>
                  </a:rPr>
                  <a:t>de varias maneras:</a:t>
                </a:r>
              </a:p>
            </p:txBody>
          </p:sp>
        </p:grpSp>
        <p:sp>
          <p:nvSpPr>
            <p:cNvPr id="5" name="4 CuadroTexto"/>
            <p:cNvSpPr txBox="1"/>
            <p:nvPr/>
          </p:nvSpPr>
          <p:spPr>
            <a:xfrm>
              <a:off x="632520" y="4725144"/>
              <a:ext cx="5040560" cy="4320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s-ES" sz="1400" dirty="0" smtClean="0">
                <a:solidFill>
                  <a:srgbClr val="663300"/>
                </a:solidFill>
                <a:latin typeface="Calibri" pitchFamily="34" charset="0"/>
              </a:endParaRPr>
            </a:p>
          </p:txBody>
        </p:sp>
      </p:grpSp>
      <p:sp>
        <p:nvSpPr>
          <p:cNvPr id="6" name="5 CuadroTexto">
            <a:hlinkClick r:id="" action="ppaction://noaction"/>
          </p:cNvPr>
          <p:cNvSpPr txBox="1"/>
          <p:nvPr/>
        </p:nvSpPr>
        <p:spPr>
          <a:xfrm>
            <a:off x="2000672" y="5410090"/>
            <a:ext cx="801823" cy="307777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7" name="6 CuadroTexto">
            <a:hlinkClick r:id="" action="ppaction://noaction"/>
          </p:cNvPr>
          <p:cNvSpPr txBox="1"/>
          <p:nvPr/>
        </p:nvSpPr>
        <p:spPr>
          <a:xfrm>
            <a:off x="3569622" y="5425479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contactenos</a:t>
            </a:r>
            <a:endParaRPr lang="en-GB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2580574" cy="513728"/>
          </a:xfrm>
        </p:spPr>
        <p:txBody>
          <a:bodyPr/>
          <a:lstStyle/>
          <a:p>
            <a:r>
              <a:rPr lang="es-MX" dirty="0" smtClean="0"/>
              <a:t>Colaborá con nosotros</a:t>
            </a:r>
            <a:endParaRPr lang="es-AR" dirty="0"/>
          </a:p>
        </p:txBody>
      </p:sp>
      <p:sp>
        <p:nvSpPr>
          <p:cNvPr id="16" name="3 CuadroTexto"/>
          <p:cNvSpPr txBox="1"/>
          <p:nvPr/>
        </p:nvSpPr>
        <p:spPr>
          <a:xfrm>
            <a:off x="416496" y="255125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ASUNTO: </a:t>
            </a:r>
          </a:p>
        </p:txBody>
      </p:sp>
      <p:sp>
        <p:nvSpPr>
          <p:cNvPr id="17" name="3 CuadroTexto"/>
          <p:cNvSpPr txBox="1"/>
          <p:nvPr/>
        </p:nvSpPr>
        <p:spPr>
          <a:xfrm>
            <a:off x="416496" y="285293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i="1" dirty="0" smtClean="0">
                <a:solidFill>
                  <a:schemeClr val="tx2"/>
                </a:solidFill>
                <a:latin typeface="Calibri" pitchFamily="34" charset="0"/>
              </a:rPr>
              <a:t>Acá abajo podés escribirnos tu comentario. Gracias.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80592" y="2610000"/>
            <a:ext cx="4104456" cy="19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Feedback con opinión</a:t>
            </a:r>
            <a:endParaRPr lang="es-AR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riángulo isósceles 14">
            <a:hlinkClick r:id="rId2" action="ppaction://hlinksldjump"/>
          </p:cNvPr>
          <p:cNvSpPr/>
          <p:nvPr/>
        </p:nvSpPr>
        <p:spPr>
          <a:xfrm flipV="1">
            <a:off x="5183312" y="2636912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01363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42">
            <a:hlinkClick r:id="rId2" action="ppaction://hlinksldjump"/>
          </p:cNvPr>
          <p:cNvSpPr txBox="1">
            <a:spLocks/>
          </p:cNvSpPr>
          <p:nvPr/>
        </p:nvSpPr>
        <p:spPr>
          <a:xfrm>
            <a:off x="560512" y="256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Jesús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Text Placeholder 42">
            <a:hlinkClick r:id="rId3" action="ppaction://hlinksldjump"/>
          </p:cNvPr>
          <p:cNvSpPr txBox="1">
            <a:spLocks/>
          </p:cNvSpPr>
          <p:nvPr/>
        </p:nvSpPr>
        <p:spPr>
          <a:xfrm>
            <a:off x="560512" y="310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Contemporáneos de Jesús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4" action="ppaction://hlinkpres?slideindex=3&amp;slidetitle=Presentación de PowerPoint"/>
            </a:endParaRPr>
          </a:p>
        </p:txBody>
      </p:sp>
      <p:sp>
        <p:nvSpPr>
          <p:cNvPr id="26" name="Text Placeholder 42">
            <a:hlinkClick r:id="rId5" action="ppaction://hlinksldjump"/>
          </p:cNvPr>
          <p:cNvSpPr txBox="1">
            <a:spLocks/>
          </p:cNvSpPr>
          <p:nvPr/>
        </p:nvSpPr>
        <p:spPr>
          <a:xfrm>
            <a:off x="560512" y="364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Apariciones Marianas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6" action="ppaction://hlinkpres?slideindex=4&amp;slidetitle=Presentación de PowerPoint"/>
            </a:endParaRPr>
          </a:p>
        </p:txBody>
      </p:sp>
      <p:sp>
        <p:nvSpPr>
          <p:cNvPr id="27" name="Text Placeholder 42">
            <a:hlinkClick r:id="rId7" action="ppaction://hlinksldjump"/>
          </p:cNvPr>
          <p:cNvSpPr txBox="1">
            <a:spLocks/>
          </p:cNvSpPr>
          <p:nvPr/>
        </p:nvSpPr>
        <p:spPr>
          <a:xfrm>
            <a:off x="560512" y="418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Hagiografías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8" name="Text Placeholder 42">
            <a:hlinkClick r:id="rId8" action="ppaction://hlinksldjump"/>
          </p:cNvPr>
          <p:cNvSpPr txBox="1">
            <a:spLocks/>
          </p:cNvSpPr>
          <p:nvPr/>
        </p:nvSpPr>
        <p:spPr>
          <a:xfrm>
            <a:off x="560512" y="472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Historias de la Iglesia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9" action="ppaction://hlinkpres?slideindex=9&amp;slidetitle=Presentación de PowerPoint"/>
            </a:endParaRPr>
          </a:p>
        </p:txBody>
      </p:sp>
      <p:sp>
        <p:nvSpPr>
          <p:cNvPr id="29" name="Text Placeholder 42">
            <a:hlinkClick r:id="rId10" action="ppaction://hlinksldjump"/>
          </p:cNvPr>
          <p:cNvSpPr txBox="1">
            <a:spLocks/>
          </p:cNvSpPr>
          <p:nvPr/>
        </p:nvSpPr>
        <p:spPr>
          <a:xfrm>
            <a:off x="560512" y="526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Novelas centradas en la Fe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11" action="ppaction://hlinkpres?slideindex=10&amp;slidetitle=Presentación de PowerPoint"/>
            </a:endParaRPr>
          </a:p>
        </p:txBody>
      </p:sp>
      <p:sp>
        <p:nvSpPr>
          <p:cNvPr id="31" name="Text Placeholder 42">
            <a:hlinkClick r:id="rId12" action="ppaction://hlinksldjump"/>
          </p:cNvPr>
          <p:cNvSpPr txBox="1">
            <a:spLocks/>
          </p:cNvSpPr>
          <p:nvPr/>
        </p:nvSpPr>
        <p:spPr>
          <a:xfrm>
            <a:off x="3296816" y="255136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Colecciones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2" name="Text Placeholder 42"/>
          <p:cNvSpPr txBox="1">
            <a:spLocks/>
          </p:cNvSpPr>
          <p:nvPr/>
        </p:nvSpPr>
        <p:spPr>
          <a:xfrm>
            <a:off x="3296816" y="3091368"/>
            <a:ext cx="250480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Documentales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575145" cy="433290"/>
          </a:xfrm>
        </p:spPr>
        <p:txBody>
          <a:bodyPr/>
          <a:lstStyle/>
          <a:p>
            <a:r>
              <a:rPr lang="es-AR" dirty="0" smtClean="0"/>
              <a:t>Centradas en la Fe Católica</a:t>
            </a:r>
            <a:endParaRPr lang="es-AR" dirty="0"/>
          </a:p>
        </p:txBody>
      </p:sp>
      <p:sp>
        <p:nvSpPr>
          <p:cNvPr id="34" name="Marcador de contenido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AR" smtClean="0"/>
              <a:t>cfc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616971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2">
            <a:hlinkClick r:id="rId2" action="ppaction://hlinksldjump"/>
          </p:cNvPr>
          <p:cNvSpPr txBox="1">
            <a:spLocks/>
          </p:cNvSpPr>
          <p:nvPr/>
        </p:nvSpPr>
        <p:spPr>
          <a:xfrm>
            <a:off x="720000" y="252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Biografías e Historias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Text Placeholder 42">
            <a:hlinkClick r:id="rId3" action="ppaction://hlinksldjump"/>
          </p:cNvPr>
          <p:cNvSpPr txBox="1">
            <a:spLocks/>
          </p:cNvSpPr>
          <p:nvPr/>
        </p:nvSpPr>
        <p:spPr>
          <a:xfrm>
            <a:off x="720000" y="306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Matrimonio y </a:t>
            </a: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Familia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Text Placeholder 42">
            <a:hlinkClick r:id="rId4" action="ppaction://hlinksldjump"/>
          </p:cNvPr>
          <p:cNvSpPr txBox="1">
            <a:spLocks/>
          </p:cNvSpPr>
          <p:nvPr/>
        </p:nvSpPr>
        <p:spPr>
          <a:xfrm>
            <a:off x="720000" y="360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Novelas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6" name="Text Placeholder 42">
            <a:hlinkClick r:id="rId5" action="ppaction://hlinksldjump"/>
          </p:cNvPr>
          <p:cNvSpPr txBox="1">
            <a:spLocks/>
          </p:cNvSpPr>
          <p:nvPr/>
        </p:nvSpPr>
        <p:spPr>
          <a:xfrm>
            <a:off x="720000" y="414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Musicales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7" name="Text Placeholder 42">
            <a:hlinkClick r:id="rId6" action="ppaction://hlinksldjump"/>
          </p:cNvPr>
          <p:cNvSpPr txBox="1">
            <a:spLocks/>
          </p:cNvSpPr>
          <p:nvPr/>
        </p:nvSpPr>
        <p:spPr>
          <a:xfrm>
            <a:off x="720000" y="468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Colecciones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3364976" cy="433290"/>
          </a:xfrm>
        </p:spPr>
        <p:txBody>
          <a:bodyPr/>
          <a:lstStyle/>
          <a:p>
            <a:r>
              <a:rPr lang="es-AR" dirty="0" smtClean="0"/>
              <a:t>Con </a:t>
            </a:r>
            <a:r>
              <a:rPr lang="es-AR" dirty="0"/>
              <a:t>Valores Presentes en la Cultura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AR" smtClean="0"/>
              <a:t>vpc/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7274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contenido 2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28312" y="1989138"/>
            <a:ext cx="1879041" cy="338554"/>
          </a:xfrm>
        </p:spPr>
        <p:txBody>
          <a:bodyPr/>
          <a:lstStyle/>
          <a:p>
            <a:r>
              <a:rPr lang="es-MX" dirty="0" smtClean="0"/>
              <a:t>EDITÁ TU USUARIO</a:t>
            </a:r>
            <a:endParaRPr lang="es-AR" dirty="0"/>
          </a:p>
        </p:txBody>
      </p:sp>
      <p:sp>
        <p:nvSpPr>
          <p:cNvPr id="23" name="Rectángulo 22">
            <a:hlinkClick r:id="" action="ppaction://noaction"/>
          </p:cNvPr>
          <p:cNvSpPr/>
          <p:nvPr/>
        </p:nvSpPr>
        <p:spPr>
          <a:xfrm>
            <a:off x="1626984" y="5085184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hlinkClick r:id="" action="ppaction://noaction"/>
          </p:cNvPr>
          <p:cNvSpPr/>
          <p:nvPr/>
        </p:nvSpPr>
        <p:spPr>
          <a:xfrm>
            <a:off x="3656856" y="51571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03939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 Login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F2F2F2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. Elegir la película">
  <a:themeElements>
    <a:clrScheme name="Personalizado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99"/>
      </a:hlink>
      <a:folHlink>
        <a:srgbClr val="FFFF99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lícula elegida">
  <a:themeElements>
    <a:clrScheme name="Personalizado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99"/>
      </a:hlink>
      <a:folHlink>
        <a:srgbClr val="FFFF99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. Envíos por WA">
  <a:themeElements>
    <a:clrScheme name="Personalizado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99"/>
      </a:hlink>
      <a:folHlink>
        <a:srgbClr val="FFFF99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21029</TotalTime>
  <Words>1205</Words>
  <Application>Microsoft Office PowerPoint</Application>
  <PresentationFormat>A4 (210 x 297 mm)</PresentationFormat>
  <Paragraphs>391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Calibri</vt:lpstr>
      <vt:lpstr>Corbel</vt:lpstr>
      <vt:lpstr>Monotype Corsiva</vt:lpstr>
      <vt:lpstr>Times New Roman</vt:lpstr>
      <vt:lpstr>1. Login</vt:lpstr>
      <vt:lpstr>2. Elegir la película</vt:lpstr>
      <vt:lpstr>Película elegida</vt:lpstr>
      <vt:lpstr>2. Envíos por WA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Diego</dc:creator>
  <cp:lastModifiedBy>Diego</cp:lastModifiedBy>
  <cp:revision>293</cp:revision>
  <dcterms:created xsi:type="dcterms:W3CDTF">2010-02-20T11:18:55Z</dcterms:created>
  <dcterms:modified xsi:type="dcterms:W3CDTF">2022-05-03T03:21:07Z</dcterms:modified>
</cp:coreProperties>
</file>