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B8EC-59AB-415A-9BD4-8F139EA30111}" type="datetimeFigureOut">
              <a:rPr lang="es-AR" smtClean="0"/>
              <a:t>25/oct.23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49CA-B83D-4419-A4B4-86FB7D8123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134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B8EC-59AB-415A-9BD4-8F139EA30111}" type="datetimeFigureOut">
              <a:rPr lang="es-AR" smtClean="0"/>
              <a:t>25/oct.23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49CA-B83D-4419-A4B4-86FB7D8123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945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B8EC-59AB-415A-9BD4-8F139EA30111}" type="datetimeFigureOut">
              <a:rPr lang="es-AR" smtClean="0"/>
              <a:t>25/oct.23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49CA-B83D-4419-A4B4-86FB7D8123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366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B8EC-59AB-415A-9BD4-8F139EA30111}" type="datetimeFigureOut">
              <a:rPr lang="es-AR" smtClean="0"/>
              <a:t>25/oct.23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49CA-B83D-4419-A4B4-86FB7D8123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906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B8EC-59AB-415A-9BD4-8F139EA30111}" type="datetimeFigureOut">
              <a:rPr lang="es-AR" smtClean="0"/>
              <a:t>25/oct.23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49CA-B83D-4419-A4B4-86FB7D8123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853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B8EC-59AB-415A-9BD4-8F139EA30111}" type="datetimeFigureOut">
              <a:rPr lang="es-AR" smtClean="0"/>
              <a:t>25/oct.23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49CA-B83D-4419-A4B4-86FB7D8123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562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B8EC-59AB-415A-9BD4-8F139EA30111}" type="datetimeFigureOut">
              <a:rPr lang="es-AR" smtClean="0"/>
              <a:t>25/oct.23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49CA-B83D-4419-A4B4-86FB7D8123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4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B8EC-59AB-415A-9BD4-8F139EA30111}" type="datetimeFigureOut">
              <a:rPr lang="es-AR" smtClean="0"/>
              <a:t>25/oct.23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49CA-B83D-4419-A4B4-86FB7D8123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503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B8EC-59AB-415A-9BD4-8F139EA30111}" type="datetimeFigureOut">
              <a:rPr lang="es-AR" smtClean="0"/>
              <a:t>25/oct.23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49CA-B83D-4419-A4B4-86FB7D8123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507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B8EC-59AB-415A-9BD4-8F139EA30111}" type="datetimeFigureOut">
              <a:rPr lang="es-AR" smtClean="0"/>
              <a:t>25/oct.23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49CA-B83D-4419-A4B4-86FB7D8123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189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B8EC-59AB-415A-9BD4-8F139EA30111}" type="datetimeFigureOut">
              <a:rPr lang="es-AR" smtClean="0"/>
              <a:t>25/oct.23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49CA-B83D-4419-A4B4-86FB7D8123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78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1B8EC-59AB-415A-9BD4-8F139EA30111}" type="datetimeFigureOut">
              <a:rPr lang="es-AR" smtClean="0"/>
              <a:t>25/oct.23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49CA-B83D-4419-A4B4-86FB7D8123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308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378284" y="2705725"/>
            <a:ext cx="74354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8800" dirty="0" smtClean="0">
                <a:solidFill>
                  <a:schemeClr val="tx2"/>
                </a:solidFill>
              </a:rPr>
              <a:t>En construcción</a:t>
            </a:r>
            <a:endParaRPr lang="es-AR" sz="8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53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</dc:creator>
  <cp:lastModifiedBy>Diego</cp:lastModifiedBy>
  <cp:revision>1</cp:revision>
  <dcterms:created xsi:type="dcterms:W3CDTF">2023-10-25T12:23:04Z</dcterms:created>
  <dcterms:modified xsi:type="dcterms:W3CDTF">2023-10-25T12:26:14Z</dcterms:modified>
</cp:coreProperties>
</file>