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3" r:id="rId4"/>
    <p:sldId id="259" r:id="rId5"/>
    <p:sldId id="257" r:id="rId6"/>
    <p:sldId id="260" r:id="rId7"/>
    <p:sldId id="268" r:id="rId8"/>
    <p:sldId id="258" r:id="rId9"/>
    <p:sldId id="270" r:id="rId10"/>
    <p:sldId id="271" r:id="rId11"/>
    <p:sldId id="27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7/dic.22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7/dic.22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7/dic.22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7/dic.22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7/dic.22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7/dic.22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7/dic.22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7/dic.22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7/dic.22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7/dic.22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7/dic.22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7/dic.22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2819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Fundamentales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fin es dar un servicio, que sea económicamente sustentable</a:t>
            </a:r>
          </a:p>
          <a:p>
            <a:r>
              <a:rPr lang="es-AR" dirty="0" smtClean="0"/>
              <a:t>La base de datos es alimentada por usuarios con identidad validada</a:t>
            </a:r>
          </a:p>
          <a:p>
            <a:r>
              <a:rPr lang="es-AR" dirty="0" smtClean="0"/>
              <a:t>Las nuevas películas propuestas, son revisadas por un equipo interno de revisores, antes de compartirse con el público</a:t>
            </a:r>
          </a:p>
          <a:p>
            <a:r>
              <a:rPr lang="es-AR" dirty="0" smtClean="0"/>
              <a:t>Vinculamos a sitios que exhiben las películas respetando </a:t>
            </a:r>
            <a:r>
              <a:rPr lang="es-AR" dirty="0" err="1" smtClean="0"/>
              <a:t>copy-right</a:t>
            </a:r>
            <a:endParaRPr lang="es-AR" dirty="0" smtClean="0"/>
          </a:p>
          <a:p>
            <a:r>
              <a:rPr lang="es-AR" dirty="0" smtClean="0"/>
              <a:t>Nuestro página no le cobra a los usuarios, sólo les acepta donaciones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6B1-C9FD-42B0-AB20-78DD3B9FFBDA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Comercial ‘hacia atrás’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</a:t>
              </a:r>
              <a:r>
                <a:rPr lang="es-AR" dirty="0" err="1" smtClean="0"/>
                <a:t>prods</a:t>
              </a:r>
              <a:r>
                <a:rPr lang="es-AR" dirty="0" smtClean="0"/>
                <a:t>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/>
                <a:t>Comercial ‘hacia adelante’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Altas/</a:t>
              </a:r>
              <a:r>
                <a:rPr lang="es-AR" dirty="0" err="1" smtClean="0"/>
                <a:t>Edics</a:t>
              </a:r>
              <a:r>
                <a:rPr lang="es-AR" dirty="0" smtClean="0"/>
                <a:t> de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 y usuarios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con impacto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Personalización para instituciones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Innovación y desarrollo técnico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 continua del </a:t>
              </a:r>
              <a:r>
                <a:rPr lang="es-AR" dirty="0" err="1" smtClean="0"/>
                <a:t>soft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Nuevos desarrollos de 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Soporte técnico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7/dic.22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94931" y="1811383"/>
            <a:ext cx="7881595" cy="4177634"/>
            <a:chOff x="1113296" y="1811383"/>
            <a:chExt cx="7881595" cy="4177634"/>
          </a:xfrm>
        </p:grpSpPr>
        <p:sp>
          <p:nvSpPr>
            <p:cNvPr id="3" name="Rectángulo 2"/>
            <p:cNvSpPr/>
            <p:nvPr/>
          </p:nvSpPr>
          <p:spPr>
            <a:xfrm>
              <a:off x="1113296" y="1811383"/>
              <a:ext cx="3060000" cy="172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CRUD de entidades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entidades</a:t>
              </a:r>
              <a:endParaRPr lang="es-AR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934891" y="1811383"/>
              <a:ext cx="3060000" cy="17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Consultas personalizadas</a:t>
              </a:r>
              <a:endParaRPr lang="es-AR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471178" y="4261017"/>
              <a:ext cx="3060000" cy="172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Dan soporte: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Gestión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Base de Datos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Contenido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Seguridad de data </a:t>
              </a:r>
              <a:r>
                <a:rPr lang="es-AR" dirty="0" err="1" smtClean="0"/>
                <a:t>entry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Subida a internet</a:t>
              </a:r>
            </a:p>
          </p:txBody>
        </p:sp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Proyecto web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>
            <a:off x="5683046" y="2271253"/>
            <a:ext cx="1209367" cy="6980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-2700000">
            <a:off x="6718804" y="3623296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2700000" flipH="1">
            <a:off x="5235161" y="3613875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7CD-6264-42C7-ABE6-86FA57CA8201}" type="datetime1">
              <a:rPr lang="es-AR" smtClean="0"/>
              <a:t>7/dic.22</a:t>
            </a:fld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9239534" y="4332781"/>
            <a:ext cx="2497541" cy="148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Portales</a:t>
            </a:r>
          </a:p>
          <a:p>
            <a:pPr algn="ctr"/>
            <a:r>
              <a:rPr lang="es-AR" dirty="0" smtClean="0"/>
              <a:t>c/películas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 rot="3622443">
            <a:off x="9384485" y="3683933"/>
            <a:ext cx="996287" cy="576121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2019869" y="873458"/>
            <a:ext cx="8359413" cy="5377218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RCLV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ABM + Revisión de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Rutinas automáticas diarias</a:t>
            </a:r>
          </a:p>
          <a:p>
            <a:pPr lvl="1"/>
            <a:r>
              <a:rPr lang="es-AR" dirty="0" smtClean="0"/>
              <a:t>Envío de mails, actualización de imagen derecha</a:t>
            </a:r>
          </a:p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</a:t>
            </a:r>
            <a:r>
              <a:rPr lang="es-AR" dirty="0" smtClean="0"/>
              <a:t>productos, cambio de contraseña</a:t>
            </a:r>
            <a:endParaRPr lang="es-AR" dirty="0" smtClean="0"/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Opciones de la vista Detalle de Producto</a:t>
            </a:r>
          </a:p>
          <a:p>
            <a:pPr lvl="1"/>
            <a:r>
              <a:rPr lang="es-ES" dirty="0" smtClean="0"/>
              <a:t>Vinculación a portales, c</a:t>
            </a:r>
            <a:r>
              <a:rPr lang="es-AR" dirty="0" err="1" smtClean="0"/>
              <a:t>alificarlo</a:t>
            </a:r>
            <a:r>
              <a:rPr lang="es-AR" dirty="0" smtClean="0"/>
              <a:t>, preferencia, inactivar/recuperar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6739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97%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①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③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ABM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</a:t>
                      </a:r>
                      <a:r>
                        <a:rPr lang="es-AR" smtClean="0"/>
                        <a:t>personalizadas s/productos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②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89914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98%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95%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83%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375"/>
              </p:ext>
            </p:extLst>
          </p:nvPr>
        </p:nvGraphicFramePr>
        <p:xfrm>
          <a:off x="7822640" y="2121314"/>
          <a:ext cx="3745543" cy="3048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FA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85%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98%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95%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7/dic.22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862</Words>
  <Application>Microsoft Office PowerPoint</Application>
  <PresentationFormat>Panorámica</PresentationFormat>
  <Paragraphs>377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Características Fundamentales</vt:lpstr>
      <vt:lpstr>Pilares del Emprendimiento</vt:lpstr>
      <vt:lpstr>Proyecto web</vt:lpstr>
      <vt:lpstr>Alcance del desarrollo web – Versión 1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52</cp:revision>
  <dcterms:created xsi:type="dcterms:W3CDTF">2022-11-25T13:13:30Z</dcterms:created>
  <dcterms:modified xsi:type="dcterms:W3CDTF">2022-12-07T21:31:15Z</dcterms:modified>
</cp:coreProperties>
</file>