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C2016-BEE4-4830-A51F-7BFCEB02E45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3EC6B-603A-4E26-BA61-14DD2A4392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4D1-7589-42C5-99A5-84E7EFA0C533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5D6C-0171-4378-B9EF-137959EE5AB5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5413-F18E-4FCF-A1ED-5FA83C0B263A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8B34-C148-4473-94F7-6A58392147EF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87-7B1F-4D9D-A677-5F9BCD4F059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90B-462D-4F49-AA1A-62200A9708FB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B352-D4A9-4ED9-9119-C888173D6854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AB54-FC1E-4D17-BFFD-028EA5648EC2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F3F-EF03-478B-AA4B-676368386EF6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4D0A-B75D-4183-8CBD-F39251933E9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A8A3-8AF5-40CD-A9CD-01F0C185F4FE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6E50-4816-4FAC-B831-8EACDCE4830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Eng. Abdulrazak A. Dirie,  Benadir University -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5E77-D5A1-42B7-8E7D-381D6CFBCB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Chapter 01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Android and </a:t>
            </a:r>
            <a:r>
              <a:rPr lang="en-US" b="1" dirty="0" err="1" smtClean="0">
                <a:solidFill>
                  <a:schemeClr val="tx1"/>
                </a:solidFill>
              </a:rPr>
              <a:t>Kotlin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Android Studio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fully set up android studio on your machine watch the course videos.</a:t>
            </a:r>
          </a:p>
          <a:p>
            <a:pPr lvl="1"/>
            <a:r>
              <a:rPr lang="en-US" dirty="0" smtClean="0"/>
              <a:t>How to download and install android studio on windows 11.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ur app will include resources, such as images, sound, and user interface layouts.</a:t>
            </a:r>
          </a:p>
          <a:p>
            <a:r>
              <a:rPr lang="en-US" sz="2400" dirty="0" smtClean="0"/>
              <a:t>They will also include files that have the textual content of our app.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actual User Interface (UI) layout of our apps.</a:t>
            </a:r>
          </a:p>
          <a:p>
            <a:r>
              <a:rPr lang="en-US" sz="2400" dirty="0" smtClean="0"/>
              <a:t>Android use </a:t>
            </a:r>
            <a:r>
              <a:rPr lang="en-US" sz="2400" b="1" dirty="0" smtClean="0"/>
              <a:t>Extensible Markup Language </a:t>
            </a:r>
            <a:r>
              <a:rPr lang="en-US" sz="2400" dirty="0" smtClean="0"/>
              <a:t>(</a:t>
            </a:r>
            <a:r>
              <a:rPr lang="en-US" sz="2400" b="1" dirty="0" smtClean="0"/>
              <a:t>XML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structure of Android's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code organized in a way that makes it easy to find and refer to, known as </a:t>
            </a:r>
            <a:r>
              <a:rPr lang="en-US" sz="2400" b="1" dirty="0" smtClean="0"/>
              <a:t>packages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Every android app has a unique package name.</a:t>
            </a:r>
          </a:p>
          <a:p>
            <a:r>
              <a:rPr lang="en-US" sz="2400" dirty="0" smtClean="0"/>
              <a:t>Packages have also sub packages.</a:t>
            </a:r>
          </a:p>
          <a:p>
            <a:r>
              <a:rPr lang="en-US" sz="2400" dirty="0" smtClean="0"/>
              <a:t>Think it packages like using a code from a code library.</a:t>
            </a:r>
          </a:p>
          <a:p>
            <a:r>
              <a:rPr lang="en-US" sz="2400" dirty="0" smtClean="0"/>
              <a:t>Each package contains </a:t>
            </a:r>
            <a:r>
              <a:rPr lang="en-US" sz="2400" b="1" dirty="0" smtClean="0"/>
              <a:t>classes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And Each class probably contains </a:t>
            </a:r>
            <a:r>
              <a:rPr lang="en-US" sz="2400" b="1" dirty="0" smtClean="0"/>
              <a:t>functions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2667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Lets build our first android app and deploy it.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458200" cy="2438400"/>
          </a:xfrm>
        </p:spPr>
        <p:txBody>
          <a:bodyPr>
            <a:normAutofit/>
          </a:bodyPr>
          <a:lstStyle/>
          <a:p>
            <a:r>
              <a:rPr lang="en-US" sz="11500" b="1" dirty="0" smtClean="0"/>
              <a:t>END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this chapter, we will cover the following topics: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Learning how </a:t>
            </a:r>
            <a:r>
              <a:rPr lang="en-US" sz="2400" dirty="0" err="1" smtClean="0"/>
              <a:t>Kotlin</a:t>
            </a:r>
            <a:r>
              <a:rPr lang="en-US" sz="2400" dirty="0" smtClean="0"/>
              <a:t> and Android work together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Setting up our development environment, Android Studio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Learning what makes an android app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Learning about </a:t>
            </a:r>
            <a:r>
              <a:rPr lang="en-US" sz="2400" dirty="0" err="1" smtClean="0"/>
              <a:t>Kotlin</a:t>
            </a: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Building our very first Android app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Deploying an Android emulator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Running our app on an Android emulator and a real device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</a:t>
            </a:r>
            <a:r>
              <a:rPr lang="en-US" b="1" dirty="0" err="1" smtClean="0"/>
              <a:t>Kotlin</a:t>
            </a:r>
            <a:r>
              <a:rPr lang="en-US" b="1" dirty="0" smtClean="0"/>
              <a:t> and Android?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first arrived in 2008</a:t>
            </a:r>
          </a:p>
          <a:p>
            <a:r>
              <a:rPr lang="en-US" sz="2400" dirty="0" smtClean="0"/>
              <a:t>The platform is free and open.</a:t>
            </a:r>
          </a:p>
          <a:p>
            <a:r>
              <a:rPr lang="en-US" sz="2400" dirty="0" smtClean="0"/>
              <a:t>Apps can be published quickly to  Amazon App store and Google Play.</a:t>
            </a:r>
          </a:p>
          <a:p>
            <a:r>
              <a:rPr lang="en-US" sz="2400" dirty="0" smtClean="0"/>
              <a:t>Mobile apps are better than desktop apps.</a:t>
            </a:r>
          </a:p>
          <a:p>
            <a:r>
              <a:rPr lang="en-US" sz="2400" dirty="0" smtClean="0"/>
              <a:t>Being an android developer is considered to be a highly skill full and most successful developer. </a:t>
            </a:r>
          </a:p>
          <a:p>
            <a:r>
              <a:rPr lang="en-US" sz="2400" dirty="0" smtClean="0"/>
              <a:t>The best android developers are greater demand than ever.</a:t>
            </a:r>
          </a:p>
          <a:p>
            <a:r>
              <a:rPr lang="en-US" sz="2400" dirty="0" smtClean="0"/>
              <a:t>No longer is developing apps considered geeky, nerdy, or reclusive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Cont…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(SDK) is largely written in Java.</a:t>
            </a:r>
          </a:p>
          <a:p>
            <a:r>
              <a:rPr lang="en-US" sz="2400" dirty="0" err="1" smtClean="0"/>
              <a:t>Kotlin</a:t>
            </a:r>
            <a:r>
              <a:rPr lang="en-US" sz="2400" dirty="0" smtClean="0"/>
              <a:t> is the new kid after android.</a:t>
            </a:r>
          </a:p>
          <a:p>
            <a:r>
              <a:rPr lang="en-US" sz="2400" dirty="0" err="1" smtClean="0"/>
              <a:t>Kotlin</a:t>
            </a:r>
            <a:r>
              <a:rPr lang="en-US" sz="2400" dirty="0" smtClean="0"/>
              <a:t> is named after an island near St Petersburg, Russia.</a:t>
            </a:r>
          </a:p>
          <a:p>
            <a:r>
              <a:rPr lang="en-US" sz="2400" dirty="0" err="1" smtClean="0"/>
              <a:t>Kotlin</a:t>
            </a:r>
            <a:r>
              <a:rPr lang="en-US" sz="2400" dirty="0" smtClean="0"/>
              <a:t> is very similar to Apple's Swift language.</a:t>
            </a:r>
          </a:p>
          <a:p>
            <a:r>
              <a:rPr lang="en-US" sz="2400" dirty="0" smtClean="0"/>
              <a:t>Google considers </a:t>
            </a:r>
            <a:r>
              <a:rPr lang="en-US" sz="2400" dirty="0" err="1" smtClean="0"/>
              <a:t>Kotlin</a:t>
            </a:r>
            <a:r>
              <a:rPr lang="en-US" sz="2400" dirty="0" smtClean="0"/>
              <a:t> an official (first-class) Android language cause you can get results faster and with less code.</a:t>
            </a:r>
          </a:p>
          <a:p>
            <a:r>
              <a:rPr lang="en-US" sz="2400" dirty="0" smtClean="0"/>
              <a:t>Popular apps built in </a:t>
            </a:r>
            <a:r>
              <a:rPr lang="en-US" sz="2400" dirty="0" err="1" smtClean="0"/>
              <a:t>kotlin</a:t>
            </a:r>
            <a:r>
              <a:rPr lang="en-US" sz="2400" dirty="0" smtClean="0"/>
              <a:t> include: Kindle, Twitter, </a:t>
            </a:r>
            <a:r>
              <a:rPr lang="en-US" sz="2400" dirty="0" err="1" smtClean="0"/>
              <a:t>Pinterest</a:t>
            </a:r>
            <a:r>
              <a:rPr lang="en-US" sz="2400" dirty="0" smtClean="0"/>
              <a:t>, and Netflix.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How </a:t>
            </a:r>
            <a:r>
              <a:rPr lang="en-US" sz="3600" b="1" dirty="0" err="1" smtClean="0"/>
              <a:t>Kotlin</a:t>
            </a:r>
            <a:r>
              <a:rPr lang="en-US" sz="3600" b="1" dirty="0" smtClean="0"/>
              <a:t> and Android work together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Kotlin</a:t>
            </a:r>
            <a:r>
              <a:rPr lang="en-US" sz="2400" dirty="0" smtClean="0"/>
              <a:t> code is transformed into another form called </a:t>
            </a:r>
            <a:r>
              <a:rPr lang="fr-FR" sz="2400" b="1" dirty="0" smtClean="0"/>
              <a:t>Dalvik Executable</a:t>
            </a:r>
            <a:r>
              <a:rPr lang="fr-FR" sz="2400" dirty="0" smtClean="0"/>
              <a:t>, or </a:t>
            </a:r>
            <a:r>
              <a:rPr lang="fr-FR" sz="2400" b="1" dirty="0" smtClean="0"/>
              <a:t>DEX</a:t>
            </a:r>
            <a:r>
              <a:rPr lang="fr-FR" sz="2400" dirty="0" smtClean="0"/>
              <a:t> code.</a:t>
            </a:r>
          </a:p>
          <a:p>
            <a:r>
              <a:rPr lang="fr-FR" sz="2400" dirty="0" smtClean="0"/>
              <a:t>This code understands by android.</a:t>
            </a:r>
          </a:p>
          <a:p>
            <a:r>
              <a:rPr lang="en-US" sz="2400" dirty="0" smtClean="0"/>
              <a:t>The transformation process is called </a:t>
            </a:r>
            <a:r>
              <a:rPr lang="en-US" sz="2400" b="1" dirty="0" smtClean="0"/>
              <a:t>compiling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When the app is installed on a device, the </a:t>
            </a:r>
            <a:r>
              <a:rPr lang="en-US" sz="2400" b="1" dirty="0" smtClean="0"/>
              <a:t>DEX</a:t>
            </a:r>
            <a:r>
              <a:rPr lang="en-US" sz="2400" dirty="0" smtClean="0"/>
              <a:t> code is transformed again by the operating system into an optimized executable state.</a:t>
            </a:r>
          </a:p>
          <a:p>
            <a:r>
              <a:rPr lang="en-US" sz="2400" dirty="0" smtClean="0"/>
              <a:t>Android is a complex system, but you do not need to understand it in depth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Cont…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runs on a specially adapted version of the Linux operating system.</a:t>
            </a:r>
          </a:p>
          <a:p>
            <a:r>
              <a:rPr lang="en-US" sz="2400" dirty="0" smtClean="0"/>
              <a:t>Android is a system within a system.</a:t>
            </a:r>
          </a:p>
          <a:p>
            <a:r>
              <a:rPr lang="en-US" sz="2400" dirty="0" smtClean="0"/>
              <a:t>The operating system itself must have full access to the hardware and this makes easier by </a:t>
            </a:r>
            <a:r>
              <a:rPr lang="en-US" sz="2400" b="1" dirty="0" smtClean="0"/>
              <a:t>API’s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Android 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Android API is code that makes it easy to do exceptional things. Think like a car.</a:t>
            </a:r>
          </a:p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1600" spc="100" dirty="0" err="1" smtClean="0"/>
              <a:t>locationManager.getLastKnownLocation</a:t>
            </a:r>
            <a:r>
              <a:rPr lang="en-US" sz="1600" spc="100" dirty="0" smtClean="0"/>
              <a:t>(</a:t>
            </a:r>
            <a:r>
              <a:rPr lang="en-US" sz="1600" spc="100" dirty="0" err="1" smtClean="0"/>
              <a:t>LocationManager.GPS_PROVIDER</a:t>
            </a:r>
            <a:r>
              <a:rPr lang="en-US" sz="1600" spc="100" dirty="0" smtClean="0"/>
              <a:t>)</a:t>
            </a:r>
            <a:endParaRPr lang="ar-SA" sz="1600" spc="100" dirty="0" smtClean="0"/>
          </a:p>
          <a:p>
            <a:pPr algn="ctr">
              <a:buNone/>
            </a:pPr>
            <a:endParaRPr lang="en-US" sz="1600" spc="100" dirty="0" smtClean="0"/>
          </a:p>
          <a:p>
            <a:r>
              <a:rPr lang="en-US" sz="2400" dirty="0" smtClean="0"/>
              <a:t>The Android API has a whole bunch of code that has already been written for us to use as we like. </a:t>
            </a:r>
            <a:endParaRPr lang="ar-SA" sz="2400" dirty="0" smtClean="0"/>
          </a:p>
          <a:p>
            <a:r>
              <a:rPr lang="en-US" sz="2400" dirty="0" err="1" smtClean="0"/>
              <a:t>Kotlin</a:t>
            </a:r>
            <a:r>
              <a:rPr lang="en-US" sz="2400" dirty="0" smtClean="0"/>
              <a:t> was designed to help programmers handle complexity, avoid mistakes, and make fast progress.</a:t>
            </a:r>
            <a:endParaRPr lang="ar-SA" sz="2400" dirty="0" smtClean="0"/>
          </a:p>
          <a:p>
            <a:r>
              <a:rPr lang="en-US" sz="2400" dirty="0" err="1" smtClean="0"/>
              <a:t>Kotlin</a:t>
            </a:r>
            <a:r>
              <a:rPr lang="en-US" sz="2400" dirty="0" smtClean="0"/>
              <a:t> is an object </a:t>
            </a:r>
            <a:r>
              <a:rPr lang="en-US" sz="2400" dirty="0" err="1" smtClean="0"/>
              <a:t>orriented</a:t>
            </a:r>
            <a:r>
              <a:rPr lang="en-US" sz="2400" dirty="0" smtClean="0"/>
              <a:t>  language which means its code is reusable.</a:t>
            </a:r>
          </a:p>
          <a:p>
            <a:r>
              <a:rPr lang="en-US" sz="2400" dirty="0" smtClean="0"/>
              <a:t>Most of the Android API is written in another language (Java),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r>
              <a:rPr lang="en-US" b="1" dirty="0" smtClean="0"/>
              <a:t>Compiling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write code of our own (android) - which also uses the code of the Android API.</a:t>
            </a:r>
          </a:p>
          <a:p>
            <a:r>
              <a:rPr lang="en-US" sz="2400" dirty="0" smtClean="0"/>
              <a:t>Compiled into </a:t>
            </a:r>
            <a:r>
              <a:rPr lang="en-US" sz="2400" b="1" dirty="0" smtClean="0"/>
              <a:t>DEX</a:t>
            </a:r>
            <a:r>
              <a:rPr lang="en-US" sz="2400" dirty="0" smtClean="0"/>
              <a:t> code and the rest is handled by the Android device.</a:t>
            </a:r>
          </a:p>
          <a:p>
            <a:r>
              <a:rPr lang="en-US" sz="2400" dirty="0" smtClean="0"/>
              <a:t>Android device, runs on an underlying OS called Linux, and this handles the complex and extremely diverse range of hardware that is the different Android devices.</a:t>
            </a:r>
          </a:p>
          <a:p>
            <a:r>
              <a:rPr lang="en-US" sz="2400" dirty="0" smtClean="0"/>
              <a:t>The manufacturers of Android devices write </a:t>
            </a:r>
            <a:r>
              <a:rPr lang="en-US" sz="2400" b="1" dirty="0" smtClean="0"/>
              <a:t>drivers</a:t>
            </a:r>
            <a:r>
              <a:rPr lang="en-US" sz="2400" dirty="0" smtClean="0"/>
              <a:t>. An interface to hardware device components.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DEX</a:t>
            </a:r>
            <a:r>
              <a:rPr lang="en-US" sz="2400" dirty="0" smtClean="0"/>
              <a:t> code (along with some other resources) are placed in a bundle of files called an </a:t>
            </a:r>
            <a:r>
              <a:rPr lang="en-US" sz="2400" b="1" dirty="0" smtClean="0"/>
              <a:t>Android application package </a:t>
            </a:r>
            <a:r>
              <a:rPr lang="en-US" sz="2400" dirty="0" smtClean="0"/>
              <a:t>(APK).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Studio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Studio is </a:t>
            </a:r>
            <a:r>
              <a:rPr lang="en-US" sz="2400" b="1" dirty="0" smtClean="0"/>
              <a:t>an integrated development environment (IDE)</a:t>
            </a:r>
            <a:r>
              <a:rPr lang="en-US" sz="2400" dirty="0" smtClean="0"/>
              <a:t> that will take care of all the complexities of compiling our code and linking with the Android API.</a:t>
            </a:r>
          </a:p>
          <a:p>
            <a:r>
              <a:rPr lang="en-US" sz="2400" dirty="0" smtClean="0"/>
              <a:t>Android studio helps us to collectively put together an entire range of tools to develop for android and invoke API’s, and this is called </a:t>
            </a:r>
            <a:r>
              <a:rPr lang="en-US" sz="2400" b="1" dirty="0" err="1" smtClean="0"/>
              <a:t>sdk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55D-7A36-42C1-B327-5BDDC0569B6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E77-D5A1-42B7-8E7D-381D6CFBCBB3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572000" cy="365125"/>
          </a:xfrm>
        </p:spPr>
        <p:txBody>
          <a:bodyPr/>
          <a:lstStyle/>
          <a:p>
            <a:r>
              <a:rPr lang="en-US" dirty="0" smtClean="0"/>
              <a:t>Eng. </a:t>
            </a:r>
            <a:r>
              <a:rPr lang="en-US" dirty="0" err="1" smtClean="0"/>
              <a:t>Abdulrazak</a:t>
            </a:r>
            <a:r>
              <a:rPr lang="en-US" dirty="0" smtClean="0"/>
              <a:t> A. </a:t>
            </a:r>
            <a:r>
              <a:rPr lang="en-US" dirty="0" err="1" smtClean="0"/>
              <a:t>Dirie</a:t>
            </a:r>
            <a:r>
              <a:rPr lang="en-US" dirty="0" smtClean="0"/>
              <a:t>,  </a:t>
            </a:r>
            <a:r>
              <a:rPr lang="en-US" dirty="0" err="1" smtClean="0"/>
              <a:t>Benadir</a:t>
            </a:r>
            <a:r>
              <a:rPr lang="en-US" dirty="0" smtClean="0"/>
              <a:t> University -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925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Chapter 01</vt:lpstr>
      <vt:lpstr>Objectives</vt:lpstr>
      <vt:lpstr>Why use Kotlin and Android?</vt:lpstr>
      <vt:lpstr>Cont…</vt:lpstr>
      <vt:lpstr>How Kotlin and Android work together</vt:lpstr>
      <vt:lpstr>Cont…</vt:lpstr>
      <vt:lpstr>The Android API</vt:lpstr>
      <vt:lpstr>Compiling</vt:lpstr>
      <vt:lpstr>Android Studio</vt:lpstr>
      <vt:lpstr>Setting up Android Studio</vt:lpstr>
      <vt:lpstr>Android resources</vt:lpstr>
      <vt:lpstr>The structure of Android's code</vt:lpstr>
      <vt:lpstr>Lets build our first android app and deploy it.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</dc:title>
  <dc:creator>razak</dc:creator>
  <cp:lastModifiedBy>razak</cp:lastModifiedBy>
  <cp:revision>10</cp:revision>
  <dcterms:created xsi:type="dcterms:W3CDTF">2023-09-10T05:42:26Z</dcterms:created>
  <dcterms:modified xsi:type="dcterms:W3CDTF">2023-09-10T07:11:18Z</dcterms:modified>
</cp:coreProperties>
</file>