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73A5-D97F-492A-BA85-DFDDDF2ECB2E}" type="datetimeFigureOut">
              <a:rPr lang="nl-NL" smtClean="0"/>
              <a:t>19-12-2022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28B9-77FB-468A-8066-8819C98759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996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73A5-D97F-492A-BA85-DFDDDF2ECB2E}" type="datetimeFigureOut">
              <a:rPr lang="nl-NL" smtClean="0"/>
              <a:t>19-12-2022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28B9-77FB-468A-8066-8819C98759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63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73A5-D97F-492A-BA85-DFDDDF2ECB2E}" type="datetimeFigureOut">
              <a:rPr lang="nl-NL" smtClean="0"/>
              <a:t>19-12-2022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28B9-77FB-468A-8066-8819C9875955}" type="slidenum">
              <a:rPr lang="nl-NL" smtClean="0"/>
              <a:t>‹#›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7859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73A5-D97F-492A-BA85-DFDDDF2ECB2E}" type="datetimeFigureOut">
              <a:rPr lang="nl-NL" smtClean="0"/>
              <a:t>19-12-2022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28B9-77FB-468A-8066-8819C98759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6142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73A5-D97F-492A-BA85-DFDDDF2ECB2E}" type="datetimeFigureOut">
              <a:rPr lang="nl-NL" smtClean="0"/>
              <a:t>19-12-2022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28B9-77FB-468A-8066-8819C9875955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9198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73A5-D97F-492A-BA85-DFDDDF2ECB2E}" type="datetimeFigureOut">
              <a:rPr lang="nl-NL" smtClean="0"/>
              <a:t>19-12-2022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28B9-77FB-468A-8066-8819C98759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3589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73A5-D97F-492A-BA85-DFDDDF2ECB2E}" type="datetimeFigureOut">
              <a:rPr lang="nl-NL" smtClean="0"/>
              <a:t>19-12-2022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28B9-77FB-468A-8066-8819C98759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7953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73A5-D97F-492A-BA85-DFDDDF2ECB2E}" type="datetimeFigureOut">
              <a:rPr lang="nl-NL" smtClean="0"/>
              <a:t>19-12-2022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28B9-77FB-468A-8066-8819C98759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14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73A5-D97F-492A-BA85-DFDDDF2ECB2E}" type="datetimeFigureOut">
              <a:rPr lang="nl-NL" smtClean="0"/>
              <a:t>19-12-2022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28B9-77FB-468A-8066-8819C98759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259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73A5-D97F-492A-BA85-DFDDDF2ECB2E}" type="datetimeFigureOut">
              <a:rPr lang="nl-NL" smtClean="0"/>
              <a:t>19-12-2022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28B9-77FB-468A-8066-8819C98759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98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73A5-D97F-492A-BA85-DFDDDF2ECB2E}" type="datetimeFigureOut">
              <a:rPr lang="nl-NL" smtClean="0"/>
              <a:t>19-12-2022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28B9-77FB-468A-8066-8819C98759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58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73A5-D97F-492A-BA85-DFDDDF2ECB2E}" type="datetimeFigureOut">
              <a:rPr lang="nl-NL" smtClean="0"/>
              <a:t>19-12-2022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28B9-77FB-468A-8066-8819C98759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185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73A5-D97F-492A-BA85-DFDDDF2ECB2E}" type="datetimeFigureOut">
              <a:rPr lang="nl-NL" smtClean="0"/>
              <a:t>19-12-2022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28B9-77FB-468A-8066-8819C98759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316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73A5-D97F-492A-BA85-DFDDDF2ECB2E}" type="datetimeFigureOut">
              <a:rPr lang="nl-NL" smtClean="0"/>
              <a:t>19-12-2022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28B9-77FB-468A-8066-8819C98759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306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73A5-D97F-492A-BA85-DFDDDF2ECB2E}" type="datetimeFigureOut">
              <a:rPr lang="nl-NL" smtClean="0"/>
              <a:t>19-12-2022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28B9-77FB-468A-8066-8819C98759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833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73A5-D97F-492A-BA85-DFDDDF2ECB2E}" type="datetimeFigureOut">
              <a:rPr lang="nl-NL" smtClean="0"/>
              <a:t>19-12-2022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28B9-77FB-468A-8066-8819C98759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711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873A5-D97F-492A-BA85-DFDDDF2ECB2E}" type="datetimeFigureOut">
              <a:rPr lang="nl-NL" smtClean="0"/>
              <a:t>19-12-2022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2A28B9-77FB-468A-8066-8819C98759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063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D16E-6AA0-4201-AAA0-7889DEA99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Stap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3282F-34ED-4FC3-AE97-1F02D8950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Applicatie lokaal opstarten en functionaliteiten verkennen in de originele configuratie.</a:t>
            </a:r>
          </a:p>
        </p:txBody>
      </p:sp>
    </p:spTree>
    <p:extLst>
      <p:ext uri="{BB962C8B-B14F-4D97-AF65-F5344CB8AC3E}">
        <p14:creationId xmlns:p14="http://schemas.microsoft.com/office/powerpoint/2010/main" val="410641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7C31-7DBD-49DE-9878-73A331F8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Stap 2</a:t>
            </a:r>
            <a:br>
              <a:rPr lang="nl-NL" dirty="0"/>
            </a:br>
            <a:r>
              <a:rPr lang="nl-NL" dirty="0"/>
              <a:t>Applicatie containerrizen.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BED93-7504-45B1-90A9-A105EA22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1. Dockerfile schrijven</a:t>
            </a:r>
          </a:p>
          <a:p>
            <a:r>
              <a:rPr lang="nl-NL" dirty="0"/>
              <a:t>2. Docker image bouwen</a:t>
            </a:r>
          </a:p>
        </p:txBody>
      </p:sp>
    </p:spTree>
    <p:extLst>
      <p:ext uri="{BB962C8B-B14F-4D97-AF65-F5344CB8AC3E}">
        <p14:creationId xmlns:p14="http://schemas.microsoft.com/office/powerpoint/2010/main" val="141928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ABEA-FEEF-4FF8-97F5-F43A6834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Stap 3</a:t>
            </a:r>
            <a:br>
              <a:rPr lang="nl-NL" dirty="0"/>
            </a:br>
            <a:r>
              <a:rPr lang="nl-NL" dirty="0"/>
              <a:t>Kubernetes cluster oprichten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C7CE-9D97-46AA-A92E-2C432CBE6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1. Deployments toewijzen.</a:t>
            </a:r>
          </a:p>
          <a:p>
            <a:r>
              <a:rPr lang="nl-NL" dirty="0"/>
              <a:t>2. Services toewijzen.</a:t>
            </a:r>
          </a:p>
          <a:p>
            <a:r>
              <a:rPr lang="nl-NL" dirty="0"/>
              <a:t>3. Config files schrijven.</a:t>
            </a:r>
          </a:p>
        </p:txBody>
      </p:sp>
    </p:spTree>
    <p:extLst>
      <p:ext uri="{BB962C8B-B14F-4D97-AF65-F5344CB8AC3E}">
        <p14:creationId xmlns:p14="http://schemas.microsoft.com/office/powerpoint/2010/main" val="316494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2961-F96D-4254-B219-20A86F04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Stap 4</a:t>
            </a:r>
            <a:br>
              <a:rPr lang="nl-NL" dirty="0"/>
            </a:br>
            <a:r>
              <a:rPr lang="nl-NL" dirty="0"/>
              <a:t>Monolith applicatie opbreken in microservices.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2DF29-67DB-40AE-AEF3-D547D3E8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1. Onderzoeken waar applicatie opgedeeld kan worden.</a:t>
            </a:r>
          </a:p>
          <a:p>
            <a:r>
              <a:rPr lang="nl-NL" dirty="0"/>
              <a:t>2. Applicatie opdelen.</a:t>
            </a:r>
          </a:p>
          <a:p>
            <a:r>
              <a:rPr lang="nl-NL" dirty="0"/>
              <a:t>3. Nieuwe Dockerfiles schrijven.</a:t>
            </a:r>
          </a:p>
          <a:p>
            <a:r>
              <a:rPr lang="nl-NL" dirty="0"/>
              <a:t>4. Nieuwe Docker images maken.</a:t>
            </a:r>
          </a:p>
        </p:txBody>
      </p:sp>
    </p:spTree>
    <p:extLst>
      <p:ext uri="{BB962C8B-B14F-4D97-AF65-F5344CB8AC3E}">
        <p14:creationId xmlns:p14="http://schemas.microsoft.com/office/powerpoint/2010/main" val="316774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C465-CBC2-433D-AA08-7D62F24B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5. </a:t>
            </a:r>
            <a:br>
              <a:rPr lang="nl-NL" dirty="0"/>
            </a:br>
            <a:r>
              <a:rPr lang="nl-NL" dirty="0"/>
              <a:t>Microservices inrichten in Kubernetes cluster.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3DD3-E8AA-4D47-941B-3EAAAE83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1. Deployments toewijzen.</a:t>
            </a:r>
          </a:p>
          <a:p>
            <a:r>
              <a:rPr lang="nl-NL" dirty="0"/>
              <a:t>2. Services toewijzen.</a:t>
            </a:r>
          </a:p>
          <a:p>
            <a:r>
              <a:rPr lang="nl-NL" dirty="0"/>
              <a:t>3. Config files schrijven.</a:t>
            </a:r>
          </a:p>
          <a:p>
            <a:r>
              <a:rPr lang="nl-NL" dirty="0"/>
              <a:t>4. Uiteindelijke configuratie testen.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793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DCB7-714D-4313-B222-60D08D28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6. Bijzonderheden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0DB23-4BF4-43D9-A0CB-EFC6787F2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1. Onderlinge configuratie tussen verschillende applicaties inrichten.</a:t>
            </a:r>
          </a:p>
          <a:p>
            <a:r>
              <a:rPr lang="nl-NL" dirty="0"/>
              <a:t>2. Cookies vervangen door JWT (JSON Web Token).</a:t>
            </a:r>
          </a:p>
          <a:p>
            <a:r>
              <a:rPr lang="nl-NL" dirty="0"/>
              <a:t>3. Functies schrijven die JWT ondersteunen.</a:t>
            </a:r>
          </a:p>
          <a:p>
            <a:r>
              <a:rPr lang="nl-NL" dirty="0"/>
              <a:t>4. Functionaliteit testen. </a:t>
            </a:r>
          </a:p>
        </p:txBody>
      </p:sp>
    </p:spTree>
    <p:extLst>
      <p:ext uri="{BB962C8B-B14F-4D97-AF65-F5344CB8AC3E}">
        <p14:creationId xmlns:p14="http://schemas.microsoft.com/office/powerpoint/2010/main" val="34907137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154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Stap 1</vt:lpstr>
      <vt:lpstr>Stap 2 Applicatie containerrizen.</vt:lpstr>
      <vt:lpstr>Stap 3 Kubernetes cluster oprichten</vt:lpstr>
      <vt:lpstr>Stap 4 Monolith applicatie opbreken in microservices.</vt:lpstr>
      <vt:lpstr>5.  Microservices inrichten in Kubernetes cluster.</vt:lpstr>
      <vt:lpstr>6. Bijzonderheden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Stap 1</dc:title>
  <dc:creator>Munster, Dirk van</dc:creator>
  <cp:lastModifiedBy>Munster, Dirk van</cp:lastModifiedBy>
  <cp:revision>1</cp:revision>
  <dcterms:created xsi:type="dcterms:W3CDTF">2022-12-19T09:23:24Z</dcterms:created>
  <dcterms:modified xsi:type="dcterms:W3CDTF">2022-12-19T09:40:00Z</dcterms:modified>
</cp:coreProperties>
</file>