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3e38e67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3e38e670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9a0e2fa.xlsx"/></Relationships>
</file>

<file path=ppt/charts/chart170b43e38e6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3e38e6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2019-06-25T13:35:54Z</dcterms:modified>
  <cp:category/>
</cp:coreProperties>
</file>